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6" r:id="rId3"/>
    <p:sldId id="261" r:id="rId4"/>
    <p:sldId id="263" r:id="rId5"/>
    <p:sldId id="264" r:id="rId6"/>
    <p:sldId id="266" r:id="rId7"/>
    <p:sldId id="265" r:id="rId8"/>
    <p:sldId id="267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6D943A5-7C13-4CE2-9F46-EB5AE422F466}" type="datetimeFigureOut">
              <a:rPr lang="en-US" smtClean="0"/>
              <a:pPr/>
              <a:t>01-Sep-18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8124414-93BE-429C-B98F-EC46D8B2E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D943A5-7C13-4CE2-9F46-EB5AE422F466}" type="datetimeFigureOut">
              <a:rPr lang="en-US" smtClean="0"/>
              <a:pPr/>
              <a:t>01-Sep-18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124414-93BE-429C-B98F-EC46D8B2E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6D943A5-7C13-4CE2-9F46-EB5AE422F466}" type="datetimeFigureOut">
              <a:rPr lang="en-US" smtClean="0"/>
              <a:pPr/>
              <a:t>01-Sep-18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8124414-93BE-429C-B98F-EC46D8B2E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D943A5-7C13-4CE2-9F46-EB5AE422F466}" type="datetimeFigureOut">
              <a:rPr lang="en-US" smtClean="0"/>
              <a:pPr/>
              <a:t>01-Sep-18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124414-93BE-429C-B98F-EC46D8B2E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6D943A5-7C13-4CE2-9F46-EB5AE422F466}" type="datetimeFigureOut">
              <a:rPr lang="en-US" smtClean="0"/>
              <a:pPr/>
              <a:t>01-Sep-18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E8124414-93BE-429C-B98F-EC46D8B2E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D943A5-7C13-4CE2-9F46-EB5AE422F466}" type="datetimeFigureOut">
              <a:rPr lang="en-US" smtClean="0"/>
              <a:pPr/>
              <a:t>01-Sep-18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124414-93BE-429C-B98F-EC46D8B2E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D943A5-7C13-4CE2-9F46-EB5AE422F466}" type="datetimeFigureOut">
              <a:rPr lang="en-US" smtClean="0"/>
              <a:pPr/>
              <a:t>01-Sep-18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124414-93BE-429C-B98F-EC46D8B2E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D943A5-7C13-4CE2-9F46-EB5AE422F466}" type="datetimeFigureOut">
              <a:rPr lang="en-US" smtClean="0"/>
              <a:pPr/>
              <a:t>01-Sep-18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124414-93BE-429C-B98F-EC46D8B2E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6D943A5-7C13-4CE2-9F46-EB5AE422F466}" type="datetimeFigureOut">
              <a:rPr lang="en-US" smtClean="0"/>
              <a:pPr/>
              <a:t>01-Sep-18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124414-93BE-429C-B98F-EC46D8B2E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D943A5-7C13-4CE2-9F46-EB5AE422F466}" type="datetimeFigureOut">
              <a:rPr lang="en-US" smtClean="0"/>
              <a:pPr/>
              <a:t>01-Sep-18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124414-93BE-429C-B98F-EC46D8B2E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D943A5-7C13-4CE2-9F46-EB5AE422F466}" type="datetimeFigureOut">
              <a:rPr lang="en-US" smtClean="0"/>
              <a:pPr/>
              <a:t>01-Sep-18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124414-93BE-429C-B98F-EC46D8B2E9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6D943A5-7C13-4CE2-9F46-EB5AE422F466}" type="datetimeFigureOut">
              <a:rPr lang="en-US" smtClean="0"/>
              <a:pPr/>
              <a:t>01-Sep-18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8124414-93BE-429C-B98F-EC46D8B2E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7200" dirty="0" err="1" smtClean="0"/>
              <a:t>MyTechway</a:t>
            </a:r>
            <a:endParaRPr lang="en-US" sz="7200" dirty="0" smtClean="0"/>
          </a:p>
          <a:p>
            <a:pPr>
              <a:buNone/>
            </a:pPr>
            <a:r>
              <a:rPr lang="en-US" sz="7200" dirty="0" smtClean="0"/>
              <a:t>		</a:t>
            </a:r>
            <a:r>
              <a:rPr lang="en-US" sz="5400" dirty="0" smtClean="0"/>
              <a:t>by </a:t>
            </a:r>
            <a:r>
              <a:rPr lang="en-US" sz="5400" dirty="0" err="1" smtClean="0"/>
              <a:t>shehan</a:t>
            </a:r>
            <a:r>
              <a:rPr lang="en-US" sz="5400" dirty="0" smtClean="0"/>
              <a:t> </a:t>
            </a:r>
            <a:r>
              <a:rPr lang="en-US" sz="5400" dirty="0" err="1" smtClean="0"/>
              <a:t>Perera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00200" y="304800"/>
            <a:ext cx="10744200" cy="2868168"/>
          </a:xfrm>
        </p:spPr>
        <p:txBody>
          <a:bodyPr/>
          <a:lstStyle/>
          <a:p>
            <a:r>
              <a:rPr lang="en-US" dirty="0" smtClean="0"/>
              <a:t>Data Structures </a:t>
            </a:r>
            <a:r>
              <a:rPr lang="en-US" dirty="0" err="1" smtClean="0"/>
              <a:t>ඉගෙනගමු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560958" cy="25561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Graphs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7315200" cy="6227136"/>
          </a:xfrm>
        </p:spPr>
        <p:txBody>
          <a:bodyPr/>
          <a:lstStyle/>
          <a:p>
            <a:r>
              <a:rPr lang="en-US" dirty="0" smtClean="0"/>
              <a:t>What is a Graph…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 rot="16200000">
            <a:off x="1099210" y="-81891"/>
            <a:ext cx="5524500" cy="6602681"/>
            <a:chOff x="533400" y="64820"/>
            <a:chExt cx="5867400" cy="6602681"/>
          </a:xfrm>
        </p:grpSpPr>
        <p:sp>
          <p:nvSpPr>
            <p:cNvPr id="32" name="Oval 31"/>
            <p:cNvSpPr/>
            <p:nvPr/>
          </p:nvSpPr>
          <p:spPr>
            <a:xfrm rot="5400000">
              <a:off x="3651738" y="9723"/>
              <a:ext cx="860961" cy="9711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1197129" y="17145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434314" y="201930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463159" y="40767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33400" y="39624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896652" y="575310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486400" y="38862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>
              <a:stCxn id="32" idx="4"/>
              <a:endCxn id="33" idx="7"/>
            </p:cNvCxnSpPr>
            <p:nvPr/>
          </p:nvCxnSpPr>
          <p:spPr>
            <a:xfrm flipH="1">
              <a:off x="1977618" y="495302"/>
              <a:ext cx="1619023" cy="13531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4" idx="3"/>
              <a:endCxn id="35" idx="0"/>
            </p:cNvCxnSpPr>
            <p:nvPr/>
          </p:nvCxnSpPr>
          <p:spPr>
            <a:xfrm rot="5400000">
              <a:off x="3605838" y="3114313"/>
              <a:ext cx="1276908" cy="6478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2" idx="7"/>
              <a:endCxn id="34" idx="0"/>
            </p:cNvCxnSpPr>
            <p:nvPr/>
          </p:nvCxnSpPr>
          <p:spPr>
            <a:xfrm rot="10800000" flipH="1" flipV="1">
              <a:off x="4425573" y="799695"/>
              <a:ext cx="465940" cy="12196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3" idx="3"/>
              <a:endCxn id="36" idx="0"/>
            </p:cNvCxnSpPr>
            <p:nvPr/>
          </p:nvCxnSpPr>
          <p:spPr>
            <a:xfrm rot="5400000">
              <a:off x="427115" y="3058475"/>
              <a:ext cx="1467410" cy="3404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3" idx="5"/>
              <a:endCxn id="37" idx="0"/>
            </p:cNvCxnSpPr>
            <p:nvPr/>
          </p:nvCxnSpPr>
          <p:spPr>
            <a:xfrm rot="5400000" flipV="1">
              <a:off x="1036679" y="3435928"/>
              <a:ext cx="3258111" cy="13762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4" idx="5"/>
              <a:endCxn id="38" idx="0"/>
            </p:cNvCxnSpPr>
            <p:nvPr/>
          </p:nvCxnSpPr>
          <p:spPr>
            <a:xfrm rot="5400000" flipV="1">
              <a:off x="5035997" y="2978597"/>
              <a:ext cx="1086408" cy="72879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Oval 57"/>
          <p:cNvSpPr/>
          <p:nvPr/>
        </p:nvSpPr>
        <p:spPr>
          <a:xfrm rot="16200000">
            <a:off x="6427520" y="5078681"/>
            <a:ext cx="86096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>
            <a:stCxn id="36" idx="4"/>
            <a:endCxn id="58" idx="0"/>
          </p:cNvCxnSpPr>
          <p:nvPr/>
        </p:nvCxnSpPr>
        <p:spPr>
          <a:xfrm flipV="1">
            <a:off x="5372099" y="5535881"/>
            <a:ext cx="1028702" cy="153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38400" y="4800600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</a:t>
            </a:r>
            <a:endParaRPr lang="en-US" sz="20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895600" y="1676400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</a:t>
            </a:r>
            <a:endParaRPr lang="en-US" sz="2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4724400" y="685800"/>
            <a:ext cx="34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</a:t>
            </a:r>
            <a:endParaRPr lang="en-US" sz="2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838200" y="2438400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</a:t>
            </a:r>
            <a:endParaRPr lang="en-US" sz="20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6553200" y="312420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</a:t>
            </a:r>
            <a:endParaRPr lang="en-US" sz="2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6705600" y="5257800"/>
            <a:ext cx="359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</a:t>
            </a:r>
            <a:endParaRPr lang="en-US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4724400" y="54102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</a:t>
            </a:r>
            <a:endParaRPr lang="en-US" sz="20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4876800" y="2590800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6324600" cy="6227136"/>
          </a:xfrm>
        </p:spPr>
        <p:txBody>
          <a:bodyPr/>
          <a:lstStyle/>
          <a:p>
            <a:r>
              <a:rPr lang="en-US" dirty="0" smtClean="0"/>
              <a:t>Depth First Search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533401" y="457199"/>
            <a:ext cx="5800796" cy="4272147"/>
            <a:chOff x="560123" y="457198"/>
            <a:chExt cx="5800796" cy="4272147"/>
          </a:xfrm>
        </p:grpSpPr>
        <p:grpSp>
          <p:nvGrpSpPr>
            <p:cNvPr id="51" name="Group 50"/>
            <p:cNvGrpSpPr/>
            <p:nvPr/>
          </p:nvGrpSpPr>
          <p:grpSpPr>
            <a:xfrm>
              <a:off x="560123" y="457198"/>
              <a:ext cx="5800796" cy="4272147"/>
              <a:chOff x="560123" y="457198"/>
              <a:chExt cx="5800796" cy="4272147"/>
            </a:xfrm>
          </p:grpSpPr>
          <p:grpSp>
            <p:nvGrpSpPr>
              <p:cNvPr id="2" name="Group 30"/>
              <p:cNvGrpSpPr/>
              <p:nvPr/>
            </p:nvGrpSpPr>
            <p:grpSpPr>
              <a:xfrm rot="16200000">
                <a:off x="1324447" y="-307126"/>
                <a:ext cx="4272147" cy="5800796"/>
                <a:chOff x="1767628" y="64820"/>
                <a:chExt cx="4633172" cy="6644275"/>
              </a:xfrm>
            </p:grpSpPr>
            <p:sp>
              <p:nvSpPr>
                <p:cNvPr id="32" name="Oval 31"/>
                <p:cNvSpPr/>
                <p:nvPr/>
              </p:nvSpPr>
              <p:spPr>
                <a:xfrm rot="5400000">
                  <a:off x="3651738" y="9723"/>
                  <a:ext cx="860961" cy="9711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1767628" y="2072262"/>
                  <a:ext cx="914400" cy="91440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4434314" y="201930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3463159" y="4076700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5486400" y="5794696"/>
                  <a:ext cx="914400" cy="91439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1850266" y="4603383"/>
                  <a:ext cx="914400" cy="91439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5486400" y="3886200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Connector 38"/>
                <p:cNvCxnSpPr>
                  <a:stCxn id="32" idx="4"/>
                  <a:endCxn id="33" idx="7"/>
                </p:cNvCxnSpPr>
                <p:nvPr/>
              </p:nvCxnSpPr>
              <p:spPr>
                <a:xfrm flipH="1">
                  <a:off x="2548117" y="495302"/>
                  <a:ext cx="1048524" cy="171087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stCxn id="34" idx="3"/>
                  <a:endCxn id="35" idx="0"/>
                </p:cNvCxnSpPr>
                <p:nvPr/>
              </p:nvCxnSpPr>
              <p:spPr>
                <a:xfrm rot="5400000">
                  <a:off x="3605838" y="3114313"/>
                  <a:ext cx="1276908" cy="64786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stCxn id="32" idx="7"/>
                  <a:endCxn id="34" idx="0"/>
                </p:cNvCxnSpPr>
                <p:nvPr/>
              </p:nvCxnSpPr>
              <p:spPr>
                <a:xfrm rot="10800000" flipH="1" flipV="1">
                  <a:off x="4425573" y="799695"/>
                  <a:ext cx="465940" cy="121960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38" idx="4"/>
                  <a:endCxn id="36" idx="0"/>
                </p:cNvCxnSpPr>
                <p:nvPr/>
              </p:nvCxnSpPr>
              <p:spPr>
                <a:xfrm rot="5400000">
                  <a:off x="5446551" y="5297647"/>
                  <a:ext cx="994098" cy="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33" idx="4"/>
                  <a:endCxn id="37" idx="0"/>
                </p:cNvCxnSpPr>
                <p:nvPr/>
              </p:nvCxnSpPr>
              <p:spPr>
                <a:xfrm rot="5400000" flipV="1">
                  <a:off x="1457787" y="3753703"/>
                  <a:ext cx="1616720" cy="8263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34" idx="5"/>
                  <a:endCxn id="38" idx="0"/>
                </p:cNvCxnSpPr>
                <p:nvPr/>
              </p:nvCxnSpPr>
              <p:spPr>
                <a:xfrm rot="5400000" flipV="1">
                  <a:off x="5035997" y="2978597"/>
                  <a:ext cx="1086408" cy="72879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TextBox 65"/>
              <p:cNvSpPr txBox="1"/>
              <p:nvPr/>
            </p:nvSpPr>
            <p:spPr>
              <a:xfrm>
                <a:off x="2541322" y="4190999"/>
                <a:ext cx="341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C</a:t>
                </a:r>
                <a:endParaRPr lang="en-US" sz="2000" b="1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438400" y="1676400"/>
                <a:ext cx="3369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B</a:t>
                </a:r>
                <a:endParaRPr lang="en-US" sz="2000" b="1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191000" y="609600"/>
                <a:ext cx="3497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D</a:t>
                </a:r>
                <a:endParaRPr lang="en-US" sz="2000" b="1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838200" y="2438400"/>
                <a:ext cx="3465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A</a:t>
                </a:r>
                <a:endParaRPr lang="en-US" sz="2000" b="1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51122" y="4114799"/>
                <a:ext cx="3561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G</a:t>
                </a:r>
                <a:endParaRPr lang="en-US" sz="2000" b="1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791200" y="609600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F</a:t>
                </a:r>
                <a:endParaRPr lang="en-US" sz="2000" b="1" dirty="0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4267200" y="2590800"/>
              <a:ext cx="330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E</a:t>
              </a:r>
              <a:endParaRPr lang="en-US" sz="2000" b="1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28600" y="5257800"/>
            <a:ext cx="1520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: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1828800" y="5105400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71800" y="5105400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D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62400" y="5105400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H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438400" y="5105400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B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105400" y="5105400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29000" y="5105400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F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572000" y="5105400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 rot="16200000">
            <a:off x="5463985" y="1775015"/>
            <a:ext cx="843148" cy="7983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>
            <a:stCxn id="38" idx="3"/>
            <a:endCxn id="76" idx="0"/>
          </p:cNvCxnSpPr>
          <p:nvPr/>
        </p:nvCxnSpPr>
        <p:spPr>
          <a:xfrm>
            <a:off x="4551070" y="1176872"/>
            <a:ext cx="935330" cy="9973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715000" y="1981200"/>
            <a:ext cx="359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</a:t>
            </a:r>
            <a:endParaRPr lang="en-US" sz="20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5562600" y="5105400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G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2" grpId="0"/>
      <p:bldP spid="63" grpId="0"/>
      <p:bldP spid="64" grpId="0"/>
      <p:bldP spid="65" grpId="0"/>
      <p:bldP spid="74" grpId="0"/>
      <p:bldP spid="75" grpId="0"/>
      <p:bldP spid="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6324600" cy="6227136"/>
          </a:xfrm>
        </p:spPr>
        <p:txBody>
          <a:bodyPr/>
          <a:lstStyle/>
          <a:p>
            <a:r>
              <a:rPr lang="en-US" dirty="0" smtClean="0"/>
              <a:t>Breadth First Search</a:t>
            </a:r>
            <a:endParaRPr lang="en-US" dirty="0"/>
          </a:p>
        </p:txBody>
      </p:sp>
      <p:grpSp>
        <p:nvGrpSpPr>
          <p:cNvPr id="2" name="Group 51"/>
          <p:cNvGrpSpPr/>
          <p:nvPr/>
        </p:nvGrpSpPr>
        <p:grpSpPr>
          <a:xfrm>
            <a:off x="533401" y="457199"/>
            <a:ext cx="5800796" cy="4272147"/>
            <a:chOff x="560123" y="457198"/>
            <a:chExt cx="5800796" cy="4272147"/>
          </a:xfrm>
        </p:grpSpPr>
        <p:grpSp>
          <p:nvGrpSpPr>
            <p:cNvPr id="4" name="Group 50"/>
            <p:cNvGrpSpPr/>
            <p:nvPr/>
          </p:nvGrpSpPr>
          <p:grpSpPr>
            <a:xfrm>
              <a:off x="560123" y="457198"/>
              <a:ext cx="5800796" cy="4272147"/>
              <a:chOff x="560123" y="457198"/>
              <a:chExt cx="5800796" cy="4272147"/>
            </a:xfrm>
          </p:grpSpPr>
          <p:grpSp>
            <p:nvGrpSpPr>
              <p:cNvPr id="5" name="Group 30"/>
              <p:cNvGrpSpPr/>
              <p:nvPr/>
            </p:nvGrpSpPr>
            <p:grpSpPr>
              <a:xfrm rot="16200000">
                <a:off x="1324447" y="-307126"/>
                <a:ext cx="4272147" cy="5800796"/>
                <a:chOff x="1767628" y="64820"/>
                <a:chExt cx="4633172" cy="6644275"/>
              </a:xfrm>
            </p:grpSpPr>
            <p:sp>
              <p:nvSpPr>
                <p:cNvPr id="32" name="Oval 31"/>
                <p:cNvSpPr/>
                <p:nvPr/>
              </p:nvSpPr>
              <p:spPr>
                <a:xfrm rot="5400000">
                  <a:off x="3651738" y="9723"/>
                  <a:ext cx="860961" cy="9711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1767628" y="2072262"/>
                  <a:ext cx="914400" cy="91440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4434314" y="201930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3463159" y="4076700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5486400" y="5794696"/>
                  <a:ext cx="914400" cy="91439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1850266" y="4603383"/>
                  <a:ext cx="914400" cy="91439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5486400" y="3886200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Connector 38"/>
                <p:cNvCxnSpPr>
                  <a:stCxn id="32" idx="4"/>
                  <a:endCxn id="33" idx="7"/>
                </p:cNvCxnSpPr>
                <p:nvPr/>
              </p:nvCxnSpPr>
              <p:spPr>
                <a:xfrm flipH="1">
                  <a:off x="2548117" y="495302"/>
                  <a:ext cx="1048524" cy="171087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stCxn id="34" idx="3"/>
                  <a:endCxn id="35" idx="0"/>
                </p:cNvCxnSpPr>
                <p:nvPr/>
              </p:nvCxnSpPr>
              <p:spPr>
                <a:xfrm rot="5400000">
                  <a:off x="3605838" y="3114313"/>
                  <a:ext cx="1276908" cy="64786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stCxn id="32" idx="7"/>
                  <a:endCxn id="34" idx="0"/>
                </p:cNvCxnSpPr>
                <p:nvPr/>
              </p:nvCxnSpPr>
              <p:spPr>
                <a:xfrm rot="10800000" flipH="1" flipV="1">
                  <a:off x="4425573" y="799695"/>
                  <a:ext cx="465940" cy="121960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38" idx="4"/>
                  <a:endCxn id="36" idx="0"/>
                </p:cNvCxnSpPr>
                <p:nvPr/>
              </p:nvCxnSpPr>
              <p:spPr>
                <a:xfrm rot="5400000">
                  <a:off x="5446551" y="5297647"/>
                  <a:ext cx="994098" cy="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33" idx="4"/>
                  <a:endCxn id="37" idx="0"/>
                </p:cNvCxnSpPr>
                <p:nvPr/>
              </p:nvCxnSpPr>
              <p:spPr>
                <a:xfrm rot="5400000" flipV="1">
                  <a:off x="1457787" y="3753703"/>
                  <a:ext cx="1616720" cy="8263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34" idx="5"/>
                  <a:endCxn id="38" idx="0"/>
                </p:cNvCxnSpPr>
                <p:nvPr/>
              </p:nvCxnSpPr>
              <p:spPr>
                <a:xfrm rot="5400000" flipV="1">
                  <a:off x="5035997" y="2978597"/>
                  <a:ext cx="1086408" cy="72879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TextBox 65"/>
              <p:cNvSpPr txBox="1"/>
              <p:nvPr/>
            </p:nvSpPr>
            <p:spPr>
              <a:xfrm>
                <a:off x="2541322" y="4190999"/>
                <a:ext cx="341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C</a:t>
                </a:r>
                <a:endParaRPr lang="en-US" sz="2000" b="1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438400" y="1676400"/>
                <a:ext cx="3369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B</a:t>
                </a:r>
                <a:endParaRPr lang="en-US" sz="2000" b="1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191000" y="609600"/>
                <a:ext cx="3497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D</a:t>
                </a:r>
                <a:endParaRPr lang="en-US" sz="2000" b="1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838200" y="2438400"/>
                <a:ext cx="3465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A</a:t>
                </a:r>
                <a:endParaRPr lang="en-US" sz="2000" b="1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51122" y="4114799"/>
                <a:ext cx="3561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G</a:t>
                </a:r>
                <a:endParaRPr lang="en-US" sz="2000" b="1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791200" y="609600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F</a:t>
                </a:r>
                <a:endParaRPr lang="en-US" sz="2000" b="1" dirty="0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4267200" y="2590800"/>
              <a:ext cx="330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E</a:t>
              </a:r>
              <a:endParaRPr lang="en-US" sz="2000" b="1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28600" y="5257800"/>
            <a:ext cx="1520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: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1828800" y="5105400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505200" y="5105400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D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638800" y="5105400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H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438400" y="5105400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B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71800" y="5105400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105400" y="51054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F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038600" y="5105400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 rot="16200000">
            <a:off x="5463985" y="1775015"/>
            <a:ext cx="843148" cy="7983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>
            <a:stCxn id="38" idx="3"/>
            <a:endCxn id="76" idx="0"/>
          </p:cNvCxnSpPr>
          <p:nvPr/>
        </p:nvCxnSpPr>
        <p:spPr>
          <a:xfrm>
            <a:off x="4551070" y="1176872"/>
            <a:ext cx="935330" cy="9973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715000" y="1981200"/>
            <a:ext cx="359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</a:t>
            </a:r>
            <a:endParaRPr lang="en-US" sz="20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4495800" y="5105400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G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2" grpId="0"/>
      <p:bldP spid="63" grpId="0"/>
      <p:bldP spid="64" grpId="0"/>
      <p:bldP spid="65" grpId="0"/>
      <p:bldP spid="74" grpId="0"/>
      <p:bldP spid="75" grpId="0"/>
      <p:bldP spid="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6324600" cy="6227136"/>
          </a:xfrm>
        </p:spPr>
        <p:txBody>
          <a:bodyPr/>
          <a:lstStyle/>
          <a:p>
            <a:r>
              <a:rPr lang="en-US" dirty="0" err="1" smtClean="0"/>
              <a:t>Kruskal</a:t>
            </a:r>
            <a:r>
              <a:rPr lang="en-US" dirty="0" smtClean="0"/>
              <a:t> Algorithm for MST</a:t>
            </a:r>
            <a:endParaRPr lang="en-US" dirty="0"/>
          </a:p>
        </p:txBody>
      </p:sp>
      <p:grpSp>
        <p:nvGrpSpPr>
          <p:cNvPr id="2" name="Group 132"/>
          <p:cNvGrpSpPr/>
          <p:nvPr/>
        </p:nvGrpSpPr>
        <p:grpSpPr>
          <a:xfrm>
            <a:off x="533400" y="990600"/>
            <a:ext cx="6665718" cy="3738746"/>
            <a:chOff x="533400" y="990600"/>
            <a:chExt cx="6665718" cy="3738746"/>
          </a:xfrm>
        </p:grpSpPr>
        <p:grpSp>
          <p:nvGrpSpPr>
            <p:cNvPr id="4" name="Group 51"/>
            <p:cNvGrpSpPr/>
            <p:nvPr/>
          </p:nvGrpSpPr>
          <p:grpSpPr>
            <a:xfrm>
              <a:off x="533400" y="990600"/>
              <a:ext cx="4989320" cy="3738746"/>
              <a:chOff x="560123" y="990599"/>
              <a:chExt cx="4989320" cy="3738746"/>
            </a:xfrm>
          </p:grpSpPr>
          <p:grpSp>
            <p:nvGrpSpPr>
              <p:cNvPr id="5" name="Group 50"/>
              <p:cNvGrpSpPr/>
              <p:nvPr/>
            </p:nvGrpSpPr>
            <p:grpSpPr>
              <a:xfrm>
                <a:off x="560123" y="990599"/>
                <a:ext cx="4989320" cy="3738746"/>
                <a:chOff x="560123" y="990599"/>
                <a:chExt cx="4989320" cy="3738746"/>
              </a:xfrm>
            </p:grpSpPr>
            <p:grpSp>
              <p:nvGrpSpPr>
                <p:cNvPr id="6" name="Group 30"/>
                <p:cNvGrpSpPr/>
                <p:nvPr/>
              </p:nvGrpSpPr>
              <p:grpSpPr>
                <a:xfrm rot="16200000">
                  <a:off x="1185410" y="365312"/>
                  <a:ext cx="3738746" cy="4989320"/>
                  <a:chOff x="1767628" y="64820"/>
                  <a:chExt cx="4054695" cy="5714804"/>
                </a:xfrm>
              </p:grpSpPr>
              <p:sp>
                <p:nvSpPr>
                  <p:cNvPr id="32" name="Oval 31"/>
                  <p:cNvSpPr/>
                  <p:nvPr/>
                </p:nvSpPr>
                <p:spPr>
                  <a:xfrm rot="5400000">
                    <a:off x="3651738" y="9723"/>
                    <a:ext cx="860961" cy="97115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" name="Oval 32"/>
                  <p:cNvSpPr/>
                  <p:nvPr/>
                </p:nvSpPr>
                <p:spPr>
                  <a:xfrm>
                    <a:off x="1767628" y="2072262"/>
                    <a:ext cx="914400" cy="91440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Oval 33"/>
                  <p:cNvSpPr/>
                  <p:nvPr/>
                </p:nvSpPr>
                <p:spPr>
                  <a:xfrm>
                    <a:off x="4434314" y="2019303"/>
                    <a:ext cx="914400" cy="914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3585693" y="3643302"/>
                    <a:ext cx="914400" cy="914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1850266" y="4603383"/>
                    <a:ext cx="914400" cy="91439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/>
                  <p:cNvSpPr/>
                  <p:nvPr/>
                </p:nvSpPr>
                <p:spPr>
                  <a:xfrm>
                    <a:off x="4907923" y="4865223"/>
                    <a:ext cx="914400" cy="91440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9" name="Straight Connector 38"/>
                  <p:cNvCxnSpPr>
                    <a:stCxn id="32" idx="4"/>
                    <a:endCxn id="33" idx="7"/>
                  </p:cNvCxnSpPr>
                  <p:nvPr/>
                </p:nvCxnSpPr>
                <p:spPr>
                  <a:xfrm flipH="1">
                    <a:off x="2548117" y="495302"/>
                    <a:ext cx="1048524" cy="171087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>
                    <a:stCxn id="34" idx="3"/>
                    <a:endCxn id="35" idx="7"/>
                  </p:cNvCxnSpPr>
                  <p:nvPr/>
                </p:nvCxnSpPr>
                <p:spPr>
                  <a:xfrm rot="5400000">
                    <a:off x="3978493" y="3187482"/>
                    <a:ext cx="977421" cy="20204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>
                    <a:stCxn id="32" idx="7"/>
                    <a:endCxn id="34" idx="0"/>
                  </p:cNvCxnSpPr>
                  <p:nvPr/>
                </p:nvCxnSpPr>
                <p:spPr>
                  <a:xfrm rot="10800000" flipH="1" flipV="1">
                    <a:off x="4425573" y="799695"/>
                    <a:ext cx="465940" cy="121960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>
                    <a:stCxn id="33" idx="4"/>
                    <a:endCxn id="37" idx="0"/>
                  </p:cNvCxnSpPr>
                  <p:nvPr/>
                </p:nvCxnSpPr>
                <p:spPr>
                  <a:xfrm rot="5400000" flipV="1">
                    <a:off x="1457787" y="3753703"/>
                    <a:ext cx="1616720" cy="8263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>
                    <a:stCxn id="34" idx="5"/>
                    <a:endCxn id="38" idx="0"/>
                  </p:cNvCxnSpPr>
                  <p:nvPr/>
                </p:nvCxnSpPr>
                <p:spPr>
                  <a:xfrm rot="5400000" flipV="1">
                    <a:off x="4257247" y="3757347"/>
                    <a:ext cx="2065431" cy="15032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6" name="TextBox 65"/>
                <p:cNvSpPr txBox="1"/>
                <p:nvPr/>
              </p:nvSpPr>
              <p:spPr>
                <a:xfrm>
                  <a:off x="2541322" y="4190999"/>
                  <a:ext cx="3417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/>
                    <a:t>C</a:t>
                  </a:r>
                  <a:endParaRPr lang="en-US" sz="2000" b="1" dirty="0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2438400" y="1676400"/>
                  <a:ext cx="33695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/>
                    <a:t>B</a:t>
                  </a:r>
                  <a:endParaRPr lang="en-US" sz="2000" b="1" dirty="0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4979722" y="1219199"/>
                  <a:ext cx="3497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/>
                    <a:t>D</a:t>
                  </a:r>
                  <a:endParaRPr lang="en-US" sz="2000" b="1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838200" y="2438400"/>
                  <a:ext cx="3465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/>
                    <a:t>A</a:t>
                  </a:r>
                  <a:endParaRPr lang="en-US" sz="2000" b="1" dirty="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4751122" y="4114799"/>
                  <a:ext cx="3561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/>
                    <a:t>G</a:t>
                  </a:r>
                  <a:endParaRPr lang="en-US" sz="2000" b="1" dirty="0"/>
                </a:p>
              </p:txBody>
            </p:sp>
          </p:grpSp>
          <p:sp>
            <p:nvSpPr>
              <p:cNvPr id="73" name="TextBox 72"/>
              <p:cNvSpPr txBox="1"/>
              <p:nvPr/>
            </p:nvSpPr>
            <p:spPr>
              <a:xfrm>
                <a:off x="3989123" y="2438399"/>
                <a:ext cx="3305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E</a:t>
                </a:r>
                <a:endParaRPr lang="en-US" sz="2000" b="1" dirty="0"/>
              </a:p>
            </p:txBody>
          </p:sp>
        </p:grpSp>
        <p:grpSp>
          <p:nvGrpSpPr>
            <p:cNvPr id="7" name="Group 131"/>
            <p:cNvGrpSpPr/>
            <p:nvPr/>
          </p:nvGrpSpPr>
          <p:grpSpPr>
            <a:xfrm>
              <a:off x="1524000" y="990600"/>
              <a:ext cx="5675118" cy="3600510"/>
              <a:chOff x="1524000" y="990600"/>
              <a:chExt cx="5675118" cy="3600510"/>
            </a:xfrm>
          </p:grpSpPr>
          <p:sp>
            <p:nvSpPr>
              <p:cNvPr id="76" name="Oval 75"/>
              <p:cNvSpPr/>
              <p:nvPr/>
            </p:nvSpPr>
            <p:spPr>
              <a:xfrm rot="16200000">
                <a:off x="6378385" y="2384615"/>
                <a:ext cx="843148" cy="7983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/>
              <p:cNvCxnSpPr>
                <a:stCxn id="37" idx="5"/>
                <a:endCxn id="76" idx="1"/>
              </p:cNvCxnSpPr>
              <p:nvPr/>
            </p:nvCxnSpPr>
            <p:spPr>
              <a:xfrm flipV="1">
                <a:off x="5177207" y="3081872"/>
                <a:ext cx="1340504" cy="85160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6553200" y="2590800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F</a:t>
                </a:r>
                <a:endParaRPr lang="en-US" sz="2000" b="1" dirty="0"/>
              </a:p>
            </p:txBody>
          </p:sp>
          <p:cxnSp>
            <p:nvCxnSpPr>
              <p:cNvPr id="51" name="Straight Connector 50"/>
              <p:cNvCxnSpPr>
                <a:stCxn id="35" idx="3"/>
                <a:endCxn id="37" idx="6"/>
              </p:cNvCxnSpPr>
              <p:nvPr/>
            </p:nvCxnSpPr>
            <p:spPr>
              <a:xfrm>
                <a:off x="4339009" y="2929472"/>
                <a:ext cx="555950" cy="88052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endCxn id="76" idx="7"/>
              </p:cNvCxnSpPr>
              <p:nvPr/>
            </p:nvCxnSpPr>
            <p:spPr>
              <a:xfrm>
                <a:off x="5486400" y="1676400"/>
                <a:ext cx="1031311" cy="8092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1524000" y="160020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4</a:t>
                </a:r>
                <a:endParaRPr lang="en-US" sz="2000" b="1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276600" y="190500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2</a:t>
                </a:r>
                <a:endParaRPr lang="en-US" sz="2000" b="1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676400" y="3276600"/>
                <a:ext cx="486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12</a:t>
                </a:r>
                <a:endParaRPr lang="en-US" sz="2000" b="1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657600" y="99060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8</a:t>
                </a:r>
                <a:endParaRPr lang="en-US" sz="2000" b="1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572000" y="304800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6</a:t>
                </a:r>
                <a:endParaRPr lang="en-US" sz="2000" b="1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505200" y="419100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867400" y="167640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9</a:t>
                </a:r>
                <a:endParaRPr lang="en-US" sz="2000" b="1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715000" y="3124200"/>
                <a:ext cx="486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10</a:t>
                </a:r>
                <a:endParaRPr lang="en-US" sz="2000" b="1" dirty="0"/>
              </a:p>
            </p:txBody>
          </p:sp>
          <p:cxnSp>
            <p:nvCxnSpPr>
              <p:cNvPr id="85" name="Straight Connector 84"/>
              <p:cNvCxnSpPr>
                <a:stCxn id="33" idx="5"/>
                <a:endCxn id="35" idx="1"/>
              </p:cNvCxnSpPr>
              <p:nvPr/>
            </p:nvCxnSpPr>
            <p:spPr>
              <a:xfrm flipV="1">
                <a:off x="2967409" y="2929472"/>
                <a:ext cx="807103" cy="10802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stCxn id="34" idx="2"/>
                <a:endCxn id="33" idx="6"/>
              </p:cNvCxnSpPr>
              <p:nvPr/>
            </p:nvCxnSpPr>
            <p:spPr>
              <a:xfrm rot="16200000" flipH="1">
                <a:off x="1854171" y="3055207"/>
                <a:ext cx="1615745" cy="462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3505200" y="312420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5</a:t>
                </a:r>
                <a:endParaRPr lang="en-US" sz="2000" b="1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590800" y="2667000"/>
                <a:ext cx="486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11</a:t>
                </a:r>
                <a:endParaRPr lang="en-US" sz="2000" b="1" dirty="0"/>
              </a:p>
            </p:txBody>
          </p:sp>
        </p:grpSp>
      </p:grpSp>
      <p:grpSp>
        <p:nvGrpSpPr>
          <p:cNvPr id="72" name="Group 132"/>
          <p:cNvGrpSpPr/>
          <p:nvPr/>
        </p:nvGrpSpPr>
        <p:grpSpPr>
          <a:xfrm>
            <a:off x="533400" y="990600"/>
            <a:ext cx="6665718" cy="3738746"/>
            <a:chOff x="533400" y="990600"/>
            <a:chExt cx="6665718" cy="3738746"/>
          </a:xfrm>
        </p:grpSpPr>
        <p:grpSp>
          <p:nvGrpSpPr>
            <p:cNvPr id="74" name="Group 51"/>
            <p:cNvGrpSpPr/>
            <p:nvPr/>
          </p:nvGrpSpPr>
          <p:grpSpPr>
            <a:xfrm>
              <a:off x="533400" y="990598"/>
              <a:ext cx="4989323" cy="3738747"/>
              <a:chOff x="560123" y="990597"/>
              <a:chExt cx="4989323" cy="3738747"/>
            </a:xfrm>
          </p:grpSpPr>
          <p:grpSp>
            <p:nvGrpSpPr>
              <p:cNvPr id="131" name="Group 50"/>
              <p:cNvGrpSpPr/>
              <p:nvPr/>
            </p:nvGrpSpPr>
            <p:grpSpPr>
              <a:xfrm>
                <a:off x="560123" y="990597"/>
                <a:ext cx="4989323" cy="3738747"/>
                <a:chOff x="560123" y="990597"/>
                <a:chExt cx="4989323" cy="3738747"/>
              </a:xfrm>
            </p:grpSpPr>
            <p:grpSp>
              <p:nvGrpSpPr>
                <p:cNvPr id="133" name="Group 30"/>
                <p:cNvGrpSpPr/>
                <p:nvPr/>
              </p:nvGrpSpPr>
              <p:grpSpPr>
                <a:xfrm rot="16200000">
                  <a:off x="1185411" y="365309"/>
                  <a:ext cx="3738747" cy="4989323"/>
                  <a:chOff x="1767628" y="64820"/>
                  <a:chExt cx="4054695" cy="5714804"/>
                </a:xfrm>
              </p:grpSpPr>
              <p:sp>
                <p:nvSpPr>
                  <p:cNvPr id="139" name="Oval 138"/>
                  <p:cNvSpPr/>
                  <p:nvPr/>
                </p:nvSpPr>
                <p:spPr>
                  <a:xfrm rot="5400000">
                    <a:off x="3651738" y="9723"/>
                    <a:ext cx="860961" cy="97115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0" name="Oval 139"/>
                  <p:cNvSpPr/>
                  <p:nvPr/>
                </p:nvSpPr>
                <p:spPr>
                  <a:xfrm>
                    <a:off x="1767628" y="2072262"/>
                    <a:ext cx="914400" cy="91440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Oval 140"/>
                  <p:cNvSpPr/>
                  <p:nvPr/>
                </p:nvSpPr>
                <p:spPr>
                  <a:xfrm>
                    <a:off x="4434314" y="2019303"/>
                    <a:ext cx="914400" cy="914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Oval 141"/>
                  <p:cNvSpPr/>
                  <p:nvPr/>
                </p:nvSpPr>
                <p:spPr>
                  <a:xfrm>
                    <a:off x="3585693" y="3643302"/>
                    <a:ext cx="914400" cy="914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1850266" y="4603383"/>
                    <a:ext cx="914400" cy="91439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Oval 143"/>
                  <p:cNvSpPr/>
                  <p:nvPr/>
                </p:nvSpPr>
                <p:spPr>
                  <a:xfrm>
                    <a:off x="4907923" y="4865223"/>
                    <a:ext cx="914400" cy="91440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6" name="Straight Connector 145"/>
                  <p:cNvCxnSpPr>
                    <a:stCxn id="141" idx="3"/>
                    <a:endCxn id="142" idx="7"/>
                  </p:cNvCxnSpPr>
                  <p:nvPr/>
                </p:nvCxnSpPr>
                <p:spPr>
                  <a:xfrm rot="5400000">
                    <a:off x="3978493" y="3187482"/>
                    <a:ext cx="977421" cy="20204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>
                    <a:stCxn id="139" idx="7"/>
                    <a:endCxn id="141" idx="0"/>
                  </p:cNvCxnSpPr>
                  <p:nvPr/>
                </p:nvCxnSpPr>
                <p:spPr>
                  <a:xfrm rot="10800000" flipH="1" flipV="1">
                    <a:off x="4425573" y="799695"/>
                    <a:ext cx="465940" cy="121960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/>
                  <p:cNvCxnSpPr>
                    <a:stCxn id="140" idx="4"/>
                    <a:endCxn id="143" idx="0"/>
                  </p:cNvCxnSpPr>
                  <p:nvPr/>
                </p:nvCxnSpPr>
                <p:spPr>
                  <a:xfrm rot="5400000" flipV="1">
                    <a:off x="1457787" y="3753703"/>
                    <a:ext cx="1616720" cy="8263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/>
                  <p:cNvCxnSpPr>
                    <a:stCxn id="141" idx="5"/>
                    <a:endCxn id="144" idx="0"/>
                  </p:cNvCxnSpPr>
                  <p:nvPr/>
                </p:nvCxnSpPr>
                <p:spPr>
                  <a:xfrm rot="5400000" flipV="1">
                    <a:off x="4257247" y="3757347"/>
                    <a:ext cx="2065431" cy="15032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4" name="TextBox 133"/>
                <p:cNvSpPr txBox="1"/>
                <p:nvPr/>
              </p:nvSpPr>
              <p:spPr>
                <a:xfrm>
                  <a:off x="2541322" y="4190999"/>
                  <a:ext cx="3417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/>
                    <a:t>C</a:t>
                  </a:r>
                  <a:endParaRPr lang="en-US" sz="2000" b="1" dirty="0"/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2438400" y="1676400"/>
                  <a:ext cx="33695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/>
                    <a:t>B</a:t>
                  </a:r>
                  <a:endParaRPr lang="en-US" sz="2000" b="1" dirty="0"/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>
                  <a:off x="4979722" y="1219199"/>
                  <a:ext cx="3497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/>
                    <a:t>D</a:t>
                  </a:r>
                  <a:endParaRPr lang="en-US" sz="2000" b="1" dirty="0"/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838200" y="2438400"/>
                  <a:ext cx="3465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/>
                    <a:t>A</a:t>
                  </a:r>
                  <a:endParaRPr lang="en-US" sz="2000" b="1" dirty="0"/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4751122" y="4114799"/>
                  <a:ext cx="3561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/>
                    <a:t>G</a:t>
                  </a:r>
                  <a:endParaRPr lang="en-US" sz="2000" b="1" dirty="0"/>
                </a:p>
              </p:txBody>
            </p:sp>
          </p:grpSp>
          <p:sp>
            <p:nvSpPr>
              <p:cNvPr id="132" name="TextBox 131"/>
              <p:cNvSpPr txBox="1"/>
              <p:nvPr/>
            </p:nvSpPr>
            <p:spPr>
              <a:xfrm>
                <a:off x="3989123" y="2438399"/>
                <a:ext cx="3305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E</a:t>
                </a:r>
                <a:endParaRPr lang="en-US" sz="2000" b="1" dirty="0"/>
              </a:p>
            </p:txBody>
          </p:sp>
        </p:grpSp>
        <p:grpSp>
          <p:nvGrpSpPr>
            <p:cNvPr id="75" name="Group 131"/>
            <p:cNvGrpSpPr/>
            <p:nvPr/>
          </p:nvGrpSpPr>
          <p:grpSpPr>
            <a:xfrm>
              <a:off x="1524000" y="990600"/>
              <a:ext cx="5675118" cy="3600510"/>
              <a:chOff x="1524000" y="990600"/>
              <a:chExt cx="5675118" cy="3600510"/>
            </a:xfrm>
          </p:grpSpPr>
          <p:sp>
            <p:nvSpPr>
              <p:cNvPr id="82" name="Oval 81"/>
              <p:cNvSpPr/>
              <p:nvPr/>
            </p:nvSpPr>
            <p:spPr>
              <a:xfrm rot="16200000">
                <a:off x="6378385" y="2384615"/>
                <a:ext cx="843148" cy="7983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553200" y="2590800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F</a:t>
                </a:r>
                <a:endParaRPr lang="en-US" sz="2000" b="1" dirty="0"/>
              </a:p>
            </p:txBody>
          </p:sp>
          <p:cxnSp>
            <p:nvCxnSpPr>
              <p:cNvPr id="90" name="Straight Connector 89"/>
              <p:cNvCxnSpPr>
                <a:endCxn id="82" idx="7"/>
              </p:cNvCxnSpPr>
              <p:nvPr/>
            </p:nvCxnSpPr>
            <p:spPr>
              <a:xfrm>
                <a:off x="5486400" y="1676400"/>
                <a:ext cx="1031311" cy="8092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1524000" y="160020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4</a:t>
                </a:r>
                <a:endParaRPr lang="en-US" sz="2000" b="1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276600" y="190500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2</a:t>
                </a:r>
                <a:endParaRPr lang="en-US" sz="2000" b="1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657600" y="99060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8</a:t>
                </a:r>
                <a:endParaRPr lang="en-US" sz="2000" b="1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3505200" y="419100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5867400" y="167640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9</a:t>
                </a:r>
                <a:endParaRPr lang="en-US" sz="2000" b="1" dirty="0"/>
              </a:p>
            </p:txBody>
          </p:sp>
          <p:cxnSp>
            <p:nvCxnSpPr>
              <p:cNvPr id="123" name="Straight Connector 122"/>
              <p:cNvCxnSpPr>
                <a:stCxn id="140" idx="5"/>
                <a:endCxn id="142" idx="1"/>
              </p:cNvCxnSpPr>
              <p:nvPr/>
            </p:nvCxnSpPr>
            <p:spPr>
              <a:xfrm flipV="1">
                <a:off x="2967409" y="2929472"/>
                <a:ext cx="807103" cy="10802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27"/>
              <p:cNvSpPr txBox="1"/>
              <p:nvPr/>
            </p:nvSpPr>
            <p:spPr>
              <a:xfrm>
                <a:off x="3505200" y="312420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5</a:t>
                </a:r>
                <a:endParaRPr lang="en-US" sz="20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6324600" cy="6227136"/>
          </a:xfrm>
        </p:spPr>
        <p:txBody>
          <a:bodyPr/>
          <a:lstStyle/>
          <a:p>
            <a:r>
              <a:rPr lang="en-US" dirty="0" smtClean="0"/>
              <a:t>Prim’s Algorithm for MST</a:t>
            </a:r>
            <a:endParaRPr lang="en-US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533400" y="990600"/>
            <a:ext cx="6665718" cy="3738746"/>
            <a:chOff x="533400" y="990600"/>
            <a:chExt cx="6665718" cy="3738746"/>
          </a:xfrm>
        </p:grpSpPr>
        <p:grpSp>
          <p:nvGrpSpPr>
            <p:cNvPr id="2" name="Group 51"/>
            <p:cNvGrpSpPr/>
            <p:nvPr/>
          </p:nvGrpSpPr>
          <p:grpSpPr>
            <a:xfrm>
              <a:off x="533400" y="990600"/>
              <a:ext cx="4989320" cy="3738746"/>
              <a:chOff x="560123" y="990599"/>
              <a:chExt cx="4989320" cy="3738746"/>
            </a:xfrm>
          </p:grpSpPr>
          <p:grpSp>
            <p:nvGrpSpPr>
              <p:cNvPr id="4" name="Group 50"/>
              <p:cNvGrpSpPr/>
              <p:nvPr/>
            </p:nvGrpSpPr>
            <p:grpSpPr>
              <a:xfrm>
                <a:off x="560123" y="990599"/>
                <a:ext cx="4989320" cy="3738746"/>
                <a:chOff x="560123" y="990599"/>
                <a:chExt cx="4989320" cy="3738746"/>
              </a:xfrm>
            </p:grpSpPr>
            <p:grpSp>
              <p:nvGrpSpPr>
                <p:cNvPr id="5" name="Group 30"/>
                <p:cNvGrpSpPr/>
                <p:nvPr/>
              </p:nvGrpSpPr>
              <p:grpSpPr>
                <a:xfrm rot="16200000">
                  <a:off x="1185410" y="365312"/>
                  <a:ext cx="3738746" cy="4989320"/>
                  <a:chOff x="1767628" y="64820"/>
                  <a:chExt cx="4054695" cy="5714804"/>
                </a:xfrm>
              </p:grpSpPr>
              <p:sp>
                <p:nvSpPr>
                  <p:cNvPr id="32" name="Oval 31"/>
                  <p:cNvSpPr/>
                  <p:nvPr/>
                </p:nvSpPr>
                <p:spPr>
                  <a:xfrm rot="5400000">
                    <a:off x="3651738" y="9723"/>
                    <a:ext cx="860961" cy="97115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" name="Oval 32"/>
                  <p:cNvSpPr/>
                  <p:nvPr/>
                </p:nvSpPr>
                <p:spPr>
                  <a:xfrm>
                    <a:off x="1767628" y="2072262"/>
                    <a:ext cx="914400" cy="91440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Oval 33"/>
                  <p:cNvSpPr/>
                  <p:nvPr/>
                </p:nvSpPr>
                <p:spPr>
                  <a:xfrm>
                    <a:off x="4434314" y="2019303"/>
                    <a:ext cx="914400" cy="914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3585693" y="3643302"/>
                    <a:ext cx="914400" cy="914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1850266" y="4603383"/>
                    <a:ext cx="914400" cy="91439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/>
                  <p:cNvSpPr/>
                  <p:nvPr/>
                </p:nvSpPr>
                <p:spPr>
                  <a:xfrm>
                    <a:off x="4907923" y="4865223"/>
                    <a:ext cx="914400" cy="91440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9" name="Straight Connector 38"/>
                  <p:cNvCxnSpPr>
                    <a:stCxn id="32" idx="4"/>
                    <a:endCxn id="33" idx="7"/>
                  </p:cNvCxnSpPr>
                  <p:nvPr/>
                </p:nvCxnSpPr>
                <p:spPr>
                  <a:xfrm flipH="1">
                    <a:off x="2548117" y="495302"/>
                    <a:ext cx="1048524" cy="171087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>
                    <a:stCxn id="34" idx="3"/>
                    <a:endCxn id="35" idx="7"/>
                  </p:cNvCxnSpPr>
                  <p:nvPr/>
                </p:nvCxnSpPr>
                <p:spPr>
                  <a:xfrm rot="5400000">
                    <a:off x="3978493" y="3187482"/>
                    <a:ext cx="977421" cy="20204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>
                    <a:stCxn id="32" idx="7"/>
                    <a:endCxn id="34" idx="0"/>
                  </p:cNvCxnSpPr>
                  <p:nvPr/>
                </p:nvCxnSpPr>
                <p:spPr>
                  <a:xfrm rot="10800000" flipH="1" flipV="1">
                    <a:off x="4425573" y="799695"/>
                    <a:ext cx="465940" cy="121960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>
                    <a:stCxn id="33" idx="4"/>
                    <a:endCxn id="37" idx="0"/>
                  </p:cNvCxnSpPr>
                  <p:nvPr/>
                </p:nvCxnSpPr>
                <p:spPr>
                  <a:xfrm rot="5400000" flipV="1">
                    <a:off x="1457787" y="3753703"/>
                    <a:ext cx="1616720" cy="8263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>
                    <a:stCxn id="34" idx="5"/>
                    <a:endCxn id="38" idx="0"/>
                  </p:cNvCxnSpPr>
                  <p:nvPr/>
                </p:nvCxnSpPr>
                <p:spPr>
                  <a:xfrm rot="5400000" flipV="1">
                    <a:off x="4257247" y="3757347"/>
                    <a:ext cx="2065431" cy="15032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6" name="TextBox 65"/>
                <p:cNvSpPr txBox="1"/>
                <p:nvPr/>
              </p:nvSpPr>
              <p:spPr>
                <a:xfrm>
                  <a:off x="2541322" y="4190999"/>
                  <a:ext cx="3417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/>
                    <a:t>C</a:t>
                  </a:r>
                  <a:endParaRPr lang="en-US" sz="2000" b="1" dirty="0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2438400" y="1676400"/>
                  <a:ext cx="33695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/>
                    <a:t>B</a:t>
                  </a:r>
                  <a:endParaRPr lang="en-US" sz="2000" b="1" dirty="0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4979722" y="1219199"/>
                  <a:ext cx="3497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/>
                    <a:t>D</a:t>
                  </a:r>
                  <a:endParaRPr lang="en-US" sz="2000" b="1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838200" y="2438400"/>
                  <a:ext cx="3465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/>
                    <a:t>A</a:t>
                  </a:r>
                  <a:endParaRPr lang="en-US" sz="2000" b="1" dirty="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4751122" y="4114799"/>
                  <a:ext cx="3561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/>
                    <a:t>G</a:t>
                  </a:r>
                  <a:endParaRPr lang="en-US" sz="2000" b="1" dirty="0"/>
                </a:p>
              </p:txBody>
            </p:sp>
          </p:grpSp>
          <p:sp>
            <p:nvSpPr>
              <p:cNvPr id="73" name="TextBox 72"/>
              <p:cNvSpPr txBox="1"/>
              <p:nvPr/>
            </p:nvSpPr>
            <p:spPr>
              <a:xfrm>
                <a:off x="3989123" y="2438399"/>
                <a:ext cx="3305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E</a:t>
                </a:r>
                <a:endParaRPr lang="en-US" sz="2000" b="1" dirty="0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1524000" y="990600"/>
              <a:ext cx="5675118" cy="3600510"/>
              <a:chOff x="1524000" y="990600"/>
              <a:chExt cx="5675118" cy="3600510"/>
            </a:xfrm>
          </p:grpSpPr>
          <p:sp>
            <p:nvSpPr>
              <p:cNvPr id="76" name="Oval 75"/>
              <p:cNvSpPr/>
              <p:nvPr/>
            </p:nvSpPr>
            <p:spPr>
              <a:xfrm rot="16200000">
                <a:off x="6378385" y="2384615"/>
                <a:ext cx="843148" cy="7983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/>
              <p:cNvCxnSpPr>
                <a:stCxn id="37" idx="5"/>
                <a:endCxn id="76" idx="1"/>
              </p:cNvCxnSpPr>
              <p:nvPr/>
            </p:nvCxnSpPr>
            <p:spPr>
              <a:xfrm flipV="1">
                <a:off x="5177207" y="3081872"/>
                <a:ext cx="1340504" cy="85160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6553200" y="2590800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F</a:t>
                </a:r>
                <a:endParaRPr lang="en-US" sz="2000" b="1" dirty="0"/>
              </a:p>
            </p:txBody>
          </p:sp>
          <p:cxnSp>
            <p:nvCxnSpPr>
              <p:cNvPr id="51" name="Straight Connector 50"/>
              <p:cNvCxnSpPr>
                <a:stCxn id="35" idx="3"/>
                <a:endCxn id="37" idx="6"/>
              </p:cNvCxnSpPr>
              <p:nvPr/>
            </p:nvCxnSpPr>
            <p:spPr>
              <a:xfrm>
                <a:off x="4339009" y="2929472"/>
                <a:ext cx="555950" cy="88052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endCxn id="76" idx="7"/>
              </p:cNvCxnSpPr>
              <p:nvPr/>
            </p:nvCxnSpPr>
            <p:spPr>
              <a:xfrm>
                <a:off x="5486400" y="1676400"/>
                <a:ext cx="1031311" cy="8092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1524000" y="160020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4</a:t>
                </a:r>
                <a:endParaRPr lang="en-US" sz="2000" b="1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276600" y="190500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2</a:t>
                </a:r>
                <a:endParaRPr lang="en-US" sz="2000" b="1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676400" y="327660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8</a:t>
                </a:r>
                <a:endParaRPr lang="en-US" sz="2000" b="1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657600" y="99060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8</a:t>
                </a:r>
                <a:endParaRPr lang="en-US" sz="2000" b="1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572000" y="304800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6</a:t>
                </a:r>
                <a:endParaRPr lang="en-US" sz="2000" b="1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505200" y="419100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867400" y="167640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9</a:t>
                </a:r>
                <a:endParaRPr lang="en-US" sz="2000" b="1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715000" y="3124200"/>
                <a:ext cx="486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10</a:t>
                </a:r>
                <a:endParaRPr lang="en-US" sz="2000" b="1" dirty="0"/>
              </a:p>
            </p:txBody>
          </p:sp>
          <p:cxnSp>
            <p:nvCxnSpPr>
              <p:cNvPr id="85" name="Straight Connector 84"/>
              <p:cNvCxnSpPr>
                <a:stCxn id="33" idx="5"/>
                <a:endCxn id="35" idx="1"/>
              </p:cNvCxnSpPr>
              <p:nvPr/>
            </p:nvCxnSpPr>
            <p:spPr>
              <a:xfrm flipV="1">
                <a:off x="2967409" y="2929472"/>
                <a:ext cx="807103" cy="10802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stCxn id="34" idx="2"/>
                <a:endCxn id="33" idx="6"/>
              </p:cNvCxnSpPr>
              <p:nvPr/>
            </p:nvCxnSpPr>
            <p:spPr>
              <a:xfrm rot="16200000" flipH="1">
                <a:off x="1854171" y="3055207"/>
                <a:ext cx="1615745" cy="462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3505200" y="312420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5</a:t>
                </a:r>
                <a:endParaRPr lang="en-US" sz="2000" b="1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590800" y="2667000"/>
                <a:ext cx="486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11</a:t>
                </a:r>
                <a:endParaRPr lang="en-US" sz="2000" b="1" dirty="0"/>
              </a:p>
            </p:txBody>
          </p:sp>
        </p:grpSp>
      </p:grpSp>
      <p:grpSp>
        <p:nvGrpSpPr>
          <p:cNvPr id="131" name="Group 130"/>
          <p:cNvGrpSpPr/>
          <p:nvPr/>
        </p:nvGrpSpPr>
        <p:grpSpPr>
          <a:xfrm>
            <a:off x="533400" y="990600"/>
            <a:ext cx="6665718" cy="3738746"/>
            <a:chOff x="685800" y="1143000"/>
            <a:chExt cx="6665718" cy="3738746"/>
          </a:xfrm>
        </p:grpSpPr>
        <p:grpSp>
          <p:nvGrpSpPr>
            <p:cNvPr id="94" name="Group 51"/>
            <p:cNvGrpSpPr/>
            <p:nvPr/>
          </p:nvGrpSpPr>
          <p:grpSpPr>
            <a:xfrm>
              <a:off x="685800" y="1143000"/>
              <a:ext cx="4989320" cy="3738746"/>
              <a:chOff x="560123" y="990599"/>
              <a:chExt cx="4989320" cy="3738746"/>
            </a:xfrm>
          </p:grpSpPr>
          <p:grpSp>
            <p:nvGrpSpPr>
              <p:cNvPr id="95" name="Group 50"/>
              <p:cNvGrpSpPr/>
              <p:nvPr/>
            </p:nvGrpSpPr>
            <p:grpSpPr>
              <a:xfrm>
                <a:off x="560123" y="990597"/>
                <a:ext cx="4989323" cy="3738747"/>
                <a:chOff x="560123" y="990597"/>
                <a:chExt cx="4989323" cy="3738747"/>
              </a:xfrm>
            </p:grpSpPr>
            <p:grpSp>
              <p:nvGrpSpPr>
                <p:cNvPr id="97" name="Group 30"/>
                <p:cNvGrpSpPr/>
                <p:nvPr/>
              </p:nvGrpSpPr>
              <p:grpSpPr>
                <a:xfrm rot="16200000">
                  <a:off x="1185411" y="365309"/>
                  <a:ext cx="3738747" cy="4989323"/>
                  <a:chOff x="1767628" y="64820"/>
                  <a:chExt cx="4054695" cy="5714804"/>
                </a:xfrm>
              </p:grpSpPr>
              <p:sp>
                <p:nvSpPr>
                  <p:cNvPr id="103" name="Oval 102"/>
                  <p:cNvSpPr/>
                  <p:nvPr/>
                </p:nvSpPr>
                <p:spPr>
                  <a:xfrm rot="5400000">
                    <a:off x="3651738" y="9723"/>
                    <a:ext cx="860961" cy="97115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4" name="Oval 103"/>
                  <p:cNvSpPr/>
                  <p:nvPr/>
                </p:nvSpPr>
                <p:spPr>
                  <a:xfrm>
                    <a:off x="1767628" y="2072262"/>
                    <a:ext cx="914400" cy="91440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Oval 104"/>
                  <p:cNvSpPr/>
                  <p:nvPr/>
                </p:nvSpPr>
                <p:spPr>
                  <a:xfrm>
                    <a:off x="4434314" y="2019303"/>
                    <a:ext cx="914400" cy="914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3585693" y="3643302"/>
                    <a:ext cx="914400" cy="914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Oval 106"/>
                  <p:cNvSpPr/>
                  <p:nvPr/>
                </p:nvSpPr>
                <p:spPr>
                  <a:xfrm>
                    <a:off x="1850266" y="4603383"/>
                    <a:ext cx="914400" cy="91439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Oval 107"/>
                  <p:cNvSpPr/>
                  <p:nvPr/>
                </p:nvSpPr>
                <p:spPr>
                  <a:xfrm>
                    <a:off x="4907923" y="4865223"/>
                    <a:ext cx="914400" cy="91440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0" name="Straight Connector 109"/>
                  <p:cNvCxnSpPr>
                    <a:stCxn id="105" idx="3"/>
                    <a:endCxn id="106" idx="7"/>
                  </p:cNvCxnSpPr>
                  <p:nvPr/>
                </p:nvCxnSpPr>
                <p:spPr>
                  <a:xfrm rot="5400000">
                    <a:off x="3978493" y="3187482"/>
                    <a:ext cx="977421" cy="20204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>
                    <a:stCxn id="103" idx="7"/>
                    <a:endCxn id="105" idx="0"/>
                  </p:cNvCxnSpPr>
                  <p:nvPr/>
                </p:nvCxnSpPr>
                <p:spPr>
                  <a:xfrm rot="10800000" flipH="1" flipV="1">
                    <a:off x="4425573" y="799695"/>
                    <a:ext cx="465940" cy="121960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>
                    <a:stCxn id="104" idx="4"/>
                    <a:endCxn id="107" idx="0"/>
                  </p:cNvCxnSpPr>
                  <p:nvPr/>
                </p:nvCxnSpPr>
                <p:spPr>
                  <a:xfrm rot="5400000" flipV="1">
                    <a:off x="1457787" y="3753703"/>
                    <a:ext cx="1616720" cy="8263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>
                    <a:stCxn id="105" idx="5"/>
                    <a:endCxn id="108" idx="0"/>
                  </p:cNvCxnSpPr>
                  <p:nvPr/>
                </p:nvCxnSpPr>
                <p:spPr>
                  <a:xfrm rot="5400000" flipV="1">
                    <a:off x="4257247" y="3757347"/>
                    <a:ext cx="2065431" cy="15032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8" name="TextBox 97"/>
                <p:cNvSpPr txBox="1"/>
                <p:nvPr/>
              </p:nvSpPr>
              <p:spPr>
                <a:xfrm>
                  <a:off x="2541322" y="4190999"/>
                  <a:ext cx="3417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/>
                    <a:t>C</a:t>
                  </a:r>
                  <a:endParaRPr lang="en-US" sz="2000" b="1" dirty="0"/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2438400" y="1676400"/>
                  <a:ext cx="33695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/>
                    <a:t>B</a:t>
                  </a:r>
                  <a:endParaRPr lang="en-US" sz="2000" b="1" dirty="0"/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4979722" y="1219199"/>
                  <a:ext cx="3497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/>
                    <a:t>D</a:t>
                  </a:r>
                  <a:endParaRPr lang="en-US" sz="2000" b="1" dirty="0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838200" y="2438400"/>
                  <a:ext cx="3465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/>
                    <a:t>A</a:t>
                  </a:r>
                  <a:endParaRPr lang="en-US" sz="2000" b="1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4751122" y="4114799"/>
                  <a:ext cx="3561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/>
                    <a:t>G</a:t>
                  </a:r>
                  <a:endParaRPr lang="en-US" sz="2000" b="1" dirty="0"/>
                </a:p>
              </p:txBody>
            </p:sp>
          </p:grpSp>
          <p:sp>
            <p:nvSpPr>
              <p:cNvPr id="96" name="TextBox 95"/>
              <p:cNvSpPr txBox="1"/>
              <p:nvPr/>
            </p:nvSpPr>
            <p:spPr>
              <a:xfrm>
                <a:off x="3989123" y="2438399"/>
                <a:ext cx="3305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E</a:t>
                </a:r>
                <a:endParaRPr lang="en-US" sz="2000" b="1" dirty="0"/>
              </a:p>
            </p:txBody>
          </p:sp>
        </p:grpSp>
        <p:sp>
          <p:nvSpPr>
            <p:cNvPr id="114" name="Oval 113"/>
            <p:cNvSpPr/>
            <p:nvPr/>
          </p:nvSpPr>
          <p:spPr>
            <a:xfrm rot="16200000">
              <a:off x="6530785" y="2537015"/>
              <a:ext cx="843148" cy="7983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705600" y="2743200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F</a:t>
              </a:r>
              <a:endParaRPr lang="en-US" sz="2000" b="1" dirty="0"/>
            </a:p>
          </p:txBody>
        </p:sp>
        <p:cxnSp>
          <p:nvCxnSpPr>
            <p:cNvPr id="118" name="Straight Connector 117"/>
            <p:cNvCxnSpPr>
              <a:endCxn id="114" idx="7"/>
            </p:cNvCxnSpPr>
            <p:nvPr/>
          </p:nvCxnSpPr>
          <p:spPr>
            <a:xfrm>
              <a:off x="5638800" y="1828800"/>
              <a:ext cx="1031311" cy="8092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1676400" y="1752600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429000" y="2057400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810000" y="1143000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8</a:t>
              </a:r>
              <a:endParaRPr lang="en-US" sz="2000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343400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019800" y="1828800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9</a:t>
              </a:r>
              <a:endParaRPr lang="en-US" sz="2000" b="1" dirty="0"/>
            </a:p>
          </p:txBody>
        </p:sp>
        <p:cxnSp>
          <p:nvCxnSpPr>
            <p:cNvPr id="127" name="Straight Connector 126"/>
            <p:cNvCxnSpPr>
              <a:stCxn id="104" idx="5"/>
              <a:endCxn id="106" idx="1"/>
            </p:cNvCxnSpPr>
            <p:nvPr/>
          </p:nvCxnSpPr>
          <p:spPr>
            <a:xfrm flipV="1">
              <a:off x="3119809" y="3081872"/>
              <a:ext cx="807103" cy="10802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3657600" y="3276600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5</a:t>
              </a:r>
              <a:endParaRPr lang="en-US" sz="20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6324600" cy="6227136"/>
          </a:xfrm>
        </p:spPr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 for MST</a:t>
            </a:r>
            <a:endParaRPr lang="en-US" dirty="0"/>
          </a:p>
        </p:txBody>
      </p:sp>
      <p:grpSp>
        <p:nvGrpSpPr>
          <p:cNvPr id="2" name="Group 132"/>
          <p:cNvGrpSpPr/>
          <p:nvPr/>
        </p:nvGrpSpPr>
        <p:grpSpPr>
          <a:xfrm>
            <a:off x="533400" y="990600"/>
            <a:ext cx="6665718" cy="3738746"/>
            <a:chOff x="533400" y="990600"/>
            <a:chExt cx="6665718" cy="3738746"/>
          </a:xfrm>
        </p:grpSpPr>
        <p:grpSp>
          <p:nvGrpSpPr>
            <p:cNvPr id="4" name="Group 51"/>
            <p:cNvGrpSpPr/>
            <p:nvPr/>
          </p:nvGrpSpPr>
          <p:grpSpPr>
            <a:xfrm>
              <a:off x="533400" y="990600"/>
              <a:ext cx="4989320" cy="3738746"/>
              <a:chOff x="560123" y="990599"/>
              <a:chExt cx="4989320" cy="3738746"/>
            </a:xfrm>
          </p:grpSpPr>
          <p:grpSp>
            <p:nvGrpSpPr>
              <p:cNvPr id="5" name="Group 50"/>
              <p:cNvGrpSpPr/>
              <p:nvPr/>
            </p:nvGrpSpPr>
            <p:grpSpPr>
              <a:xfrm>
                <a:off x="560123" y="990599"/>
                <a:ext cx="4989320" cy="3738746"/>
                <a:chOff x="560123" y="990599"/>
                <a:chExt cx="4989320" cy="3738746"/>
              </a:xfrm>
            </p:grpSpPr>
            <p:grpSp>
              <p:nvGrpSpPr>
                <p:cNvPr id="6" name="Group 30"/>
                <p:cNvGrpSpPr/>
                <p:nvPr/>
              </p:nvGrpSpPr>
              <p:grpSpPr>
                <a:xfrm rot="16200000">
                  <a:off x="1185410" y="365312"/>
                  <a:ext cx="3738746" cy="4989320"/>
                  <a:chOff x="1767628" y="64820"/>
                  <a:chExt cx="4054695" cy="5714804"/>
                </a:xfrm>
              </p:grpSpPr>
              <p:sp>
                <p:nvSpPr>
                  <p:cNvPr id="32" name="Oval 31"/>
                  <p:cNvSpPr/>
                  <p:nvPr/>
                </p:nvSpPr>
                <p:spPr>
                  <a:xfrm rot="5400000">
                    <a:off x="3651738" y="9723"/>
                    <a:ext cx="860961" cy="97115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" name="Oval 32"/>
                  <p:cNvSpPr/>
                  <p:nvPr/>
                </p:nvSpPr>
                <p:spPr>
                  <a:xfrm>
                    <a:off x="1767628" y="2072262"/>
                    <a:ext cx="914400" cy="91440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Oval 33"/>
                  <p:cNvSpPr/>
                  <p:nvPr/>
                </p:nvSpPr>
                <p:spPr>
                  <a:xfrm>
                    <a:off x="4434314" y="2019303"/>
                    <a:ext cx="914400" cy="914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3585693" y="3643302"/>
                    <a:ext cx="914400" cy="914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1850266" y="4603383"/>
                    <a:ext cx="914400" cy="91439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/>
                  <p:cNvSpPr/>
                  <p:nvPr/>
                </p:nvSpPr>
                <p:spPr>
                  <a:xfrm>
                    <a:off x="4907923" y="4865223"/>
                    <a:ext cx="914400" cy="91440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9" name="Straight Connector 38"/>
                  <p:cNvCxnSpPr>
                    <a:stCxn id="32" idx="4"/>
                    <a:endCxn id="33" idx="7"/>
                  </p:cNvCxnSpPr>
                  <p:nvPr/>
                </p:nvCxnSpPr>
                <p:spPr>
                  <a:xfrm flipH="1">
                    <a:off x="2548117" y="495302"/>
                    <a:ext cx="1048524" cy="171087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>
                    <a:stCxn id="34" idx="3"/>
                    <a:endCxn id="35" idx="7"/>
                  </p:cNvCxnSpPr>
                  <p:nvPr/>
                </p:nvCxnSpPr>
                <p:spPr>
                  <a:xfrm rot="5400000">
                    <a:off x="3978493" y="3187482"/>
                    <a:ext cx="977421" cy="20204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>
                    <a:stCxn id="32" idx="7"/>
                    <a:endCxn id="34" idx="0"/>
                  </p:cNvCxnSpPr>
                  <p:nvPr/>
                </p:nvCxnSpPr>
                <p:spPr>
                  <a:xfrm rot="10800000" flipH="1" flipV="1">
                    <a:off x="4425573" y="799695"/>
                    <a:ext cx="465940" cy="121960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>
                    <a:stCxn id="33" idx="4"/>
                    <a:endCxn id="37" idx="0"/>
                  </p:cNvCxnSpPr>
                  <p:nvPr/>
                </p:nvCxnSpPr>
                <p:spPr>
                  <a:xfrm rot="5400000" flipV="1">
                    <a:off x="1457787" y="3753703"/>
                    <a:ext cx="1616720" cy="8263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>
                    <a:stCxn id="34" idx="5"/>
                    <a:endCxn id="38" idx="0"/>
                  </p:cNvCxnSpPr>
                  <p:nvPr/>
                </p:nvCxnSpPr>
                <p:spPr>
                  <a:xfrm rot="5400000" flipV="1">
                    <a:off x="4257247" y="3757347"/>
                    <a:ext cx="2065431" cy="15032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6" name="TextBox 65"/>
                <p:cNvSpPr txBox="1"/>
                <p:nvPr/>
              </p:nvSpPr>
              <p:spPr>
                <a:xfrm>
                  <a:off x="2541322" y="4190999"/>
                  <a:ext cx="3417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/>
                    <a:t>C</a:t>
                  </a:r>
                  <a:endParaRPr lang="en-US" sz="2000" b="1" dirty="0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2438400" y="1676400"/>
                  <a:ext cx="33695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/>
                    <a:t>B</a:t>
                  </a:r>
                  <a:endParaRPr lang="en-US" sz="2000" b="1" dirty="0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4979722" y="1219199"/>
                  <a:ext cx="3497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/>
                    <a:t>D</a:t>
                  </a:r>
                  <a:endParaRPr lang="en-US" sz="2000" b="1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838200" y="2438400"/>
                  <a:ext cx="3465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/>
                    <a:t>A</a:t>
                  </a:r>
                  <a:endParaRPr lang="en-US" sz="2000" b="1" dirty="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4751122" y="4114799"/>
                  <a:ext cx="3561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/>
                    <a:t>G</a:t>
                  </a:r>
                  <a:endParaRPr lang="en-US" sz="2000" b="1" dirty="0"/>
                </a:p>
              </p:txBody>
            </p:sp>
          </p:grpSp>
          <p:sp>
            <p:nvSpPr>
              <p:cNvPr id="73" name="TextBox 72"/>
              <p:cNvSpPr txBox="1"/>
              <p:nvPr/>
            </p:nvSpPr>
            <p:spPr>
              <a:xfrm>
                <a:off x="3989123" y="2438399"/>
                <a:ext cx="3305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E</a:t>
                </a:r>
                <a:endParaRPr lang="en-US" sz="2000" b="1" dirty="0"/>
              </a:p>
            </p:txBody>
          </p:sp>
        </p:grpSp>
        <p:grpSp>
          <p:nvGrpSpPr>
            <p:cNvPr id="7" name="Group 131"/>
            <p:cNvGrpSpPr/>
            <p:nvPr/>
          </p:nvGrpSpPr>
          <p:grpSpPr>
            <a:xfrm>
              <a:off x="1524000" y="990600"/>
              <a:ext cx="5675118" cy="3600510"/>
              <a:chOff x="1524000" y="990600"/>
              <a:chExt cx="5675118" cy="3600510"/>
            </a:xfrm>
          </p:grpSpPr>
          <p:sp>
            <p:nvSpPr>
              <p:cNvPr id="76" name="Oval 75"/>
              <p:cNvSpPr/>
              <p:nvPr/>
            </p:nvSpPr>
            <p:spPr>
              <a:xfrm rot="16200000">
                <a:off x="6378385" y="2384615"/>
                <a:ext cx="843148" cy="7983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/>
              <p:cNvCxnSpPr>
                <a:stCxn id="37" idx="5"/>
                <a:endCxn id="76" idx="1"/>
              </p:cNvCxnSpPr>
              <p:nvPr/>
            </p:nvCxnSpPr>
            <p:spPr>
              <a:xfrm flipV="1">
                <a:off x="5177207" y="3081872"/>
                <a:ext cx="1340504" cy="85160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6553200" y="2590800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F</a:t>
                </a:r>
                <a:endParaRPr lang="en-US" sz="2000" b="1" dirty="0"/>
              </a:p>
            </p:txBody>
          </p:sp>
          <p:cxnSp>
            <p:nvCxnSpPr>
              <p:cNvPr id="51" name="Straight Connector 50"/>
              <p:cNvCxnSpPr>
                <a:stCxn id="35" idx="3"/>
                <a:endCxn id="37" idx="6"/>
              </p:cNvCxnSpPr>
              <p:nvPr/>
            </p:nvCxnSpPr>
            <p:spPr>
              <a:xfrm>
                <a:off x="4339009" y="2929472"/>
                <a:ext cx="555950" cy="88052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endCxn id="76" idx="7"/>
              </p:cNvCxnSpPr>
              <p:nvPr/>
            </p:nvCxnSpPr>
            <p:spPr>
              <a:xfrm>
                <a:off x="5486400" y="1676400"/>
                <a:ext cx="1031311" cy="8092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1524000" y="160020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4</a:t>
                </a:r>
                <a:endParaRPr lang="en-US" sz="2000" b="1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276600" y="190500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2</a:t>
                </a:r>
                <a:endParaRPr lang="en-US" sz="2000" b="1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676400" y="327660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8</a:t>
                </a:r>
                <a:endParaRPr lang="en-US" sz="2000" b="1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657600" y="99060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8</a:t>
                </a:r>
                <a:endParaRPr lang="en-US" sz="2000" b="1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572000" y="304800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6</a:t>
                </a:r>
                <a:endParaRPr lang="en-US" sz="2000" b="1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505200" y="419100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867400" y="167640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9</a:t>
                </a:r>
                <a:endParaRPr lang="en-US" sz="2000" b="1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715000" y="3124200"/>
                <a:ext cx="486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10</a:t>
                </a:r>
                <a:endParaRPr lang="en-US" sz="2000" b="1" dirty="0"/>
              </a:p>
            </p:txBody>
          </p:sp>
          <p:cxnSp>
            <p:nvCxnSpPr>
              <p:cNvPr id="85" name="Straight Connector 84"/>
              <p:cNvCxnSpPr>
                <a:stCxn id="33" idx="5"/>
                <a:endCxn id="35" idx="1"/>
              </p:cNvCxnSpPr>
              <p:nvPr/>
            </p:nvCxnSpPr>
            <p:spPr>
              <a:xfrm flipV="1">
                <a:off x="2967409" y="2929472"/>
                <a:ext cx="807103" cy="10802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stCxn id="34" idx="2"/>
                <a:endCxn id="33" idx="6"/>
              </p:cNvCxnSpPr>
              <p:nvPr/>
            </p:nvCxnSpPr>
            <p:spPr>
              <a:xfrm rot="16200000" flipH="1">
                <a:off x="1854171" y="3055207"/>
                <a:ext cx="1615745" cy="462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3505200" y="312420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5</a:t>
                </a:r>
                <a:endParaRPr lang="en-US" sz="2000" b="1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590800" y="2667000"/>
                <a:ext cx="486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11</a:t>
                </a:r>
                <a:endParaRPr lang="en-US" sz="2000" b="1" dirty="0"/>
              </a:p>
            </p:txBody>
          </p:sp>
        </p:grpSp>
      </p:grpSp>
      <p:grpSp>
        <p:nvGrpSpPr>
          <p:cNvPr id="72" name="Group 132"/>
          <p:cNvGrpSpPr/>
          <p:nvPr/>
        </p:nvGrpSpPr>
        <p:grpSpPr>
          <a:xfrm>
            <a:off x="533400" y="990600"/>
            <a:ext cx="6665718" cy="3738746"/>
            <a:chOff x="533400" y="990600"/>
            <a:chExt cx="6665718" cy="3738746"/>
          </a:xfrm>
        </p:grpSpPr>
        <p:grpSp>
          <p:nvGrpSpPr>
            <p:cNvPr id="74" name="Group 51"/>
            <p:cNvGrpSpPr/>
            <p:nvPr/>
          </p:nvGrpSpPr>
          <p:grpSpPr>
            <a:xfrm>
              <a:off x="533400" y="990598"/>
              <a:ext cx="4989323" cy="3738747"/>
              <a:chOff x="560123" y="990597"/>
              <a:chExt cx="4989323" cy="3738747"/>
            </a:xfrm>
          </p:grpSpPr>
          <p:grpSp>
            <p:nvGrpSpPr>
              <p:cNvPr id="131" name="Group 50"/>
              <p:cNvGrpSpPr/>
              <p:nvPr/>
            </p:nvGrpSpPr>
            <p:grpSpPr>
              <a:xfrm>
                <a:off x="560123" y="990597"/>
                <a:ext cx="4989323" cy="3738747"/>
                <a:chOff x="560123" y="990597"/>
                <a:chExt cx="4989323" cy="3738747"/>
              </a:xfrm>
            </p:grpSpPr>
            <p:grpSp>
              <p:nvGrpSpPr>
                <p:cNvPr id="133" name="Group 30"/>
                <p:cNvGrpSpPr/>
                <p:nvPr/>
              </p:nvGrpSpPr>
              <p:grpSpPr>
                <a:xfrm rot="16200000">
                  <a:off x="1185411" y="365309"/>
                  <a:ext cx="3738747" cy="4989323"/>
                  <a:chOff x="1767628" y="64820"/>
                  <a:chExt cx="4054695" cy="5714804"/>
                </a:xfrm>
              </p:grpSpPr>
              <p:sp>
                <p:nvSpPr>
                  <p:cNvPr id="139" name="Oval 138"/>
                  <p:cNvSpPr/>
                  <p:nvPr/>
                </p:nvSpPr>
                <p:spPr>
                  <a:xfrm rot="5400000">
                    <a:off x="3651738" y="9723"/>
                    <a:ext cx="860961" cy="97115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0" name="Oval 139"/>
                  <p:cNvSpPr/>
                  <p:nvPr/>
                </p:nvSpPr>
                <p:spPr>
                  <a:xfrm>
                    <a:off x="1767628" y="2072262"/>
                    <a:ext cx="914400" cy="91440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Oval 140"/>
                  <p:cNvSpPr/>
                  <p:nvPr/>
                </p:nvSpPr>
                <p:spPr>
                  <a:xfrm>
                    <a:off x="4434314" y="2019303"/>
                    <a:ext cx="914400" cy="914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Oval 141"/>
                  <p:cNvSpPr/>
                  <p:nvPr/>
                </p:nvSpPr>
                <p:spPr>
                  <a:xfrm>
                    <a:off x="3585693" y="3643302"/>
                    <a:ext cx="914400" cy="914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1850266" y="4603383"/>
                    <a:ext cx="914400" cy="91439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Oval 143"/>
                  <p:cNvSpPr/>
                  <p:nvPr/>
                </p:nvSpPr>
                <p:spPr>
                  <a:xfrm>
                    <a:off x="4907923" y="4865223"/>
                    <a:ext cx="914400" cy="91440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5" name="Straight Connector 144"/>
                  <p:cNvCxnSpPr>
                    <a:stCxn id="139" idx="4"/>
                    <a:endCxn id="140" idx="7"/>
                  </p:cNvCxnSpPr>
                  <p:nvPr/>
                </p:nvCxnSpPr>
                <p:spPr>
                  <a:xfrm flipH="1">
                    <a:off x="2548117" y="495302"/>
                    <a:ext cx="1048524" cy="171087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>
                    <a:stCxn id="141" idx="3"/>
                    <a:endCxn id="142" idx="7"/>
                  </p:cNvCxnSpPr>
                  <p:nvPr/>
                </p:nvCxnSpPr>
                <p:spPr>
                  <a:xfrm rot="5400000">
                    <a:off x="3978493" y="3187482"/>
                    <a:ext cx="977421" cy="20204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>
                    <a:stCxn id="139" idx="7"/>
                    <a:endCxn id="141" idx="0"/>
                  </p:cNvCxnSpPr>
                  <p:nvPr/>
                </p:nvCxnSpPr>
                <p:spPr>
                  <a:xfrm rot="10800000" flipH="1" flipV="1">
                    <a:off x="4425573" y="799695"/>
                    <a:ext cx="465940" cy="121960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/>
                  <p:cNvCxnSpPr>
                    <a:stCxn id="140" idx="4"/>
                    <a:endCxn id="143" idx="0"/>
                  </p:cNvCxnSpPr>
                  <p:nvPr/>
                </p:nvCxnSpPr>
                <p:spPr>
                  <a:xfrm rot="5400000" flipV="1">
                    <a:off x="1457787" y="3753703"/>
                    <a:ext cx="1616720" cy="8263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/>
                  <p:cNvCxnSpPr>
                    <a:stCxn id="141" idx="5"/>
                    <a:endCxn id="144" idx="0"/>
                  </p:cNvCxnSpPr>
                  <p:nvPr/>
                </p:nvCxnSpPr>
                <p:spPr>
                  <a:xfrm rot="5400000" flipV="1">
                    <a:off x="4257247" y="3757347"/>
                    <a:ext cx="2065431" cy="15032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4" name="TextBox 133"/>
                <p:cNvSpPr txBox="1"/>
                <p:nvPr/>
              </p:nvSpPr>
              <p:spPr>
                <a:xfrm>
                  <a:off x="2541322" y="4190999"/>
                  <a:ext cx="3417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/>
                    <a:t>C</a:t>
                  </a:r>
                  <a:endParaRPr lang="en-US" sz="2000" b="1" dirty="0"/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2438400" y="1676400"/>
                  <a:ext cx="33695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/>
                    <a:t>B</a:t>
                  </a:r>
                  <a:endParaRPr lang="en-US" sz="2000" b="1" dirty="0"/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>
                  <a:off x="4979722" y="1219199"/>
                  <a:ext cx="3497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/>
                    <a:t>D</a:t>
                  </a:r>
                  <a:endParaRPr lang="en-US" sz="2000" b="1" dirty="0"/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838200" y="2438400"/>
                  <a:ext cx="3465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/>
                    <a:t>A</a:t>
                  </a:r>
                  <a:endParaRPr lang="en-US" sz="2000" b="1" dirty="0"/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4751122" y="4114799"/>
                  <a:ext cx="3561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/>
                    <a:t>G</a:t>
                  </a:r>
                  <a:endParaRPr lang="en-US" sz="2000" b="1" dirty="0"/>
                </a:p>
              </p:txBody>
            </p:sp>
          </p:grpSp>
          <p:sp>
            <p:nvSpPr>
              <p:cNvPr id="132" name="TextBox 131"/>
              <p:cNvSpPr txBox="1"/>
              <p:nvPr/>
            </p:nvSpPr>
            <p:spPr>
              <a:xfrm>
                <a:off x="3989123" y="2438399"/>
                <a:ext cx="3305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E</a:t>
                </a:r>
                <a:endParaRPr lang="en-US" sz="2000" b="1" dirty="0"/>
              </a:p>
            </p:txBody>
          </p:sp>
        </p:grpSp>
        <p:grpSp>
          <p:nvGrpSpPr>
            <p:cNvPr id="75" name="Group 131"/>
            <p:cNvGrpSpPr/>
            <p:nvPr/>
          </p:nvGrpSpPr>
          <p:grpSpPr>
            <a:xfrm>
              <a:off x="1524000" y="990600"/>
              <a:ext cx="5675118" cy="3600510"/>
              <a:chOff x="1524000" y="990600"/>
              <a:chExt cx="5675118" cy="3600510"/>
            </a:xfrm>
          </p:grpSpPr>
          <p:sp>
            <p:nvSpPr>
              <p:cNvPr id="82" name="Oval 81"/>
              <p:cNvSpPr/>
              <p:nvPr/>
            </p:nvSpPr>
            <p:spPr>
              <a:xfrm rot="16200000">
                <a:off x="6378385" y="2384615"/>
                <a:ext cx="843148" cy="7983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/>
              <p:cNvCxnSpPr>
                <a:stCxn id="143" idx="5"/>
                <a:endCxn id="82" idx="1"/>
              </p:cNvCxnSpPr>
              <p:nvPr/>
            </p:nvCxnSpPr>
            <p:spPr>
              <a:xfrm flipV="1">
                <a:off x="5177207" y="3081872"/>
                <a:ext cx="1340504" cy="85160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6553200" y="2590800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F</a:t>
                </a:r>
                <a:endParaRPr lang="en-US" sz="2000" b="1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524000" y="160020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4</a:t>
                </a:r>
                <a:endParaRPr lang="en-US" sz="2000" b="1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276600" y="190500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2</a:t>
                </a:r>
                <a:endParaRPr lang="en-US" sz="2000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676400" y="327660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8</a:t>
                </a:r>
                <a:endParaRPr lang="en-US" sz="2000" b="1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657600" y="99060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8</a:t>
                </a:r>
                <a:endParaRPr lang="en-US" sz="2000" b="1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3505200" y="419100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5715000" y="3124200"/>
                <a:ext cx="486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10</a:t>
                </a:r>
                <a:endParaRPr lang="en-US" sz="2000" b="1" dirty="0"/>
              </a:p>
            </p:txBody>
          </p:sp>
        </p:grpSp>
      </p:grpSp>
      <p:sp>
        <p:nvSpPr>
          <p:cNvPr id="150" name="TextBox 149"/>
          <p:cNvSpPr txBox="1"/>
          <p:nvPr/>
        </p:nvSpPr>
        <p:spPr>
          <a:xfrm>
            <a:off x="6248400" y="609600"/>
            <a:ext cx="1354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 -&gt; F</a:t>
            </a:r>
            <a:endParaRPr lang="en-US" sz="3200" dirty="0"/>
          </a:p>
        </p:txBody>
      </p:sp>
      <p:grpSp>
        <p:nvGrpSpPr>
          <p:cNvPr id="213" name="Group 132"/>
          <p:cNvGrpSpPr/>
          <p:nvPr/>
        </p:nvGrpSpPr>
        <p:grpSpPr>
          <a:xfrm>
            <a:off x="533400" y="2147369"/>
            <a:ext cx="6665718" cy="2581976"/>
            <a:chOff x="533400" y="2147369"/>
            <a:chExt cx="6665718" cy="2581976"/>
          </a:xfrm>
        </p:grpSpPr>
        <p:grpSp>
          <p:nvGrpSpPr>
            <p:cNvPr id="225" name="Group 50"/>
            <p:cNvGrpSpPr/>
            <p:nvPr/>
          </p:nvGrpSpPr>
          <p:grpSpPr>
            <a:xfrm>
              <a:off x="533400" y="2147369"/>
              <a:ext cx="4760721" cy="2581976"/>
              <a:chOff x="560123" y="2147368"/>
              <a:chExt cx="4760721" cy="2581976"/>
            </a:xfrm>
          </p:grpSpPr>
          <p:grpSp>
            <p:nvGrpSpPr>
              <p:cNvPr id="227" name="Group 30"/>
              <p:cNvGrpSpPr/>
              <p:nvPr/>
            </p:nvGrpSpPr>
            <p:grpSpPr>
              <a:xfrm rot="16200000">
                <a:off x="1649496" y="1057995"/>
                <a:ext cx="2581976" cy="4760721"/>
                <a:chOff x="1767628" y="64820"/>
                <a:chExt cx="2800169" cy="5452962"/>
              </a:xfrm>
            </p:grpSpPr>
            <p:sp>
              <p:nvSpPr>
                <p:cNvPr id="233" name="Oval 232"/>
                <p:cNvSpPr/>
                <p:nvPr/>
              </p:nvSpPr>
              <p:spPr>
                <a:xfrm rot="5400000">
                  <a:off x="3651738" y="9723"/>
                  <a:ext cx="860961" cy="9711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4" name="Oval 233"/>
                <p:cNvSpPr/>
                <p:nvPr/>
              </p:nvSpPr>
              <p:spPr>
                <a:xfrm>
                  <a:off x="1767628" y="2072262"/>
                  <a:ext cx="914400" cy="91440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Oval 236"/>
                <p:cNvSpPr/>
                <p:nvPr/>
              </p:nvSpPr>
              <p:spPr>
                <a:xfrm>
                  <a:off x="1850266" y="4603383"/>
                  <a:ext cx="914400" cy="91439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9" name="Straight Connector 238"/>
                <p:cNvCxnSpPr>
                  <a:stCxn id="233" idx="4"/>
                  <a:endCxn id="234" idx="7"/>
                </p:cNvCxnSpPr>
                <p:nvPr/>
              </p:nvCxnSpPr>
              <p:spPr>
                <a:xfrm flipH="1">
                  <a:off x="2548117" y="495302"/>
                  <a:ext cx="1048524" cy="171087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>
                  <a:stCxn id="234" idx="4"/>
                  <a:endCxn id="237" idx="0"/>
                </p:cNvCxnSpPr>
                <p:nvPr/>
              </p:nvCxnSpPr>
              <p:spPr>
                <a:xfrm rot="5400000" flipV="1">
                  <a:off x="1457787" y="3753703"/>
                  <a:ext cx="1616720" cy="8263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8" name="TextBox 227"/>
              <p:cNvSpPr txBox="1"/>
              <p:nvPr/>
            </p:nvSpPr>
            <p:spPr>
              <a:xfrm>
                <a:off x="2541322" y="4190999"/>
                <a:ext cx="341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C</a:t>
                </a:r>
                <a:endParaRPr lang="en-US" sz="2000" b="1" dirty="0"/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838200" y="2438400"/>
                <a:ext cx="3465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A</a:t>
                </a:r>
                <a:endParaRPr lang="en-US" sz="2000" b="1" dirty="0"/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4751122" y="4114799"/>
                <a:ext cx="3561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G</a:t>
                </a:r>
                <a:endParaRPr lang="en-US" sz="2000" b="1" dirty="0"/>
              </a:p>
            </p:txBody>
          </p:sp>
        </p:grpSp>
        <p:grpSp>
          <p:nvGrpSpPr>
            <p:cNvPr id="215" name="Group 131"/>
            <p:cNvGrpSpPr/>
            <p:nvPr/>
          </p:nvGrpSpPr>
          <p:grpSpPr>
            <a:xfrm>
              <a:off x="1676400" y="2362200"/>
              <a:ext cx="5522718" cy="2228910"/>
              <a:chOff x="1676400" y="2362200"/>
              <a:chExt cx="5522718" cy="2228910"/>
            </a:xfrm>
          </p:grpSpPr>
          <p:sp>
            <p:nvSpPr>
              <p:cNvPr id="216" name="Oval 215"/>
              <p:cNvSpPr/>
              <p:nvPr/>
            </p:nvSpPr>
            <p:spPr>
              <a:xfrm rot="16200000">
                <a:off x="6378385" y="2384615"/>
                <a:ext cx="843148" cy="7983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7" name="Straight Connector 216"/>
              <p:cNvCxnSpPr>
                <a:stCxn id="237" idx="5"/>
                <a:endCxn id="216" idx="1"/>
              </p:cNvCxnSpPr>
              <p:nvPr/>
            </p:nvCxnSpPr>
            <p:spPr>
              <a:xfrm flipV="1">
                <a:off x="5177207" y="3081872"/>
                <a:ext cx="1340504" cy="85160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TextBox 217"/>
              <p:cNvSpPr txBox="1"/>
              <p:nvPr/>
            </p:nvSpPr>
            <p:spPr>
              <a:xfrm>
                <a:off x="6553200" y="2590800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F</a:t>
                </a:r>
                <a:endParaRPr lang="en-US" sz="2000" b="1" dirty="0"/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1676400" y="327660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8</a:t>
                </a:r>
                <a:endParaRPr lang="en-US" sz="2000" b="1" dirty="0"/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3505200" y="419100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715000" y="3124200"/>
                <a:ext cx="486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10</a:t>
                </a:r>
                <a:endParaRPr lang="en-US" sz="20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57800" y="1143000"/>
            <a:ext cx="4288302" cy="1828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Thank you!!</a:t>
            </a:r>
            <a:endParaRPr lang="en-US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Placeholder 6" descr="youtube-subscribe-widget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450" r="10450"/>
          <a:stretch>
            <a:fillRect/>
          </a:stretch>
        </p:blipFill>
        <p:spPr>
          <a:xfrm>
            <a:off x="838200" y="1219200"/>
            <a:ext cx="3860402" cy="38604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383</TotalTime>
  <Words>179</Words>
  <Application>Microsoft Office PowerPoint</Application>
  <PresentationFormat>On-screen Show (4:3)</PresentationFormat>
  <Paragraphs>151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Opulent</vt:lpstr>
      <vt:lpstr>Slide 1</vt:lpstr>
      <vt:lpstr>Data Structures ඉගෙනගමු…</vt:lpstr>
      <vt:lpstr>Slide 3</vt:lpstr>
      <vt:lpstr>Slide 4</vt:lpstr>
      <vt:lpstr>Slide 5</vt:lpstr>
      <vt:lpstr>Slide 6</vt:lpstr>
      <vt:lpstr>Slide 7</vt:lpstr>
      <vt:lpstr>Slide 8</vt:lpstr>
      <vt:lpstr>Thank you!!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ඉගෙනගමු…</dc:title>
  <dc:creator>LENOVO</dc:creator>
  <cp:lastModifiedBy>LENOVO</cp:lastModifiedBy>
  <cp:revision>35</cp:revision>
  <dcterms:created xsi:type="dcterms:W3CDTF">2018-08-21T17:19:33Z</dcterms:created>
  <dcterms:modified xsi:type="dcterms:W3CDTF">2018-08-31T21:21:14Z</dcterms:modified>
</cp:coreProperties>
</file>