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3" r:id="rId2"/>
    <p:sldId id="256" r:id="rId3"/>
    <p:sldId id="264" r:id="rId4"/>
    <p:sldId id="265" r:id="rId5"/>
    <p:sldId id="261" r:id="rId6"/>
    <p:sldId id="267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73B82-1612-48BC-8236-6777B804B969}" type="datetimeFigureOut">
              <a:rPr lang="en-US" smtClean="0"/>
              <a:pPr/>
              <a:t>24-Aug-18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9CB1D-4B21-4D65-B16B-6AB1DBD78F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6D943A5-7C13-4CE2-9F46-EB5AE422F466}" type="datetimeFigureOut">
              <a:rPr lang="en-US" smtClean="0"/>
              <a:pPr/>
              <a:t>24-Aug-18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E8124414-93BE-429C-B98F-EC46D8B2E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D943A5-7C13-4CE2-9F46-EB5AE422F466}" type="datetimeFigureOut">
              <a:rPr lang="en-US" smtClean="0"/>
              <a:pPr/>
              <a:t>24-Aug-18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124414-93BE-429C-B98F-EC46D8B2E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6D943A5-7C13-4CE2-9F46-EB5AE422F466}" type="datetimeFigureOut">
              <a:rPr lang="en-US" smtClean="0"/>
              <a:pPr/>
              <a:t>24-Aug-18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8124414-93BE-429C-B98F-EC46D8B2E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D943A5-7C13-4CE2-9F46-EB5AE422F466}" type="datetimeFigureOut">
              <a:rPr lang="en-US" smtClean="0"/>
              <a:pPr/>
              <a:t>24-Aug-18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124414-93BE-429C-B98F-EC46D8B2E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6D943A5-7C13-4CE2-9F46-EB5AE422F466}" type="datetimeFigureOut">
              <a:rPr lang="en-US" smtClean="0"/>
              <a:pPr/>
              <a:t>24-Aug-18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E8124414-93BE-429C-B98F-EC46D8B2E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D943A5-7C13-4CE2-9F46-EB5AE422F466}" type="datetimeFigureOut">
              <a:rPr lang="en-US" smtClean="0"/>
              <a:pPr/>
              <a:t>24-Aug-18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124414-93BE-429C-B98F-EC46D8B2E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D943A5-7C13-4CE2-9F46-EB5AE422F466}" type="datetimeFigureOut">
              <a:rPr lang="en-US" smtClean="0"/>
              <a:pPr/>
              <a:t>24-Aug-18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124414-93BE-429C-B98F-EC46D8B2E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D943A5-7C13-4CE2-9F46-EB5AE422F466}" type="datetimeFigureOut">
              <a:rPr lang="en-US" smtClean="0"/>
              <a:pPr/>
              <a:t>24-Aug-18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124414-93BE-429C-B98F-EC46D8B2E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6D943A5-7C13-4CE2-9F46-EB5AE422F466}" type="datetimeFigureOut">
              <a:rPr lang="en-US" smtClean="0"/>
              <a:pPr/>
              <a:t>24-Aug-18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124414-93BE-429C-B98F-EC46D8B2E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D943A5-7C13-4CE2-9F46-EB5AE422F466}" type="datetimeFigureOut">
              <a:rPr lang="en-US" smtClean="0"/>
              <a:pPr/>
              <a:t>24-Aug-18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124414-93BE-429C-B98F-EC46D8B2E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D943A5-7C13-4CE2-9F46-EB5AE422F466}" type="datetimeFigureOut">
              <a:rPr lang="en-US" smtClean="0"/>
              <a:pPr/>
              <a:t>24-Aug-18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124414-93BE-429C-B98F-EC46D8B2E9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6D943A5-7C13-4CE2-9F46-EB5AE422F466}" type="datetimeFigureOut">
              <a:rPr lang="en-US" smtClean="0"/>
              <a:pPr/>
              <a:t>24-Aug-18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E8124414-93BE-429C-B98F-EC46D8B2E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7200" dirty="0" err="1" smtClean="0"/>
              <a:t>MyTechWay</a:t>
            </a:r>
            <a:endParaRPr lang="en-US" sz="7200" dirty="0" smtClean="0"/>
          </a:p>
          <a:p>
            <a:pPr>
              <a:buNone/>
            </a:pPr>
            <a:r>
              <a:rPr lang="en-US" sz="7200" dirty="0" smtClean="0"/>
              <a:t>		</a:t>
            </a:r>
            <a:r>
              <a:rPr lang="en-US" sz="5400" dirty="0" smtClean="0"/>
              <a:t>by </a:t>
            </a:r>
            <a:r>
              <a:rPr lang="en-US" sz="5400" dirty="0" err="1" smtClean="0"/>
              <a:t>shehan</a:t>
            </a:r>
            <a:r>
              <a:rPr lang="en-US" sz="5400" dirty="0" smtClean="0"/>
              <a:t> </a:t>
            </a:r>
            <a:r>
              <a:rPr lang="en-US" sz="5400" dirty="0" err="1" smtClean="0"/>
              <a:t>Perera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600200" y="304800"/>
            <a:ext cx="10744200" cy="2868168"/>
          </a:xfrm>
        </p:spPr>
        <p:txBody>
          <a:bodyPr/>
          <a:lstStyle/>
          <a:p>
            <a:r>
              <a:rPr lang="en-US" dirty="0" smtClean="0"/>
              <a:t>Data Structures </a:t>
            </a:r>
            <a:r>
              <a:rPr lang="en-US" dirty="0" err="1" smtClean="0"/>
              <a:t>ඉගෙනගමු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560958" cy="2556136"/>
          </a:xfrm>
        </p:spPr>
        <p:txBody>
          <a:bodyPr>
            <a:normAutofit/>
          </a:bodyPr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7315200" cy="6227136"/>
          </a:xfrm>
        </p:spPr>
        <p:txBody>
          <a:bodyPr/>
          <a:lstStyle/>
          <a:p>
            <a:r>
              <a:rPr lang="en-US" dirty="0" smtClean="0"/>
              <a:t>What is a Binary Search Tree…</a:t>
            </a:r>
            <a:endParaRPr lang="en-US" dirty="0"/>
          </a:p>
        </p:txBody>
      </p:sp>
      <p:grpSp>
        <p:nvGrpSpPr>
          <p:cNvPr id="2" name="Group 30"/>
          <p:cNvGrpSpPr/>
          <p:nvPr/>
        </p:nvGrpSpPr>
        <p:grpSpPr>
          <a:xfrm>
            <a:off x="1066800" y="1295400"/>
            <a:ext cx="5867400" cy="3657600"/>
            <a:chOff x="533400" y="1219200"/>
            <a:chExt cx="5867400" cy="3657600"/>
          </a:xfrm>
        </p:grpSpPr>
        <p:sp>
          <p:nvSpPr>
            <p:cNvPr id="32" name="Oval 31"/>
            <p:cNvSpPr/>
            <p:nvPr/>
          </p:nvSpPr>
          <p:spPr>
            <a:xfrm>
              <a:off x="3200400" y="12192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524000" y="25146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724400" y="25146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962400" y="38862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33400" y="39624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133600" y="39624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486400" y="38862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>
              <a:stCxn id="32" idx="3"/>
              <a:endCxn id="33" idx="7"/>
            </p:cNvCxnSpPr>
            <p:nvPr/>
          </p:nvCxnSpPr>
          <p:spPr>
            <a:xfrm rot="5400000">
              <a:off x="2494989" y="1809189"/>
              <a:ext cx="648822" cy="102982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4" idx="3"/>
              <a:endCxn id="35" idx="0"/>
            </p:cNvCxnSpPr>
            <p:nvPr/>
          </p:nvCxnSpPr>
          <p:spPr>
            <a:xfrm rot="5400000">
              <a:off x="4343401" y="3371289"/>
              <a:ext cx="591111" cy="4387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2" idx="5"/>
              <a:endCxn id="34" idx="1"/>
            </p:cNvCxnSpPr>
            <p:nvPr/>
          </p:nvCxnSpPr>
          <p:spPr>
            <a:xfrm rot="16200000" flipH="1">
              <a:off x="4095189" y="1885389"/>
              <a:ext cx="648822" cy="87742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3" idx="3"/>
              <a:endCxn id="36" idx="0"/>
            </p:cNvCxnSpPr>
            <p:nvPr/>
          </p:nvCxnSpPr>
          <p:spPr>
            <a:xfrm rot="5400000">
              <a:off x="990601" y="3295089"/>
              <a:ext cx="667311" cy="6673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3" idx="5"/>
              <a:endCxn id="37" idx="0"/>
            </p:cNvCxnSpPr>
            <p:nvPr/>
          </p:nvCxnSpPr>
          <p:spPr>
            <a:xfrm rot="16200000" flipH="1">
              <a:off x="2113989" y="3485588"/>
              <a:ext cx="667311" cy="2863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4" idx="5"/>
              <a:endCxn id="38" idx="0"/>
            </p:cNvCxnSpPr>
            <p:nvPr/>
          </p:nvCxnSpPr>
          <p:spPr>
            <a:xfrm rot="16200000" flipH="1">
              <a:off x="5428689" y="3371288"/>
              <a:ext cx="591111" cy="4387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05400" y="609600"/>
            <a:ext cx="905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Root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6400800" y="2133600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Child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990600" y="2057400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Child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1066800" y="5715000"/>
            <a:ext cx="1029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Leafs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1"/>
      <p:bldP spid="18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7315200" cy="6227136"/>
          </a:xfrm>
        </p:spPr>
        <p:txBody>
          <a:bodyPr/>
          <a:lstStyle/>
          <a:p>
            <a:r>
              <a:rPr lang="en-US" dirty="0" smtClean="0"/>
              <a:t>Binary Search Tree… (Arrangement) </a:t>
            </a:r>
            <a:endParaRPr lang="en-US" dirty="0"/>
          </a:p>
        </p:txBody>
      </p:sp>
      <p:grpSp>
        <p:nvGrpSpPr>
          <p:cNvPr id="2" name="Group 30"/>
          <p:cNvGrpSpPr/>
          <p:nvPr/>
        </p:nvGrpSpPr>
        <p:grpSpPr>
          <a:xfrm>
            <a:off x="990600" y="1295400"/>
            <a:ext cx="5867400" cy="3657600"/>
            <a:chOff x="533400" y="1219200"/>
            <a:chExt cx="5867400" cy="3657600"/>
          </a:xfrm>
        </p:grpSpPr>
        <p:sp>
          <p:nvSpPr>
            <p:cNvPr id="32" name="Oval 31"/>
            <p:cNvSpPr/>
            <p:nvPr/>
          </p:nvSpPr>
          <p:spPr>
            <a:xfrm>
              <a:off x="3200400" y="12192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524000" y="25146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724400" y="25146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962400" y="38862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33400" y="39624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133600" y="39624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486400" y="38862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>
              <a:stCxn id="32" idx="3"/>
              <a:endCxn id="33" idx="7"/>
            </p:cNvCxnSpPr>
            <p:nvPr/>
          </p:nvCxnSpPr>
          <p:spPr>
            <a:xfrm rot="5400000">
              <a:off x="2494989" y="1809189"/>
              <a:ext cx="648822" cy="102982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4" idx="3"/>
              <a:endCxn id="35" idx="0"/>
            </p:cNvCxnSpPr>
            <p:nvPr/>
          </p:nvCxnSpPr>
          <p:spPr>
            <a:xfrm rot="5400000">
              <a:off x="4343401" y="3371289"/>
              <a:ext cx="591111" cy="4387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2" idx="5"/>
              <a:endCxn id="34" idx="1"/>
            </p:cNvCxnSpPr>
            <p:nvPr/>
          </p:nvCxnSpPr>
          <p:spPr>
            <a:xfrm rot="16200000" flipH="1">
              <a:off x="4095189" y="1885389"/>
              <a:ext cx="648822" cy="87742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3" idx="3"/>
              <a:endCxn id="36" idx="0"/>
            </p:cNvCxnSpPr>
            <p:nvPr/>
          </p:nvCxnSpPr>
          <p:spPr>
            <a:xfrm rot="5400000">
              <a:off x="990601" y="3295089"/>
              <a:ext cx="667311" cy="6673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3" idx="5"/>
              <a:endCxn id="37" idx="0"/>
            </p:cNvCxnSpPr>
            <p:nvPr/>
          </p:nvCxnSpPr>
          <p:spPr>
            <a:xfrm rot="16200000" flipH="1">
              <a:off x="2113989" y="3485588"/>
              <a:ext cx="667311" cy="2863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4" idx="5"/>
              <a:endCxn id="38" idx="0"/>
            </p:cNvCxnSpPr>
            <p:nvPr/>
          </p:nvCxnSpPr>
          <p:spPr>
            <a:xfrm rot="16200000" flipH="1">
              <a:off x="5428689" y="3371288"/>
              <a:ext cx="591111" cy="4387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057400" y="5638800"/>
            <a:ext cx="4041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Left &lt; root &lt; right 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7315200" cy="6227136"/>
          </a:xfrm>
        </p:spPr>
        <p:txBody>
          <a:bodyPr/>
          <a:lstStyle/>
          <a:p>
            <a:r>
              <a:rPr lang="en-US" dirty="0" smtClean="0"/>
              <a:t>Insert 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1066800" y="1295400"/>
            <a:ext cx="5867400" cy="3657600"/>
            <a:chOff x="533400" y="1219200"/>
            <a:chExt cx="5867400" cy="3657600"/>
          </a:xfrm>
        </p:grpSpPr>
        <p:sp>
          <p:nvSpPr>
            <p:cNvPr id="32" name="Oval 31"/>
            <p:cNvSpPr/>
            <p:nvPr/>
          </p:nvSpPr>
          <p:spPr>
            <a:xfrm>
              <a:off x="3200400" y="12192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10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524000" y="25146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7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4724400" y="25146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14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3962400" y="38862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12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533400" y="39624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3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2133600" y="39624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9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5486400" y="38862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16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Connector 38"/>
            <p:cNvCxnSpPr>
              <a:stCxn id="32" idx="3"/>
              <a:endCxn id="33" idx="7"/>
            </p:cNvCxnSpPr>
            <p:nvPr/>
          </p:nvCxnSpPr>
          <p:spPr>
            <a:xfrm rot="5400000">
              <a:off x="2494989" y="1809189"/>
              <a:ext cx="648822" cy="102982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4" idx="3"/>
              <a:endCxn id="35" idx="0"/>
            </p:cNvCxnSpPr>
            <p:nvPr/>
          </p:nvCxnSpPr>
          <p:spPr>
            <a:xfrm rot="5400000">
              <a:off x="4343401" y="3371289"/>
              <a:ext cx="591111" cy="4387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2" idx="5"/>
              <a:endCxn id="34" idx="1"/>
            </p:cNvCxnSpPr>
            <p:nvPr/>
          </p:nvCxnSpPr>
          <p:spPr>
            <a:xfrm rot="16200000" flipH="1">
              <a:off x="4095189" y="1885389"/>
              <a:ext cx="648822" cy="87742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3" idx="3"/>
              <a:endCxn id="36" idx="0"/>
            </p:cNvCxnSpPr>
            <p:nvPr/>
          </p:nvCxnSpPr>
          <p:spPr>
            <a:xfrm rot="5400000">
              <a:off x="990601" y="3295089"/>
              <a:ext cx="667311" cy="6673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3" idx="5"/>
              <a:endCxn id="37" idx="0"/>
            </p:cNvCxnSpPr>
            <p:nvPr/>
          </p:nvCxnSpPr>
          <p:spPr>
            <a:xfrm rot="16200000" flipH="1">
              <a:off x="2113989" y="3485588"/>
              <a:ext cx="667311" cy="2863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4" idx="5"/>
              <a:endCxn id="38" idx="0"/>
            </p:cNvCxnSpPr>
            <p:nvPr/>
          </p:nvCxnSpPr>
          <p:spPr>
            <a:xfrm rot="16200000" flipH="1">
              <a:off x="5428689" y="3371288"/>
              <a:ext cx="591111" cy="4387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7315200" cy="6227136"/>
          </a:xfrm>
        </p:spPr>
        <p:txBody>
          <a:bodyPr/>
          <a:lstStyle/>
          <a:p>
            <a:r>
              <a:rPr lang="en-US" dirty="0" smtClean="0"/>
              <a:t>Traversal </a:t>
            </a:r>
            <a:endParaRPr lang="en-US" dirty="0"/>
          </a:p>
        </p:txBody>
      </p:sp>
      <p:grpSp>
        <p:nvGrpSpPr>
          <p:cNvPr id="2" name="Group 30"/>
          <p:cNvGrpSpPr/>
          <p:nvPr/>
        </p:nvGrpSpPr>
        <p:grpSpPr>
          <a:xfrm>
            <a:off x="2133600" y="304800"/>
            <a:ext cx="4114800" cy="2209800"/>
            <a:chOff x="1524000" y="1219200"/>
            <a:chExt cx="4114800" cy="2209800"/>
          </a:xfrm>
        </p:grpSpPr>
        <p:sp>
          <p:nvSpPr>
            <p:cNvPr id="32" name="Oval 31"/>
            <p:cNvSpPr/>
            <p:nvPr/>
          </p:nvSpPr>
          <p:spPr>
            <a:xfrm>
              <a:off x="3200400" y="12192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10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524000" y="25146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7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4724400" y="25146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14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Connector 38"/>
            <p:cNvCxnSpPr>
              <a:stCxn id="32" idx="3"/>
              <a:endCxn id="33" idx="7"/>
            </p:cNvCxnSpPr>
            <p:nvPr/>
          </p:nvCxnSpPr>
          <p:spPr>
            <a:xfrm rot="5400000">
              <a:off x="2494989" y="1809189"/>
              <a:ext cx="648822" cy="102982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2" idx="5"/>
              <a:endCxn id="34" idx="1"/>
            </p:cNvCxnSpPr>
            <p:nvPr/>
          </p:nvCxnSpPr>
          <p:spPr>
            <a:xfrm rot="16200000" flipH="1">
              <a:off x="4095189" y="1885389"/>
              <a:ext cx="648822" cy="87742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04800" y="3048000"/>
            <a:ext cx="15744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InOrder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200400" y="3048000"/>
            <a:ext cx="18309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PreOrder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943600" y="3048000"/>
            <a:ext cx="19960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PostOrder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57800" y="1143000"/>
            <a:ext cx="4288302" cy="18288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Thank you!!</a:t>
            </a:r>
            <a:endParaRPr lang="en-US" sz="4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Placeholder 6" descr="youtube-subscribe-widget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0450" r="10450"/>
          <a:stretch>
            <a:fillRect/>
          </a:stretch>
        </p:blipFill>
        <p:spPr>
          <a:xfrm>
            <a:off x="838200" y="1219200"/>
            <a:ext cx="3860402" cy="386040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91</TotalTime>
  <Words>52</Words>
  <Application>Microsoft Office PowerPoint</Application>
  <PresentationFormat>On-screen Show (4:3)</PresentationFormat>
  <Paragraphs>27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Opulent</vt:lpstr>
      <vt:lpstr>Slide 1</vt:lpstr>
      <vt:lpstr>Data Structures ඉගෙනගමු…</vt:lpstr>
      <vt:lpstr>Slide 3</vt:lpstr>
      <vt:lpstr>Slide 4</vt:lpstr>
      <vt:lpstr>Slide 5</vt:lpstr>
      <vt:lpstr>Slide 6</vt:lpstr>
      <vt:lpstr>Thank you!!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ඉගෙනගමු…</dc:title>
  <dc:creator>LENOVO</dc:creator>
  <cp:lastModifiedBy>LENOVO</cp:lastModifiedBy>
  <cp:revision>20</cp:revision>
  <dcterms:created xsi:type="dcterms:W3CDTF">2018-08-21T17:19:33Z</dcterms:created>
  <dcterms:modified xsi:type="dcterms:W3CDTF">2018-08-23T21:22:09Z</dcterms:modified>
</cp:coreProperties>
</file>