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be8035a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be8035a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5b65382a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5b65382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515e1a6b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515e1a6b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fb1bba94f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fb1bba94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b1bba94f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fb1bba94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5b65382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5b65382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15e1a6b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515e1a6b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15e1a6b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15e1a6b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be8035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be8035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be8035a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5be8035a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515e1a6b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515e1a6b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be8035a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5be8035a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fb1bba94f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fb1bba94f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5be8035a1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5be8035a1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Poverty Stricken School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836675" y="3293450"/>
            <a:ext cx="2580900" cy="1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Metzler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Shehani De Silva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Deverell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Malachi Buchheit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 Trip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89450" y="1853850"/>
            <a:ext cx="84876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BA2121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Pupil/Teacher Ratio [District] 2015-16			</a:t>
            </a:r>
            <a:r>
              <a:rPr lang="en" sz="11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		Most negative correlation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BA2121"/>
              </a:buClr>
              <a:buSzPts val="1150"/>
              <a:buFont typeface="Arial"/>
              <a:buChar char="●"/>
            </a:pPr>
            <a:r>
              <a:rPr b="1" lang="en" sz="11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American Indian/Alaska Native Students [District] 2015-16</a:t>
            </a:r>
            <a:r>
              <a:rPr lang="en" sz="11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		Most positive correlation</a:t>
            </a:r>
            <a:endParaRPr sz="1150">
              <a:solidFill>
                <a:srgbClr val="BA212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BA212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Remove revenue columns used in determining Poverty Level</a:t>
            </a:r>
            <a:endParaRPr b="1" sz="12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col_remove </a:t>
            </a:r>
            <a:r>
              <a:rPr lang="en" sz="11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en" sz="11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'Agency Name'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'State Name [District] Latest available year'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col_remove_2017_18 </a:t>
            </a:r>
            <a:r>
              <a:rPr lang="en" sz="11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en" sz="11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'Total General Revenue (TOTALREV) [District Finance] 2017-18'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'Long Term Debt - Outstanding Beginning of FY (_19H) [District Finance] 2017-18'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'State Rev. - General Formula Assistance (C01) [District Finance] 2017-18'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'Local Rev. - Property Taxes (T06) [District Finance] 2017-18'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1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'Federal Rev. - Federal Title I Revenue (C14) [District Finance] 2017-18'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years_17_18</a:t>
            </a:r>
            <a:r>
              <a:rPr lang="en" sz="11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drop(columns</a:t>
            </a:r>
            <a:r>
              <a:rPr lang="en" sz="11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col_remove</a:t>
            </a:r>
            <a:r>
              <a:rPr lang="en" sz="11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col_remove_2017_18, inplace</a:t>
            </a:r>
            <a:r>
              <a:rPr lang="en" sz="11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1150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Repeat for subsequent years</a:t>
            </a:r>
            <a:endParaRPr b="1" sz="12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col_remove_2016_17 </a:t>
            </a:r>
            <a:r>
              <a:rPr lang="en" sz="11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[]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col </a:t>
            </a:r>
            <a:r>
              <a:rPr b="1" lang="en" sz="1150">
                <a:solidFill>
                  <a:srgbClr val="AA22F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col_remove_2017_18: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   col_remove_2016_17</a:t>
            </a:r>
            <a:r>
              <a:rPr lang="en" sz="11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append(col[:</a:t>
            </a:r>
            <a:r>
              <a:rPr lang="en" sz="11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-7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" sz="11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1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"2016-17"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years_16_17</a:t>
            </a:r>
            <a:r>
              <a:rPr lang="en" sz="11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drop(columns</a:t>
            </a:r>
            <a:r>
              <a:rPr lang="en" sz="11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col_remove</a:t>
            </a:r>
            <a:r>
              <a:rPr lang="en" sz="11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col_remove_2016_17, inplace</a:t>
            </a:r>
            <a:r>
              <a:rPr lang="en" sz="11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1150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1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A212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91440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56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7650" y="1285850"/>
            <a:ext cx="76887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We started with a knn classification model first because it is easy to implement.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We then used a return score function to find the best value of k</a:t>
            </a:r>
            <a:br>
              <a:rPr b="1" lang="en" sz="1500"/>
            </a:b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600" y="1690887"/>
            <a:ext cx="5086350" cy="13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700" y="3585350"/>
            <a:ext cx="5315825" cy="15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611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1307300"/>
            <a:ext cx="76887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also decided to implement a decision tree model because it is easy to interpret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then used sklearn pipeline to scale the data and find optimal decision tree stopping criteria with cross fold validation. </a:t>
            </a:r>
            <a:br>
              <a:rPr lang="en"/>
            </a:br>
            <a:br>
              <a:rPr lang="en"/>
            </a:br>
            <a:r>
              <a:rPr lang="en"/>
              <a:t>Shown on </a:t>
            </a:r>
            <a:r>
              <a:rPr lang="en"/>
              <a:t>next</a:t>
            </a:r>
            <a:r>
              <a:rPr lang="en"/>
              <a:t> slide: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300" y="1699025"/>
            <a:ext cx="6576999" cy="22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7650" y="50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625" y="1403800"/>
            <a:ext cx="4663650" cy="36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00" y="1532325"/>
            <a:ext cx="4242224" cy="174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022" y="532150"/>
            <a:ext cx="2848525" cy="108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450" y="1875221"/>
            <a:ext cx="2793825" cy="9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7609" y="1847200"/>
            <a:ext cx="2483841" cy="9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0" y="3002775"/>
            <a:ext cx="2483850" cy="7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13107" y="3046250"/>
            <a:ext cx="2649937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8148" y="3002777"/>
            <a:ext cx="2649950" cy="75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2000" y="3080325"/>
            <a:ext cx="2462000" cy="6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697175" y="912525"/>
            <a:ext cx="207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Decision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Tree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(only 1st,2nd,3rd split,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Max depth = 8)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98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overall objective is to design and evaluate prediction of high poverty stricken schools from the publicly available data across the U.S.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Evaluate the value of Title 1 school designation.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487700" y="2815725"/>
            <a:ext cx="2057400" cy="233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Child Left Behind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545100" y="2815725"/>
            <a:ext cx="2057400" cy="233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602500" y="2815725"/>
            <a:ext cx="2057400" cy="233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Fiscal data not out yet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2796075" y="3086100"/>
            <a:ext cx="14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2015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(ESSA passed)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145300" y="3086100"/>
            <a:ext cx="8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2018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663" y="1196075"/>
            <a:ext cx="76887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Separated the data frame into 3 smaller frames by year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263" y="1735400"/>
            <a:ext cx="5945483" cy="30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7663" y="1196075"/>
            <a:ext cx="76887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data is by district, not by school.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7669" y="2457425"/>
            <a:ext cx="38442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-"/>
            </a:pPr>
            <a:r>
              <a:rPr lang="en">
                <a:solidFill>
                  <a:srgbClr val="FF0000"/>
                </a:solidFill>
              </a:rPr>
              <a:t>Data does not answer the question directly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71869" y="2457425"/>
            <a:ext cx="38442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+"/>
            </a:pPr>
            <a:r>
              <a:rPr lang="en">
                <a:solidFill>
                  <a:srgbClr val="0000FF"/>
                </a:solidFill>
              </a:rPr>
              <a:t>The process is identical for both types of data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674075" y="12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1960950"/>
            <a:ext cx="7688700" cy="29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-"/>
            </a:pPr>
            <a: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 each </a:t>
            </a:r>
            <a: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frame</a:t>
            </a:r>
            <a: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we filled NaN’s with 0 using pandas.</a:t>
            </a:r>
            <a:b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(df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isna()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sum()) 	#Check for NA values</a:t>
            </a:r>
            <a:b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fillna(value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=0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,inplace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1050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) 	#Drop existing NA values and replace with 0</a:t>
            </a:r>
            <a:b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-"/>
            </a:pPr>
            <a: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Then we set the real value columns and </a:t>
            </a:r>
            <a: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column labels.</a:t>
            </a:r>
            <a:b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-"/>
            </a:pPr>
            <a: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 used pandas get_dummies for our </a:t>
            </a:r>
            <a: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variables.</a:t>
            </a:r>
            <a:b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-"/>
            </a:pPr>
            <a: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 also used pandas to_numeric to interpret non-numerical data. </a:t>
            </a:r>
            <a:b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05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years_15_16[realcol_2015_16] 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years_15_16[realcol_2015_16]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apply(pd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to_numeric, errors</a:t>
            </a:r>
            <a:r>
              <a:rPr lang="en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050">
                <a:solidFill>
                  <a:srgbClr val="BA212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'coerce'</a:t>
            </a:r>
            <a:r>
              <a:rPr lang="en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2771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Normalization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2457" l="2391" r="9354" t="4467"/>
          <a:stretch/>
        </p:blipFill>
        <p:spPr>
          <a:xfrm>
            <a:off x="5904575" y="2129350"/>
            <a:ext cx="2941150" cy="20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729450" y="2129350"/>
            <a:ext cx="4474200" cy="24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Important to bring all the features to the same scale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Used z-score normalization method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did normalization on real value columns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(Col_value- Mean of the col)/ Standard Deviation of the col</a:t>
            </a:r>
            <a:endParaRPr sz="11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Normalized data work better on KNN models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590000"/>
            <a:ext cx="2748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Chart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-1730" l="0" r="0" t="1730"/>
          <a:stretch/>
        </p:blipFill>
        <p:spPr>
          <a:xfrm>
            <a:off x="3779275" y="590000"/>
            <a:ext cx="4779826" cy="501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257175" y="4329125"/>
            <a:ext cx="36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42475" y="1567150"/>
            <a:ext cx="28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41550" y="1386325"/>
            <a:ext cx="3054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Heatmap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showing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the correlation values for each column and our poverty column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Pupil/Teacher ratio column is in most negative correlation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American Indian/Alaskan native students column is in most positive correlation with the poverty column.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Scatterplots showing strongest correlation to Poverty Level on next slide.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Thresholds for Poverty Level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Strict Poverty: Total Revenue for </a:t>
            </a:r>
            <a:r>
              <a:rPr lang="en" sz="1800"/>
              <a:t>the</a:t>
            </a:r>
            <a:r>
              <a:rPr lang="en" sz="1800"/>
              <a:t> District  is less than $10,000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High Poverty: </a:t>
            </a:r>
            <a:r>
              <a:rPr lang="en" sz="1800"/>
              <a:t>Total Revenue for the District  is less than $15,000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No Poverty: Total Revenue for the District  is greater than $15,000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Created a Poverty Level column to classify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