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31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 showGuides="1">
      <p:cViewPr varScale="1">
        <p:scale>
          <a:sx n="57" d="100"/>
          <a:sy n="57" d="100"/>
        </p:scale>
        <p:origin x="376" y="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D72C-537C-A24B-BF38-54867DDB91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F0F8-B265-554F-9A03-CC734BFD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26F3-3B84-B749-8D50-BB628DC1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4949-E390-D24B-9202-208B330EB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106B-136B-E349-AAD5-24B56799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CBE1-1493-9B47-95E6-E75D7CBDCD0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1B2E-3F50-C94C-A446-A8FFBB65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104C7-F1B3-BA43-9C87-E152D1C5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623BBE2B-EC04-1642-BAA4-61813A07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y 3: Comparative and Phylogenomic In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r>
              <a:t>Day 3: Comparative and Phylogenomic Inferences</a:t>
            </a:r>
          </a:p>
        </p:txBody>
      </p:sp>
      <p:sp>
        <p:nvSpPr>
          <p:cNvPr id="120" name="How we can use our consensus sequence from our raw reads to mapped reads or de novo assembly?…"/>
          <p:cNvSpPr txBox="1">
            <a:spLocks noGrp="1"/>
          </p:cNvSpPr>
          <p:nvPr>
            <p:ph type="body" sz="half" idx="1"/>
          </p:nvPr>
        </p:nvSpPr>
        <p:spPr>
          <a:xfrm>
            <a:off x="1657350" y="2700027"/>
            <a:ext cx="10223500" cy="9296401"/>
          </a:xfrm>
          <a:prstGeom prst="rect">
            <a:avLst/>
          </a:prstGeom>
        </p:spPr>
        <p:txBody>
          <a:bodyPr/>
          <a:lstStyle/>
          <a:p>
            <a:r>
              <a:t>How we can use our consensus sequence from our raw reads to mapped reads or de novo assembly?</a:t>
            </a:r>
          </a:p>
          <a:p>
            <a:r>
              <a:rPr b="1"/>
              <a:t>Comparative Genomics:</a:t>
            </a:r>
            <a:r>
              <a:t> The study of genomes within and between taxa to better understand structure, organization and biological function.</a:t>
            </a:r>
          </a:p>
          <a:p>
            <a:r>
              <a:rPr b="1"/>
              <a:t>Evolutionary Genomics:</a:t>
            </a:r>
            <a:r>
              <a:t> The study of how genes and genomes change over time.</a:t>
            </a:r>
          </a:p>
          <a:p>
            <a:r>
              <a:rPr b="1"/>
              <a:t>Phylogenomics:</a:t>
            </a:r>
            <a:r>
              <a:t> Tree-based Inferences of evolutionary histories of related taxa.</a:t>
            </a:r>
          </a:p>
        </p:txBody>
      </p:sp>
      <p:pic>
        <p:nvPicPr>
          <p:cNvPr id="121" name="Screen Shot 2021-05-08 at 7.49.59 PM.png" descr="Screen Shot 2021-05-08 at 7.49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00" y="2075098"/>
            <a:ext cx="6172200" cy="1097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3BFC-B8F6-2141-8DE6-7B93FB959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8953500" cy="8702676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Evolutionary history of species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Population structure 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phylogeography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Historic and ongoing patterns of migration and gene flow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Genetic diversity within and between genomes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Detection of Inbreeding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Detection of hybridization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Endangered or relic species, subspecies and populations</a:t>
            </a:r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E80D-1769-BE49-BAC6-49E2A7D9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30884" y="3463925"/>
            <a:ext cx="9448800" cy="8197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Applications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Identification of genes involved in disease resistance and progression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Definition of patterns of evolution and selection within targeted genes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Identification of variants linked with disease pathogenicity in host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Predictive effects of pathogen emergence in naïve host populations or species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1576F5-5167-DA4D-A0F2-9D996D8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Phylogenomic Analyses of Host Species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6C28D36-BDA7-2442-8154-E5DBBC595C4D}"/>
              </a:ext>
            </a:extLst>
          </p:cNvPr>
          <p:cNvSpPr/>
          <p:nvPr/>
        </p:nvSpPr>
        <p:spPr>
          <a:xfrm>
            <a:off x="11650218" y="6593584"/>
            <a:ext cx="1956816" cy="9692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DD81EA55-A75D-D84F-A0B6-A9996818720D}"/>
              </a:ext>
            </a:extLst>
          </p:cNvPr>
          <p:cNvSpPr/>
          <p:nvPr/>
        </p:nvSpPr>
        <p:spPr>
          <a:xfrm>
            <a:off x="10629900" y="4000500"/>
            <a:ext cx="672084" cy="712470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15975266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Helvetica Neue Light</vt:lpstr>
      <vt:lpstr>Helvetica Neue Medium</vt:lpstr>
      <vt:lpstr>White</vt:lpstr>
      <vt:lpstr>Day 3: Comparative and Phylogenomic Inferences</vt:lpstr>
      <vt:lpstr>Phylogenomic Analyses of Host Species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3: Comparative and Phylogenomic Inferences</dc:title>
  <cp:lastModifiedBy>Jill Slattery</cp:lastModifiedBy>
  <cp:revision>2</cp:revision>
  <dcterms:modified xsi:type="dcterms:W3CDTF">2021-08-04T12:07:12Z</dcterms:modified>
</cp:coreProperties>
</file>