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0648-FE38-4FEF-AE59-ABE4A024D91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56E3D49-870F-4627-9905-845CF7E84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7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0648-FE38-4FEF-AE59-ABE4A024D91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56E3D49-870F-4627-9905-845CF7E84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0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0648-FE38-4FEF-AE59-ABE4A024D91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56E3D49-870F-4627-9905-845CF7E84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79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0648-FE38-4FEF-AE59-ABE4A024D91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56E3D49-870F-4627-9905-845CF7E84B5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0342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0648-FE38-4FEF-AE59-ABE4A024D91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56E3D49-870F-4627-9905-845CF7E84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39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0648-FE38-4FEF-AE59-ABE4A024D91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3D49-870F-4627-9905-845CF7E84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75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0648-FE38-4FEF-AE59-ABE4A024D91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3D49-870F-4627-9905-845CF7E84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41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0648-FE38-4FEF-AE59-ABE4A024D91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3D49-870F-4627-9905-845CF7E84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40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BE40648-FE38-4FEF-AE59-ABE4A024D91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56E3D49-870F-4627-9905-845CF7E84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0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0648-FE38-4FEF-AE59-ABE4A024D91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3D49-870F-4627-9905-845CF7E84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0648-FE38-4FEF-AE59-ABE4A024D91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56E3D49-870F-4627-9905-845CF7E84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49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0648-FE38-4FEF-AE59-ABE4A024D91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3D49-870F-4627-9905-845CF7E84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4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0648-FE38-4FEF-AE59-ABE4A024D91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3D49-870F-4627-9905-845CF7E84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6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0648-FE38-4FEF-AE59-ABE4A024D91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3D49-870F-4627-9905-845CF7E84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3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0648-FE38-4FEF-AE59-ABE4A024D91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3D49-870F-4627-9905-845CF7E84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3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0648-FE38-4FEF-AE59-ABE4A024D91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3D49-870F-4627-9905-845CF7E84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9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0648-FE38-4FEF-AE59-ABE4A024D91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3D49-870F-4627-9905-845CF7E84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40648-FE38-4FEF-AE59-ABE4A024D91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E3D49-870F-4627-9905-845CF7E84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45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57232" y="2532185"/>
            <a:ext cx="8567224" cy="1630865"/>
          </a:xfrm>
        </p:spPr>
        <p:txBody>
          <a:bodyPr>
            <a:noAutofit/>
          </a:bodyPr>
          <a:lstStyle/>
          <a:p>
            <a:pPr algn="l"/>
            <a:r>
              <a:rPr lang="en-US" sz="4800" b="1" dirty="0" smtClean="0"/>
              <a:t>Predicting diabetes using Machine Learning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Shehani Leon</a:t>
            </a:r>
          </a:p>
          <a:p>
            <a:r>
              <a:rPr lang="en-US" dirty="0" smtClean="0"/>
              <a:t>21-11-2022</a:t>
            </a:r>
          </a:p>
        </p:txBody>
      </p:sp>
    </p:spTree>
    <p:extLst>
      <p:ext uri="{BB962C8B-B14F-4D97-AF65-F5344CB8AC3E}">
        <p14:creationId xmlns:p14="http://schemas.microsoft.com/office/powerpoint/2010/main" val="1016877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selected below functions to evaluate the model performance.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Confusion matrix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Accuracy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Precision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Recall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F1 score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18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Confusion matrix &amp; other functions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055519"/>
            <a:ext cx="9613861" cy="3599316"/>
          </a:xfrm>
        </p:spPr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Model – Logistic regression</a:t>
            </a:r>
          </a:p>
          <a:p>
            <a:r>
              <a:rPr lang="en-US" dirty="0" smtClean="0"/>
              <a:t>I have computed the probability of the outcome on the test data and compared this against the test actuals to evaluate the model performance, results as follows,</a:t>
            </a:r>
          </a:p>
          <a:p>
            <a:r>
              <a:rPr lang="en-US" sz="1200" b="1" dirty="0" smtClean="0"/>
              <a:t>Predicted outcome and probability for a sample sample-: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296" y="4042811"/>
            <a:ext cx="2872148" cy="2517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539" y="3888067"/>
            <a:ext cx="2979500" cy="281518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847652" y="4269625"/>
            <a:ext cx="2893060" cy="160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46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226" y="2042794"/>
            <a:ext cx="10822567" cy="4941815"/>
          </a:xfrm>
        </p:spPr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model Accuracy = TP+TN /(TP+TN+FP+FN) = 0.772727</a:t>
            </a:r>
          </a:p>
          <a:p>
            <a:r>
              <a:rPr lang="en-US" dirty="0"/>
              <a:t> </a:t>
            </a:r>
            <a:r>
              <a:rPr lang="en-US" dirty="0" smtClean="0"/>
              <a:t>Model 02- Random forest classifier </a:t>
            </a:r>
          </a:p>
          <a:p>
            <a:r>
              <a:rPr lang="en-US" dirty="0" smtClean="0"/>
              <a:t>2nd </a:t>
            </a:r>
            <a:r>
              <a:rPr lang="en-US" dirty="0"/>
              <a:t>model Accuracy = TP+TN /(TP+TN+FP+FN) = </a:t>
            </a:r>
            <a:r>
              <a:rPr lang="en-US" dirty="0" smtClean="0"/>
              <a:t>0.75324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640" y="3418449"/>
            <a:ext cx="3574189" cy="32004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2990710" y="4030850"/>
            <a:ext cx="3356288" cy="155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2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Preparing 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500" dirty="0" smtClean="0"/>
              <a:t>Clean &amp; explore dataset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500" dirty="0" smtClean="0"/>
              <a:t>Graphs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500" dirty="0" smtClean="0"/>
              <a:t>Pre processing steps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500" dirty="0" smtClean="0"/>
              <a:t>Correlation/ Selecting features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Identifying solution approach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Train the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Model evaluation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0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87651"/>
          </a:xfrm>
        </p:spPr>
        <p:txBody>
          <a:bodyPr/>
          <a:lstStyle/>
          <a:p>
            <a:r>
              <a:rPr lang="en-US" dirty="0" smtClean="0"/>
              <a:t>Preparing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51412"/>
            <a:ext cx="10058400" cy="4001657"/>
          </a:xfrm>
        </p:spPr>
        <p:txBody>
          <a:bodyPr/>
          <a:lstStyle/>
          <a:p>
            <a:r>
              <a:rPr lang="en-US" dirty="0" smtClean="0"/>
              <a:t>For this project I have used Pima Indians diabetes dataset in kaggle. </a:t>
            </a:r>
          </a:p>
          <a:p>
            <a:r>
              <a:rPr lang="en-US" dirty="0" smtClean="0"/>
              <a:t>In this dataset, we have few details of the patient(Glucose level, BMI, age, Blood pressure etc.) considering the patterns/ correlation I have created a machine learning model to predict diabetes.</a:t>
            </a:r>
          </a:p>
          <a:p>
            <a:r>
              <a:rPr lang="en-US" dirty="0"/>
              <a:t>Prior using these data to train </a:t>
            </a:r>
            <a:r>
              <a:rPr lang="en-US" dirty="0" smtClean="0"/>
              <a:t>the </a:t>
            </a:r>
            <a:r>
              <a:rPr lang="en-US" dirty="0"/>
              <a:t>model, we must cleanse the </a:t>
            </a:r>
            <a:r>
              <a:rPr lang="en-US" dirty="0" smtClean="0"/>
              <a:t>data first.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694" y="4070269"/>
            <a:ext cx="7534139" cy="240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2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2325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Clean &amp; Explore the dataset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59629"/>
            <a:ext cx="10058400" cy="3950142"/>
          </a:xfrm>
        </p:spPr>
        <p:txBody>
          <a:bodyPr/>
          <a:lstStyle/>
          <a:p>
            <a:r>
              <a:rPr lang="en-US" dirty="0" smtClean="0"/>
              <a:t>This data set contains all numeric data. I have imported the dataset and performed a descriptive analysis to explore the dataset and identify what treatments I must apply on the dataset prior using it to train the model.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08714" y="3600200"/>
            <a:ext cx="7235531" cy="25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Graphs (Data Visualization) 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176" y="2316313"/>
            <a:ext cx="3554569" cy="2962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451" y="2592538"/>
            <a:ext cx="3928057" cy="2686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214" y="2652070"/>
            <a:ext cx="3505200" cy="256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3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56" y="641058"/>
            <a:ext cx="3992451" cy="2733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879" y="3696971"/>
            <a:ext cx="5458395" cy="28542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3118" y="675248"/>
            <a:ext cx="3718708" cy="27756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6637" y="675248"/>
            <a:ext cx="3784751" cy="26994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8374" y="3797487"/>
            <a:ext cx="4260221" cy="265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95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processing step.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Checked and removed any null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Checked and removed any duplicating records in the dataset (if any).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As per the data plots shown in the previous slide, it is clear some of the features have outliers.</a:t>
            </a:r>
            <a:r>
              <a:rPr lang="en-US" dirty="0"/>
              <a:t> </a:t>
            </a:r>
            <a:r>
              <a:rPr lang="en-US" dirty="0" smtClean="0"/>
              <a:t>In order to predict more accurately, I have decided to selected data only in IQR and removed any outliers.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Identified the dependent &amp; independent variables and identify the correlation between. And selected the features with high correlation to train the model.</a:t>
            </a:r>
          </a:p>
          <a:p>
            <a:pPr marL="0" indent="0">
              <a:buNone/>
            </a:pPr>
            <a:r>
              <a:rPr lang="en-US" dirty="0" smtClean="0"/>
              <a:t>Feature = Outcome / Dependent variable (Y) (gives the result if the patient is diabetes positive or not)</a:t>
            </a:r>
          </a:p>
          <a:p>
            <a:pPr marL="0" indent="0">
              <a:buNone/>
            </a:pPr>
            <a:r>
              <a:rPr lang="en-US" dirty="0" smtClean="0"/>
              <a:t>Rest of the features = Independent variables (X)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088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Co-relation/ Selecting features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Checked how X variables correlate with Y variables. As per the results Blood pressure &amp; Insulin had relatively low correlation. Since these features don’t have a strong say about the fine result, I have removed these features and trained the model.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246" y="4389133"/>
            <a:ext cx="3321005" cy="20497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508" y="3892731"/>
            <a:ext cx="3583115" cy="268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67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Identifying the solution approach.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 used supervised machine learning approach to build the model.</a:t>
            </a:r>
          </a:p>
          <a:p>
            <a:r>
              <a:rPr lang="en-US" dirty="0" smtClean="0"/>
              <a:t>Since this is a Binary classification problem, I have used both logistic regression &amp; random forest classifier model.</a:t>
            </a:r>
          </a:p>
          <a:p>
            <a:r>
              <a:rPr lang="en-US" dirty="0" smtClean="0"/>
              <a:t>Based on the model performance, will be selecting the model with highest accuracy.</a:t>
            </a:r>
          </a:p>
          <a:p>
            <a:pPr marL="0" indent="0">
              <a:buNone/>
            </a:pPr>
            <a:r>
              <a:rPr lang="en-US" u="sng" dirty="0" smtClean="0"/>
              <a:t>Train test split.</a:t>
            </a:r>
          </a:p>
          <a:p>
            <a:pPr marL="0" indent="0">
              <a:buNone/>
            </a:pPr>
            <a:r>
              <a:rPr lang="en-US" dirty="0" smtClean="0"/>
              <a:t>I have used the train test split function in sklearn to split the dataset to train &amp; test the model.</a:t>
            </a:r>
          </a:p>
          <a:p>
            <a:pPr marL="0" indent="0">
              <a:buNone/>
            </a:pPr>
            <a:r>
              <a:rPr lang="en-US" dirty="0" smtClean="0"/>
              <a:t>I first defined the X &amp; Y variables and used 80% of the data to train the model &amp; 20% of it to test.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0528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</vt:lpstr>
      <vt:lpstr>Berlin</vt:lpstr>
      <vt:lpstr>Predicting diabetes using Machine Learning</vt:lpstr>
      <vt:lpstr>Content</vt:lpstr>
      <vt:lpstr>Preparing data</vt:lpstr>
      <vt:lpstr>Clean &amp; Explore the dataset</vt:lpstr>
      <vt:lpstr>Graphs (Data Visualization) </vt:lpstr>
      <vt:lpstr>PowerPoint Presentation</vt:lpstr>
      <vt:lpstr>Pre processing step.</vt:lpstr>
      <vt:lpstr>Co-relation/ Selecting features </vt:lpstr>
      <vt:lpstr>Identifying the solution approach.</vt:lpstr>
      <vt:lpstr>Model Evaluation</vt:lpstr>
      <vt:lpstr>Confusion matrix &amp; other functions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diabetes using Machine Learning</dc:title>
  <dc:creator>Shehani</dc:creator>
  <cp:lastModifiedBy>Shehani</cp:lastModifiedBy>
  <cp:revision>1</cp:revision>
  <dcterms:created xsi:type="dcterms:W3CDTF">2022-11-21T17:28:25Z</dcterms:created>
  <dcterms:modified xsi:type="dcterms:W3CDTF">2022-11-21T17:29:17Z</dcterms:modified>
</cp:coreProperties>
</file>