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6" r:id="rId7"/>
    <p:sldId id="270" r:id="rId8"/>
    <p:sldId id="263" r:id="rId9"/>
    <p:sldId id="259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6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5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9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9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4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5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587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4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2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0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1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886A27-76DC-4AAD-98F4-A5132C07B5C0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308824-5CF5-4A70-AABC-23D8BA39A1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2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5346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b="1" cap="all" spc="200" dirty="0" smtClean="0">
                <a:solidFill>
                  <a:srgbClr val="00B050"/>
                </a:solidFill>
                <a:ea typeface="+mn-ea"/>
                <a:cs typeface="+mn-cs"/>
              </a:rPr>
              <a:t>Shopping basket analysis</a:t>
            </a:r>
            <a:endParaRPr lang="en-IN" sz="5400" b="1" cap="all" spc="200" dirty="0">
              <a:solidFill>
                <a:srgbClr val="00B050"/>
              </a:solidFill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491" y="451643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Sheharaz </a:t>
            </a:r>
            <a:r>
              <a:rPr lang="en-US" dirty="0" smtClean="0"/>
              <a:t>Abdul </a:t>
            </a:r>
            <a:r>
              <a:rPr lang="en-US" dirty="0" err="1" smtClean="0"/>
              <a:t>Majeed</a:t>
            </a:r>
            <a:r>
              <a:rPr lang="en-US" dirty="0" smtClean="0"/>
              <a:t> </a:t>
            </a:r>
            <a:r>
              <a:rPr lang="en-US" dirty="0" smtClean="0"/>
              <a:t>Sheikh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5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2" y="718457"/>
            <a:ext cx="9590476" cy="5872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4931" y="244622"/>
            <a:ext cx="70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Rules for the item “tweezers with magnifying glass”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062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8399" y="2967335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0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Split, tidy and Analysis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Association Analysis- Web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Association Analysis- Branch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 data</a:t>
            </a:r>
            <a:r>
              <a:rPr lang="en-US" b="1" smtClean="0"/>
              <a:t>, remove NA </a:t>
            </a:r>
            <a:r>
              <a:rPr lang="en-US" b="1" dirty="0" smtClean="0"/>
              <a:t>and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856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entities identified - Web and Branch separately analyzed.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NA</a:t>
            </a:r>
          </a:p>
          <a:p>
            <a:endParaRPr lang="en-US" dirty="0" smtClean="0"/>
          </a:p>
          <a:p>
            <a:r>
              <a:rPr lang="en-US" dirty="0" smtClean="0"/>
              <a:t>Perform split and cast as transactions.</a:t>
            </a:r>
          </a:p>
          <a:p>
            <a:endParaRPr lang="en-US" dirty="0"/>
          </a:p>
          <a:p>
            <a:r>
              <a:rPr lang="en-US" dirty="0" smtClean="0"/>
              <a:t>Association analysis for items with the same basket id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66" y="2198371"/>
            <a:ext cx="6534150" cy="9334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270047" y="2427923"/>
            <a:ext cx="613954" cy="339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270047" y="2767557"/>
            <a:ext cx="613954" cy="3918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6" y="4635818"/>
            <a:ext cx="6573841" cy="3541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766" y="3702368"/>
            <a:ext cx="4086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8" y="2386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Association Analysis- </a:t>
            </a:r>
            <a:r>
              <a:rPr lang="en-US" sz="3600" b="1" dirty="0" smtClean="0"/>
              <a:t>Web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7754" y="1507927"/>
            <a:ext cx="10647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Items in rules with </a:t>
            </a:r>
            <a:r>
              <a:rPr lang="en-US" dirty="0"/>
              <a:t>high </a:t>
            </a:r>
            <a:r>
              <a:rPr lang="en-US" dirty="0" smtClean="0"/>
              <a:t>lift </a:t>
            </a:r>
            <a:r>
              <a:rPr lang="en-US" dirty="0"/>
              <a:t>can be recommended together in the </a:t>
            </a:r>
            <a:r>
              <a:rPr lang="en-US" dirty="0" smtClean="0"/>
              <a:t>online(Web) </a:t>
            </a:r>
            <a:r>
              <a:rPr lang="en-US" dirty="0"/>
              <a:t>store based on the </a:t>
            </a:r>
            <a:r>
              <a:rPr lang="en-US" dirty="0" smtClean="0"/>
              <a:t>online shopping cart items. This would enhance shopping experience for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10 </a:t>
            </a:r>
            <a:r>
              <a:rPr lang="en-US" dirty="0" smtClean="0"/>
              <a:t>rules according to lift value </a:t>
            </a:r>
            <a:r>
              <a:rPr lang="en-US" dirty="0"/>
              <a:t>are as shown in figure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</a:t>
            </a:r>
            <a:r>
              <a:rPr lang="en-US" dirty="0" smtClean="0"/>
              <a:t>“deep plates” </a:t>
            </a:r>
            <a:r>
              <a:rPr lang="en-US" dirty="0"/>
              <a:t>is observed to be frequently repeated among top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00" y="4252190"/>
            <a:ext cx="8334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2" y="534191"/>
            <a:ext cx="9590476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96" y="613954"/>
            <a:ext cx="9590476" cy="58332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4931" y="244622"/>
            <a:ext cx="70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Rules for the item “deep plates”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877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84" y="731520"/>
            <a:ext cx="9049430" cy="6126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4931" y="244622"/>
            <a:ext cx="70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Rules for the item “hooks”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66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68840" cy="758280"/>
          </a:xfrm>
        </p:spPr>
        <p:txBody>
          <a:bodyPr>
            <a:normAutofit/>
          </a:bodyPr>
          <a:lstStyle/>
          <a:p>
            <a:r>
              <a:rPr lang="en-US" sz="4000" b="1" dirty="0"/>
              <a:t>Association Analysis- </a:t>
            </a:r>
            <a:r>
              <a:rPr lang="en-US" sz="4000" b="1" dirty="0" smtClean="0"/>
              <a:t>Branch</a:t>
            </a:r>
            <a:endParaRPr lang="en-IN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489166"/>
            <a:ext cx="99255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Items in rules with high lift can be kept in the same section of the store. This would help customers to easily access the items and have good shopping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Top 10 rules according to lift is as shown in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Item “tweezers with magnifying glass” is observed to be frequently repeated among top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13" y="4719467"/>
            <a:ext cx="10344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20" y="306284"/>
            <a:ext cx="9590476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4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2763</TotalTime>
  <Words>209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Retrospect</vt:lpstr>
      <vt:lpstr>Shopping basket analysis</vt:lpstr>
      <vt:lpstr>Steps</vt:lpstr>
      <vt:lpstr>Split data, remove NA and Analysis</vt:lpstr>
      <vt:lpstr>Association Analysis- Web</vt:lpstr>
      <vt:lpstr>PowerPoint Presentation</vt:lpstr>
      <vt:lpstr>PowerPoint Presentation</vt:lpstr>
      <vt:lpstr>PowerPoint Presentation</vt:lpstr>
      <vt:lpstr>Association Analysis- Branch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Sheharaz Sheik</dc:creator>
  <cp:lastModifiedBy>Sheharaz Sheik</cp:lastModifiedBy>
  <cp:revision>325</cp:revision>
  <dcterms:created xsi:type="dcterms:W3CDTF">2021-02-27T16:28:05Z</dcterms:created>
  <dcterms:modified xsi:type="dcterms:W3CDTF">2021-05-14T16:59:09Z</dcterms:modified>
</cp:coreProperties>
</file>