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96595-DAA9-4928-AFA8-1F1ECCF3EDC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7AFD5-C3B6-4224-810B-1AB2F123C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12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4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9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6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95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32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055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91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896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7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61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7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5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89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68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6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1DCBF9-DB78-47FA-97A1-8DFCC78E499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DB5E24-A3BE-4938-9EA3-820D41F76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0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822E-86D0-BD41-7E10-4DC98F6A5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75" y="0"/>
            <a:ext cx="9280571" cy="164630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00"/>
                </a:solidFill>
              </a:rPr>
              <a:t>Impact of </a:t>
            </a:r>
            <a:r>
              <a:rPr lang="en-GB" dirty="0" err="1">
                <a:solidFill>
                  <a:srgbClr val="FFFF00"/>
                </a:solidFill>
              </a:rPr>
              <a:t>FoV</a:t>
            </a:r>
            <a:r>
              <a:rPr lang="en-GB" dirty="0">
                <a:solidFill>
                  <a:srgbClr val="FFFF00"/>
                </a:solidFill>
              </a:rPr>
              <a:t> of VR headsets on Pilot control Behaviour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A16E5-FCFC-EC4F-0506-6B492DEFC362}"/>
              </a:ext>
            </a:extLst>
          </p:cNvPr>
          <p:cNvSpPr txBox="1"/>
          <p:nvPr/>
        </p:nvSpPr>
        <p:spPr>
          <a:xfrm>
            <a:off x="0" y="1953087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RECRUITING EXPERIMENT PARTICIPANTS!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Put on a VR headset and control a simulation of a helicopter in hover!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Try and keep the helicopter stationary in the face of a strong wind and with various fields of view (FOVs)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Help us gain insight into how pilots’ performance is affected by changing FOVs and how they adapt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Since this experiment involves the use of VR headsets, we prefer participants who have had no previous history of motion sickness!!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9DDFB-86D7-6B09-6738-1B0D7C7EBC8F}"/>
              </a:ext>
            </a:extLst>
          </p:cNvPr>
          <p:cNvSpPr txBox="1"/>
          <p:nvPr/>
        </p:nvSpPr>
        <p:spPr>
          <a:xfrm>
            <a:off x="8540318" y="2050741"/>
            <a:ext cx="302728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Interested? Scan the QR code below to sign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A97BB-A927-30BE-244F-3A967783EF4D}"/>
              </a:ext>
            </a:extLst>
          </p:cNvPr>
          <p:cNvSpPr txBox="1"/>
          <p:nvPr/>
        </p:nvSpPr>
        <p:spPr>
          <a:xfrm>
            <a:off x="8540317" y="5399102"/>
            <a:ext cx="302728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Or send an email to sbinali@tudelft.nl</a:t>
            </a:r>
          </a:p>
        </p:txBody>
      </p:sp>
      <p:pic>
        <p:nvPicPr>
          <p:cNvPr id="8" name="Picture 7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E17A90E4-E4B4-F629-EFB6-15EBAB771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448" y="2805343"/>
            <a:ext cx="2357021" cy="23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145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</TotalTime>
  <Words>112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Century Gothic</vt:lpstr>
      <vt:lpstr>Wingdings</vt:lpstr>
      <vt:lpstr>Wingdings 3</vt:lpstr>
      <vt:lpstr>Slice</vt:lpstr>
      <vt:lpstr>Impact of FoV of VR headsets on Pilot control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Sheharyar Ali</dc:creator>
  <cp:lastModifiedBy>Sheharyar Ali</cp:lastModifiedBy>
  <cp:revision>2</cp:revision>
  <dcterms:created xsi:type="dcterms:W3CDTF">2024-07-30T09:12:56Z</dcterms:created>
  <dcterms:modified xsi:type="dcterms:W3CDTF">2024-07-30T11:38:35Z</dcterms:modified>
</cp:coreProperties>
</file>