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FD91-BF4D-469E-9927-8510168628A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C88E-48FC-42E4-8D03-E34A4934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3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7" y="0"/>
            <a:ext cx="12511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4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1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837" y="0"/>
            <a:ext cx="1241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</dc:creator>
  <cp:lastModifiedBy>NAC</cp:lastModifiedBy>
  <cp:revision>2</cp:revision>
  <dcterms:created xsi:type="dcterms:W3CDTF">2024-09-18T12:24:49Z</dcterms:created>
  <dcterms:modified xsi:type="dcterms:W3CDTF">2024-09-18T12:36:27Z</dcterms:modified>
</cp:coreProperties>
</file>