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384-6A97-4395-85C0-2A6CB75A69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013-B95E-4029-81E9-2A01F43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6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384-6A97-4395-85C0-2A6CB75A69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013-B95E-4029-81E9-2A01F43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1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384-6A97-4395-85C0-2A6CB75A69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013-B95E-4029-81E9-2A01F43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384-6A97-4395-85C0-2A6CB75A69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013-B95E-4029-81E9-2A01F43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384-6A97-4395-85C0-2A6CB75A69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013-B95E-4029-81E9-2A01F43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384-6A97-4395-85C0-2A6CB75A69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013-B95E-4029-81E9-2A01F43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3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384-6A97-4395-85C0-2A6CB75A69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013-B95E-4029-81E9-2A01F43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384-6A97-4395-85C0-2A6CB75A69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013-B95E-4029-81E9-2A01F43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384-6A97-4395-85C0-2A6CB75A69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013-B95E-4029-81E9-2A01F43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2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384-6A97-4395-85C0-2A6CB75A69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013-B95E-4029-81E9-2A01F43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3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384-6A97-4395-85C0-2A6CB75A69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013-B95E-4029-81E9-2A01F43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3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8384-6A97-4395-85C0-2A6CB75A69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0013-B95E-4029-81E9-2A01F430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0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9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1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9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6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" y="1451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4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1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2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NAC</dc:creator>
  <cp:lastModifiedBy>NAC</cp:lastModifiedBy>
  <cp:revision>2</cp:revision>
  <dcterms:created xsi:type="dcterms:W3CDTF">2024-09-26T16:24:36Z</dcterms:created>
  <dcterms:modified xsi:type="dcterms:W3CDTF">2024-09-26T16:27:22Z</dcterms:modified>
</cp:coreProperties>
</file>