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25EC-55E5-4BC4-9974-53AF9CC3BFD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A9A6-1B44-4F34-AEA9-AA1DDE2E9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</dc:creator>
  <cp:lastModifiedBy>NAC</cp:lastModifiedBy>
  <cp:revision>1</cp:revision>
  <dcterms:created xsi:type="dcterms:W3CDTF">2024-10-03T17:05:31Z</dcterms:created>
  <dcterms:modified xsi:type="dcterms:W3CDTF">2024-10-03T17:05:49Z</dcterms:modified>
</cp:coreProperties>
</file>