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7012-9B90-4768-A92A-BB854C15B53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19AF-F48E-4B2D-8FC0-94984E6B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8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</dc:creator>
  <cp:lastModifiedBy>NAC</cp:lastModifiedBy>
  <cp:revision>2</cp:revision>
  <dcterms:created xsi:type="dcterms:W3CDTF">2024-10-11T12:33:24Z</dcterms:created>
  <dcterms:modified xsi:type="dcterms:W3CDTF">2024-10-11T12:35:47Z</dcterms:modified>
</cp:coreProperties>
</file>