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0" r:id="rId3"/>
    <p:sldId id="257" r:id="rId4"/>
    <p:sldId id="271" r:id="rId5"/>
    <p:sldId id="272" r:id="rId6"/>
    <p:sldId id="275" r:id="rId7"/>
    <p:sldId id="276" r:id="rId8"/>
    <p:sldId id="273" r:id="rId9"/>
    <p:sldId id="274" r:id="rId10"/>
    <p:sldId id="278" r:id="rId11"/>
    <p:sldId id="279" r:id="rId12"/>
    <p:sldId id="258" r:id="rId13"/>
    <p:sldId id="280" r:id="rId14"/>
    <p:sldId id="287" r:id="rId15"/>
    <p:sldId id="281" r:id="rId16"/>
    <p:sldId id="282" r:id="rId17"/>
    <p:sldId id="284" r:id="rId18"/>
    <p:sldId id="285" r:id="rId19"/>
    <p:sldId id="286" r:id="rId20"/>
    <p:sldId id="290" r:id="rId21"/>
    <p:sldId id="291" r:id="rId22"/>
    <p:sldId id="260" r:id="rId23"/>
    <p:sldId id="269" r:id="rId24"/>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D25EC2-2206-4527-9029-50865D386E87}">
          <p14:sldIdLst>
            <p14:sldId id="256"/>
            <p14:sldId id="270"/>
            <p14:sldId id="257"/>
            <p14:sldId id="271"/>
            <p14:sldId id="272"/>
            <p14:sldId id="275"/>
            <p14:sldId id="276"/>
            <p14:sldId id="273"/>
            <p14:sldId id="274"/>
            <p14:sldId id="278"/>
            <p14:sldId id="279"/>
            <p14:sldId id="258"/>
            <p14:sldId id="280"/>
            <p14:sldId id="287"/>
            <p14:sldId id="281"/>
            <p14:sldId id="282"/>
            <p14:sldId id="284"/>
            <p14:sldId id="285"/>
            <p14:sldId id="286"/>
            <p14:sldId id="290"/>
            <p14:sldId id="291"/>
            <p14:sldId id="260"/>
            <p14:sldId id="269"/>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CB2688-968D-E6D2-4C41-FDF394B6C8D7}" v="108" dt="2024-10-27T14:22:02.363"/>
    <p1510:client id="{752F2CD4-47DB-D5FA-828C-932BFC3E1A03}" v="713" dt="2024-10-27T18:27:56.915"/>
    <p1510:client id="{9DE90EFF-08F8-4CD3-ABC5-7421D92B8557}" v="1096" dt="2024-10-27T19:18:01.887"/>
    <p1510:client id="{9E8DF947-5D51-0B70-5C33-DE1CD4853194}" v="262" dt="2024-10-27T17:15:43.94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413776" y="1336415"/>
            <a:ext cx="15473147" cy="802639"/>
          </a:xfrm>
          <a:prstGeom prst="rect">
            <a:avLst/>
          </a:prstGeom>
        </p:spPr>
        <p:txBody>
          <a:bodyPr wrap="square" lIns="0" tIns="0" rIns="0" bIns="0">
            <a:spAutoFit/>
          </a:bodyPr>
          <a:lstStyle>
            <a:lvl1pPr>
              <a:defRPr sz="5100" b="0" i="0">
                <a:solidFill>
                  <a:srgbClr val="DA622E"/>
                </a:solidFill>
                <a:latin typeface="Cambria"/>
                <a:cs typeface="Cambria"/>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DA622E"/>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DA622E"/>
                </a:solidFill>
                <a:latin typeface="Cambria"/>
                <a:cs typeface="Cambri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DFCF8"/>
          </a:solidFill>
        </p:spPr>
        <p:txBody>
          <a:bodyPr wrap="square" lIns="0" tIns="0" rIns="0" bIns="0" rtlCol="0"/>
          <a:lstStyle/>
          <a:p>
            <a:endParaRPr/>
          </a:p>
        </p:txBody>
      </p:sp>
      <p:sp>
        <p:nvSpPr>
          <p:cNvPr id="17" name="bg object 17"/>
          <p:cNvSpPr/>
          <p:nvPr/>
        </p:nvSpPr>
        <p:spPr>
          <a:xfrm>
            <a:off x="2123998" y="9168480"/>
            <a:ext cx="836930" cy="836930"/>
          </a:xfrm>
          <a:custGeom>
            <a:avLst/>
            <a:gdLst/>
            <a:ahLst/>
            <a:cxnLst/>
            <a:rect l="l" t="t" r="r" b="b"/>
            <a:pathLst>
              <a:path w="836930" h="836929">
                <a:moveTo>
                  <a:pt x="418287" y="0"/>
                </a:moveTo>
                <a:lnTo>
                  <a:pt x="369489" y="2812"/>
                </a:lnTo>
                <a:lnTo>
                  <a:pt x="322350" y="11042"/>
                </a:lnTo>
                <a:lnTo>
                  <a:pt x="277181" y="24375"/>
                </a:lnTo>
                <a:lnTo>
                  <a:pt x="234296" y="42498"/>
                </a:lnTo>
                <a:lnTo>
                  <a:pt x="194009" y="65099"/>
                </a:lnTo>
                <a:lnTo>
                  <a:pt x="156632" y="91863"/>
                </a:lnTo>
                <a:lnTo>
                  <a:pt x="122480" y="122477"/>
                </a:lnTo>
                <a:lnTo>
                  <a:pt x="91865" y="156629"/>
                </a:lnTo>
                <a:lnTo>
                  <a:pt x="65100" y="194005"/>
                </a:lnTo>
                <a:lnTo>
                  <a:pt x="42499" y="234291"/>
                </a:lnTo>
                <a:lnTo>
                  <a:pt x="24376" y="277176"/>
                </a:lnTo>
                <a:lnTo>
                  <a:pt x="11042" y="322344"/>
                </a:lnTo>
                <a:lnTo>
                  <a:pt x="2812" y="369483"/>
                </a:lnTo>
                <a:lnTo>
                  <a:pt x="0" y="418280"/>
                </a:lnTo>
                <a:lnTo>
                  <a:pt x="2812" y="466945"/>
                </a:lnTo>
                <a:lnTo>
                  <a:pt x="11042" y="513991"/>
                </a:lnTo>
                <a:lnTo>
                  <a:pt x="24376" y="559100"/>
                </a:lnTo>
                <a:lnTo>
                  <a:pt x="42499" y="601955"/>
                </a:lnTo>
                <a:lnTo>
                  <a:pt x="65100" y="642238"/>
                </a:lnTo>
                <a:lnTo>
                  <a:pt x="91865" y="679630"/>
                </a:lnTo>
                <a:lnTo>
                  <a:pt x="122480" y="713815"/>
                </a:lnTo>
                <a:lnTo>
                  <a:pt x="156632" y="744473"/>
                </a:lnTo>
                <a:lnTo>
                  <a:pt x="194009" y="771286"/>
                </a:lnTo>
                <a:lnTo>
                  <a:pt x="234296" y="793938"/>
                </a:lnTo>
                <a:lnTo>
                  <a:pt x="277181" y="812109"/>
                </a:lnTo>
                <a:lnTo>
                  <a:pt x="322350" y="825482"/>
                </a:lnTo>
                <a:lnTo>
                  <a:pt x="369489" y="833739"/>
                </a:lnTo>
                <a:lnTo>
                  <a:pt x="418287" y="836562"/>
                </a:lnTo>
                <a:lnTo>
                  <a:pt x="466950" y="833739"/>
                </a:lnTo>
                <a:lnTo>
                  <a:pt x="513995" y="825482"/>
                </a:lnTo>
                <a:lnTo>
                  <a:pt x="559104" y="812109"/>
                </a:lnTo>
                <a:lnTo>
                  <a:pt x="601958" y="793938"/>
                </a:lnTo>
                <a:lnTo>
                  <a:pt x="642240" y="771286"/>
                </a:lnTo>
                <a:lnTo>
                  <a:pt x="679632" y="744473"/>
                </a:lnTo>
                <a:lnTo>
                  <a:pt x="713816" y="713815"/>
                </a:lnTo>
                <a:lnTo>
                  <a:pt x="737383" y="687536"/>
                </a:lnTo>
                <a:lnTo>
                  <a:pt x="418287" y="687536"/>
                </a:lnTo>
                <a:lnTo>
                  <a:pt x="369776" y="683184"/>
                </a:lnTo>
                <a:lnTo>
                  <a:pt x="324111" y="670645"/>
                </a:lnTo>
                <a:lnTo>
                  <a:pt x="282055" y="650686"/>
                </a:lnTo>
                <a:lnTo>
                  <a:pt x="244373" y="624079"/>
                </a:lnTo>
                <a:lnTo>
                  <a:pt x="211828" y="591595"/>
                </a:lnTo>
                <a:lnTo>
                  <a:pt x="185185" y="554002"/>
                </a:lnTo>
                <a:lnTo>
                  <a:pt x="165209" y="512072"/>
                </a:lnTo>
                <a:lnTo>
                  <a:pt x="152662" y="466575"/>
                </a:lnTo>
                <a:lnTo>
                  <a:pt x="148310" y="418280"/>
                </a:lnTo>
                <a:lnTo>
                  <a:pt x="152662" y="369772"/>
                </a:lnTo>
                <a:lnTo>
                  <a:pt x="165209" y="324108"/>
                </a:lnTo>
                <a:lnTo>
                  <a:pt x="185185" y="282053"/>
                </a:lnTo>
                <a:lnTo>
                  <a:pt x="211828" y="244371"/>
                </a:lnTo>
                <a:lnTo>
                  <a:pt x="244373" y="211826"/>
                </a:lnTo>
                <a:lnTo>
                  <a:pt x="282055" y="185182"/>
                </a:lnTo>
                <a:lnTo>
                  <a:pt x="324111" y="165205"/>
                </a:lnTo>
                <a:lnTo>
                  <a:pt x="369776" y="152658"/>
                </a:lnTo>
                <a:lnTo>
                  <a:pt x="418287" y="148306"/>
                </a:lnTo>
                <a:lnTo>
                  <a:pt x="737002" y="148306"/>
                </a:lnTo>
                <a:lnTo>
                  <a:pt x="713816" y="122477"/>
                </a:lnTo>
                <a:lnTo>
                  <a:pt x="679632" y="91863"/>
                </a:lnTo>
                <a:lnTo>
                  <a:pt x="642240" y="65099"/>
                </a:lnTo>
                <a:lnTo>
                  <a:pt x="601958" y="42498"/>
                </a:lnTo>
                <a:lnTo>
                  <a:pt x="559104" y="24375"/>
                </a:lnTo>
                <a:lnTo>
                  <a:pt x="513995" y="11042"/>
                </a:lnTo>
                <a:lnTo>
                  <a:pt x="466950" y="2812"/>
                </a:lnTo>
                <a:lnTo>
                  <a:pt x="418287" y="0"/>
                </a:lnTo>
                <a:close/>
              </a:path>
              <a:path w="836930" h="836929">
                <a:moveTo>
                  <a:pt x="737002" y="148306"/>
                </a:moveTo>
                <a:lnTo>
                  <a:pt x="418287" y="148306"/>
                </a:lnTo>
                <a:lnTo>
                  <a:pt x="466578" y="152658"/>
                </a:lnTo>
                <a:lnTo>
                  <a:pt x="512074" y="165205"/>
                </a:lnTo>
                <a:lnTo>
                  <a:pt x="554003" y="185182"/>
                </a:lnTo>
                <a:lnTo>
                  <a:pt x="591596" y="211826"/>
                </a:lnTo>
                <a:lnTo>
                  <a:pt x="624081" y="244371"/>
                </a:lnTo>
                <a:lnTo>
                  <a:pt x="650688" y="282053"/>
                </a:lnTo>
                <a:lnTo>
                  <a:pt x="670647" y="324108"/>
                </a:lnTo>
                <a:lnTo>
                  <a:pt x="683188" y="369772"/>
                </a:lnTo>
                <a:lnTo>
                  <a:pt x="687539" y="418280"/>
                </a:lnTo>
                <a:lnTo>
                  <a:pt x="683188" y="466575"/>
                </a:lnTo>
                <a:lnTo>
                  <a:pt x="670647" y="512072"/>
                </a:lnTo>
                <a:lnTo>
                  <a:pt x="650688" y="554002"/>
                </a:lnTo>
                <a:lnTo>
                  <a:pt x="624081" y="591595"/>
                </a:lnTo>
                <a:lnTo>
                  <a:pt x="591596" y="624079"/>
                </a:lnTo>
                <a:lnTo>
                  <a:pt x="554003" y="650686"/>
                </a:lnTo>
                <a:lnTo>
                  <a:pt x="512074" y="670645"/>
                </a:lnTo>
                <a:lnTo>
                  <a:pt x="466578" y="683184"/>
                </a:lnTo>
                <a:lnTo>
                  <a:pt x="418287" y="687536"/>
                </a:lnTo>
                <a:lnTo>
                  <a:pt x="737383" y="687536"/>
                </a:lnTo>
                <a:lnTo>
                  <a:pt x="771286" y="642238"/>
                </a:lnTo>
                <a:lnTo>
                  <a:pt x="793937" y="601955"/>
                </a:lnTo>
                <a:lnTo>
                  <a:pt x="812108" y="559100"/>
                </a:lnTo>
                <a:lnTo>
                  <a:pt x="825481" y="513991"/>
                </a:lnTo>
                <a:lnTo>
                  <a:pt x="833738" y="466945"/>
                </a:lnTo>
                <a:lnTo>
                  <a:pt x="836561" y="418280"/>
                </a:lnTo>
                <a:lnTo>
                  <a:pt x="833738" y="369483"/>
                </a:lnTo>
                <a:lnTo>
                  <a:pt x="825481" y="322344"/>
                </a:lnTo>
                <a:lnTo>
                  <a:pt x="812108" y="277176"/>
                </a:lnTo>
                <a:lnTo>
                  <a:pt x="793937" y="234291"/>
                </a:lnTo>
                <a:lnTo>
                  <a:pt x="771286" y="194005"/>
                </a:lnTo>
                <a:lnTo>
                  <a:pt x="744473" y="156629"/>
                </a:lnTo>
                <a:lnTo>
                  <a:pt x="737002" y="148306"/>
                </a:lnTo>
                <a:close/>
              </a:path>
            </a:pathLst>
          </a:custGeom>
          <a:solidFill>
            <a:srgbClr val="DA622E"/>
          </a:solidFill>
        </p:spPr>
        <p:txBody>
          <a:bodyPr wrap="square" lIns="0" tIns="0" rIns="0" bIns="0" rtlCol="0"/>
          <a:lstStyle/>
          <a:p>
            <a:endParaRPr/>
          </a:p>
        </p:txBody>
      </p:sp>
      <p:sp>
        <p:nvSpPr>
          <p:cNvPr id="18" name="bg object 18"/>
          <p:cNvSpPr/>
          <p:nvPr/>
        </p:nvSpPr>
        <p:spPr>
          <a:xfrm>
            <a:off x="16875125" y="315137"/>
            <a:ext cx="675640" cy="675640"/>
          </a:xfrm>
          <a:custGeom>
            <a:avLst/>
            <a:gdLst/>
            <a:ahLst/>
            <a:cxnLst/>
            <a:rect l="l" t="t" r="r" b="b"/>
            <a:pathLst>
              <a:path w="675640" h="675640">
                <a:moveTo>
                  <a:pt x="385064" y="0"/>
                </a:moveTo>
                <a:lnTo>
                  <a:pt x="289306" y="0"/>
                </a:lnTo>
                <a:lnTo>
                  <a:pt x="289306" y="220992"/>
                </a:lnTo>
                <a:lnTo>
                  <a:pt x="132461" y="64782"/>
                </a:lnTo>
                <a:lnTo>
                  <a:pt x="64770" y="132461"/>
                </a:lnTo>
                <a:lnTo>
                  <a:pt x="220980" y="289382"/>
                </a:lnTo>
                <a:lnTo>
                  <a:pt x="0" y="289382"/>
                </a:lnTo>
                <a:lnTo>
                  <a:pt x="0" y="385127"/>
                </a:lnTo>
                <a:lnTo>
                  <a:pt x="220980" y="385127"/>
                </a:lnTo>
                <a:lnTo>
                  <a:pt x="64770" y="542061"/>
                </a:lnTo>
                <a:lnTo>
                  <a:pt x="132461" y="609727"/>
                </a:lnTo>
                <a:lnTo>
                  <a:pt x="289306" y="453517"/>
                </a:lnTo>
                <a:lnTo>
                  <a:pt x="289306" y="675233"/>
                </a:lnTo>
                <a:lnTo>
                  <a:pt x="385064" y="675233"/>
                </a:lnTo>
                <a:lnTo>
                  <a:pt x="385064" y="453517"/>
                </a:lnTo>
                <a:lnTo>
                  <a:pt x="542036" y="609727"/>
                </a:lnTo>
                <a:lnTo>
                  <a:pt x="609727" y="542061"/>
                </a:lnTo>
                <a:lnTo>
                  <a:pt x="453517" y="385127"/>
                </a:lnTo>
                <a:lnTo>
                  <a:pt x="675132" y="385127"/>
                </a:lnTo>
                <a:lnTo>
                  <a:pt x="675132" y="289382"/>
                </a:lnTo>
                <a:lnTo>
                  <a:pt x="453517" y="289382"/>
                </a:lnTo>
                <a:lnTo>
                  <a:pt x="609727" y="132461"/>
                </a:lnTo>
                <a:lnTo>
                  <a:pt x="542036" y="64782"/>
                </a:lnTo>
                <a:lnTo>
                  <a:pt x="385064" y="220992"/>
                </a:lnTo>
                <a:lnTo>
                  <a:pt x="385064" y="0"/>
                </a:lnTo>
                <a:close/>
              </a:path>
            </a:pathLst>
          </a:custGeom>
          <a:solidFill>
            <a:srgbClr val="DA622E"/>
          </a:solidFill>
        </p:spPr>
        <p:txBody>
          <a:bodyPr wrap="square" lIns="0" tIns="0" rIns="0" bIns="0" rtlCol="0"/>
          <a:lstStyle/>
          <a:p>
            <a:endParaRPr/>
          </a:p>
        </p:txBody>
      </p:sp>
      <p:sp>
        <p:nvSpPr>
          <p:cNvPr id="19" name="bg object 19"/>
          <p:cNvSpPr/>
          <p:nvPr/>
        </p:nvSpPr>
        <p:spPr>
          <a:xfrm>
            <a:off x="0" y="653046"/>
            <a:ext cx="2124710" cy="407034"/>
          </a:xfrm>
          <a:custGeom>
            <a:avLst/>
            <a:gdLst/>
            <a:ahLst/>
            <a:cxnLst/>
            <a:rect l="l" t="t" r="r" b="b"/>
            <a:pathLst>
              <a:path w="2124710" h="407034">
                <a:moveTo>
                  <a:pt x="1691982" y="0"/>
                </a:moveTo>
                <a:lnTo>
                  <a:pt x="1623447" y="4069"/>
                </a:lnTo>
                <a:lnTo>
                  <a:pt x="1564653" y="15038"/>
                </a:lnTo>
                <a:lnTo>
                  <a:pt x="1514419" y="31046"/>
                </a:lnTo>
                <a:lnTo>
                  <a:pt x="1471565" y="50235"/>
                </a:lnTo>
                <a:lnTo>
                  <a:pt x="1434910" y="70745"/>
                </a:lnTo>
                <a:lnTo>
                  <a:pt x="1403273" y="90716"/>
                </a:lnTo>
                <a:lnTo>
                  <a:pt x="1369737" y="111309"/>
                </a:lnTo>
                <a:lnTo>
                  <a:pt x="1338562" y="126439"/>
                </a:lnTo>
                <a:lnTo>
                  <a:pt x="1303742" y="135766"/>
                </a:lnTo>
                <a:lnTo>
                  <a:pt x="1259269" y="138950"/>
                </a:lnTo>
                <a:lnTo>
                  <a:pt x="1214395" y="135766"/>
                </a:lnTo>
                <a:lnTo>
                  <a:pt x="1179442" y="126439"/>
                </a:lnTo>
                <a:lnTo>
                  <a:pt x="1148404" y="111309"/>
                </a:lnTo>
                <a:lnTo>
                  <a:pt x="1115273" y="90716"/>
                </a:lnTo>
                <a:lnTo>
                  <a:pt x="1083386" y="70745"/>
                </a:lnTo>
                <a:lnTo>
                  <a:pt x="1046660" y="50235"/>
                </a:lnTo>
                <a:lnTo>
                  <a:pt x="1003853" y="31046"/>
                </a:lnTo>
                <a:lnTo>
                  <a:pt x="953726" y="15038"/>
                </a:lnTo>
                <a:lnTo>
                  <a:pt x="895039" y="4069"/>
                </a:lnTo>
                <a:lnTo>
                  <a:pt x="826551" y="0"/>
                </a:lnTo>
                <a:lnTo>
                  <a:pt x="758015" y="4069"/>
                </a:lnTo>
                <a:lnTo>
                  <a:pt x="699219" y="15038"/>
                </a:lnTo>
                <a:lnTo>
                  <a:pt x="648983" y="31046"/>
                </a:lnTo>
                <a:lnTo>
                  <a:pt x="606127" y="50235"/>
                </a:lnTo>
                <a:lnTo>
                  <a:pt x="569471" y="70745"/>
                </a:lnTo>
                <a:lnTo>
                  <a:pt x="537834" y="90716"/>
                </a:lnTo>
                <a:lnTo>
                  <a:pt x="504399" y="111309"/>
                </a:lnTo>
                <a:lnTo>
                  <a:pt x="473394" y="126439"/>
                </a:lnTo>
                <a:lnTo>
                  <a:pt x="438609" y="135766"/>
                </a:lnTo>
                <a:lnTo>
                  <a:pt x="393833" y="138950"/>
                </a:lnTo>
                <a:lnTo>
                  <a:pt x="348960" y="135766"/>
                </a:lnTo>
                <a:lnTo>
                  <a:pt x="314007" y="126439"/>
                </a:lnTo>
                <a:lnTo>
                  <a:pt x="282969" y="111309"/>
                </a:lnTo>
                <a:lnTo>
                  <a:pt x="249838" y="90716"/>
                </a:lnTo>
                <a:lnTo>
                  <a:pt x="217951" y="70745"/>
                </a:lnTo>
                <a:lnTo>
                  <a:pt x="181225" y="50235"/>
                </a:lnTo>
                <a:lnTo>
                  <a:pt x="138418" y="31046"/>
                </a:lnTo>
                <a:lnTo>
                  <a:pt x="88291" y="15038"/>
                </a:lnTo>
                <a:lnTo>
                  <a:pt x="29603" y="4069"/>
                </a:lnTo>
                <a:lnTo>
                  <a:pt x="0" y="2310"/>
                </a:lnTo>
                <a:lnTo>
                  <a:pt x="0" y="269889"/>
                </a:lnTo>
                <a:lnTo>
                  <a:pt x="5588" y="270288"/>
                </a:lnTo>
                <a:lnTo>
                  <a:pt x="40407" y="279612"/>
                </a:lnTo>
                <a:lnTo>
                  <a:pt x="71581" y="294742"/>
                </a:lnTo>
                <a:lnTo>
                  <a:pt x="105117" y="315341"/>
                </a:lnTo>
                <a:lnTo>
                  <a:pt x="137003" y="335360"/>
                </a:lnTo>
                <a:lnTo>
                  <a:pt x="173729" y="356000"/>
                </a:lnTo>
                <a:lnTo>
                  <a:pt x="216536" y="375361"/>
                </a:lnTo>
                <a:lnTo>
                  <a:pt x="266662" y="391542"/>
                </a:lnTo>
                <a:lnTo>
                  <a:pt x="325348" y="402645"/>
                </a:lnTo>
                <a:lnTo>
                  <a:pt x="393833" y="406768"/>
                </a:lnTo>
                <a:lnTo>
                  <a:pt x="462321" y="402645"/>
                </a:lnTo>
                <a:lnTo>
                  <a:pt x="521008" y="391542"/>
                </a:lnTo>
                <a:lnTo>
                  <a:pt x="571135" y="375361"/>
                </a:lnTo>
                <a:lnTo>
                  <a:pt x="613942" y="356000"/>
                </a:lnTo>
                <a:lnTo>
                  <a:pt x="650669" y="335360"/>
                </a:lnTo>
                <a:lnTo>
                  <a:pt x="682555" y="315341"/>
                </a:lnTo>
                <a:lnTo>
                  <a:pt x="715686" y="294742"/>
                </a:lnTo>
                <a:lnTo>
                  <a:pt x="746725" y="279612"/>
                </a:lnTo>
                <a:lnTo>
                  <a:pt x="781677" y="270288"/>
                </a:lnTo>
                <a:lnTo>
                  <a:pt x="826551" y="267106"/>
                </a:lnTo>
                <a:lnTo>
                  <a:pt x="871024" y="270288"/>
                </a:lnTo>
                <a:lnTo>
                  <a:pt x="905843" y="279612"/>
                </a:lnTo>
                <a:lnTo>
                  <a:pt x="937016" y="294742"/>
                </a:lnTo>
                <a:lnTo>
                  <a:pt x="970553" y="315341"/>
                </a:lnTo>
                <a:lnTo>
                  <a:pt x="1002189" y="335360"/>
                </a:lnTo>
                <a:lnTo>
                  <a:pt x="1038845" y="356000"/>
                </a:lnTo>
                <a:lnTo>
                  <a:pt x="1081702" y="375361"/>
                </a:lnTo>
                <a:lnTo>
                  <a:pt x="1131938" y="391542"/>
                </a:lnTo>
                <a:lnTo>
                  <a:pt x="1190733" y="402645"/>
                </a:lnTo>
                <a:lnTo>
                  <a:pt x="1259269" y="406768"/>
                </a:lnTo>
                <a:lnTo>
                  <a:pt x="1327756" y="402645"/>
                </a:lnTo>
                <a:lnTo>
                  <a:pt x="1386443" y="391542"/>
                </a:lnTo>
                <a:lnTo>
                  <a:pt x="1436571" y="375361"/>
                </a:lnTo>
                <a:lnTo>
                  <a:pt x="1479379" y="356000"/>
                </a:lnTo>
                <a:lnTo>
                  <a:pt x="1516105" y="335360"/>
                </a:lnTo>
                <a:lnTo>
                  <a:pt x="1547990" y="315341"/>
                </a:lnTo>
                <a:lnTo>
                  <a:pt x="1581124" y="294742"/>
                </a:lnTo>
                <a:lnTo>
                  <a:pt x="1612161" y="279612"/>
                </a:lnTo>
                <a:lnTo>
                  <a:pt x="1647111" y="270288"/>
                </a:lnTo>
                <a:lnTo>
                  <a:pt x="1691982" y="267106"/>
                </a:lnTo>
                <a:lnTo>
                  <a:pt x="1736444" y="270288"/>
                </a:lnTo>
                <a:lnTo>
                  <a:pt x="1771186" y="279612"/>
                </a:lnTo>
                <a:lnTo>
                  <a:pt x="1802146" y="294742"/>
                </a:lnTo>
                <a:lnTo>
                  <a:pt x="1835264" y="315341"/>
                </a:lnTo>
                <a:lnTo>
                  <a:pt x="1867206" y="335360"/>
                </a:lnTo>
                <a:lnTo>
                  <a:pt x="1904068" y="356000"/>
                </a:lnTo>
                <a:lnTo>
                  <a:pt x="1947049" y="375361"/>
                </a:lnTo>
                <a:lnTo>
                  <a:pt x="1997350" y="391542"/>
                </a:lnTo>
                <a:lnTo>
                  <a:pt x="2056170" y="402645"/>
                </a:lnTo>
                <a:lnTo>
                  <a:pt x="2124710" y="406768"/>
                </a:lnTo>
                <a:lnTo>
                  <a:pt x="2124710" y="138950"/>
                </a:lnTo>
                <a:lnTo>
                  <a:pt x="2079831" y="135766"/>
                </a:lnTo>
                <a:lnTo>
                  <a:pt x="2044877" y="126439"/>
                </a:lnTo>
                <a:lnTo>
                  <a:pt x="2013839" y="111309"/>
                </a:lnTo>
                <a:lnTo>
                  <a:pt x="1980704" y="90716"/>
                </a:lnTo>
                <a:lnTo>
                  <a:pt x="1948770" y="70745"/>
                </a:lnTo>
                <a:lnTo>
                  <a:pt x="1911935" y="50235"/>
                </a:lnTo>
                <a:lnTo>
                  <a:pt x="1869019" y="31046"/>
                </a:lnTo>
                <a:lnTo>
                  <a:pt x="1818841" y="15038"/>
                </a:lnTo>
                <a:lnTo>
                  <a:pt x="1760223" y="4069"/>
                </a:lnTo>
                <a:lnTo>
                  <a:pt x="1691982" y="0"/>
                </a:lnTo>
                <a:close/>
              </a:path>
            </a:pathLst>
          </a:custGeom>
          <a:solidFill>
            <a:srgbClr val="FFA900"/>
          </a:solidFill>
        </p:spPr>
        <p:txBody>
          <a:bodyPr wrap="square" lIns="0" tIns="0" rIns="0" bIns="0" rtlCol="0"/>
          <a:lstStyle/>
          <a:p>
            <a:endParaRPr/>
          </a:p>
        </p:txBody>
      </p:sp>
      <p:sp>
        <p:nvSpPr>
          <p:cNvPr id="20" name="bg object 20"/>
          <p:cNvSpPr/>
          <p:nvPr/>
        </p:nvSpPr>
        <p:spPr>
          <a:xfrm>
            <a:off x="0" y="1216774"/>
            <a:ext cx="2124710" cy="407034"/>
          </a:xfrm>
          <a:custGeom>
            <a:avLst/>
            <a:gdLst/>
            <a:ahLst/>
            <a:cxnLst/>
            <a:rect l="l" t="t" r="r" b="b"/>
            <a:pathLst>
              <a:path w="2124710" h="407034">
                <a:moveTo>
                  <a:pt x="1691982" y="0"/>
                </a:moveTo>
                <a:lnTo>
                  <a:pt x="1623447" y="4069"/>
                </a:lnTo>
                <a:lnTo>
                  <a:pt x="1564653" y="15037"/>
                </a:lnTo>
                <a:lnTo>
                  <a:pt x="1514419" y="31045"/>
                </a:lnTo>
                <a:lnTo>
                  <a:pt x="1471565" y="50231"/>
                </a:lnTo>
                <a:lnTo>
                  <a:pt x="1434910" y="70737"/>
                </a:lnTo>
                <a:lnTo>
                  <a:pt x="1403273" y="90703"/>
                </a:lnTo>
                <a:lnTo>
                  <a:pt x="1369737" y="111304"/>
                </a:lnTo>
                <a:lnTo>
                  <a:pt x="1338562" y="126438"/>
                </a:lnTo>
                <a:lnTo>
                  <a:pt x="1303742" y="135766"/>
                </a:lnTo>
                <a:lnTo>
                  <a:pt x="1259269" y="138950"/>
                </a:lnTo>
                <a:lnTo>
                  <a:pt x="1214395" y="135766"/>
                </a:lnTo>
                <a:lnTo>
                  <a:pt x="1179442" y="126438"/>
                </a:lnTo>
                <a:lnTo>
                  <a:pt x="1148404" y="111304"/>
                </a:lnTo>
                <a:lnTo>
                  <a:pt x="1115273" y="90703"/>
                </a:lnTo>
                <a:lnTo>
                  <a:pt x="1083386" y="70737"/>
                </a:lnTo>
                <a:lnTo>
                  <a:pt x="1046660" y="50231"/>
                </a:lnTo>
                <a:lnTo>
                  <a:pt x="1003853" y="31045"/>
                </a:lnTo>
                <a:lnTo>
                  <a:pt x="953726" y="15037"/>
                </a:lnTo>
                <a:lnTo>
                  <a:pt x="895039" y="4069"/>
                </a:lnTo>
                <a:lnTo>
                  <a:pt x="826551" y="0"/>
                </a:lnTo>
                <a:lnTo>
                  <a:pt x="758015" y="4069"/>
                </a:lnTo>
                <a:lnTo>
                  <a:pt x="699219" y="15037"/>
                </a:lnTo>
                <a:lnTo>
                  <a:pt x="648983" y="31045"/>
                </a:lnTo>
                <a:lnTo>
                  <a:pt x="606127" y="50231"/>
                </a:lnTo>
                <a:lnTo>
                  <a:pt x="569471" y="70737"/>
                </a:lnTo>
                <a:lnTo>
                  <a:pt x="537834" y="90703"/>
                </a:lnTo>
                <a:lnTo>
                  <a:pt x="504399" y="111304"/>
                </a:lnTo>
                <a:lnTo>
                  <a:pt x="473394" y="126438"/>
                </a:lnTo>
                <a:lnTo>
                  <a:pt x="438609" y="135766"/>
                </a:lnTo>
                <a:lnTo>
                  <a:pt x="393833" y="138950"/>
                </a:lnTo>
                <a:lnTo>
                  <a:pt x="348960" y="135766"/>
                </a:lnTo>
                <a:lnTo>
                  <a:pt x="314007" y="126438"/>
                </a:lnTo>
                <a:lnTo>
                  <a:pt x="282969" y="111304"/>
                </a:lnTo>
                <a:lnTo>
                  <a:pt x="249838" y="90703"/>
                </a:lnTo>
                <a:lnTo>
                  <a:pt x="217951" y="70737"/>
                </a:lnTo>
                <a:lnTo>
                  <a:pt x="181225" y="50231"/>
                </a:lnTo>
                <a:lnTo>
                  <a:pt x="138418" y="31045"/>
                </a:lnTo>
                <a:lnTo>
                  <a:pt x="88291" y="15037"/>
                </a:lnTo>
                <a:lnTo>
                  <a:pt x="29603" y="4069"/>
                </a:lnTo>
                <a:lnTo>
                  <a:pt x="0" y="2310"/>
                </a:lnTo>
                <a:lnTo>
                  <a:pt x="0" y="269878"/>
                </a:lnTo>
                <a:lnTo>
                  <a:pt x="5588" y="270278"/>
                </a:lnTo>
                <a:lnTo>
                  <a:pt x="40407" y="279606"/>
                </a:lnTo>
                <a:lnTo>
                  <a:pt x="71581" y="294740"/>
                </a:lnTo>
                <a:lnTo>
                  <a:pt x="105117" y="315341"/>
                </a:lnTo>
                <a:lnTo>
                  <a:pt x="137003" y="335361"/>
                </a:lnTo>
                <a:lnTo>
                  <a:pt x="173729" y="356003"/>
                </a:lnTo>
                <a:lnTo>
                  <a:pt x="216536" y="375367"/>
                </a:lnTo>
                <a:lnTo>
                  <a:pt x="266662" y="391552"/>
                </a:lnTo>
                <a:lnTo>
                  <a:pt x="325348" y="402657"/>
                </a:lnTo>
                <a:lnTo>
                  <a:pt x="393833" y="406781"/>
                </a:lnTo>
                <a:lnTo>
                  <a:pt x="462321" y="402657"/>
                </a:lnTo>
                <a:lnTo>
                  <a:pt x="521008" y="391552"/>
                </a:lnTo>
                <a:lnTo>
                  <a:pt x="571135" y="375367"/>
                </a:lnTo>
                <a:lnTo>
                  <a:pt x="613942" y="356003"/>
                </a:lnTo>
                <a:lnTo>
                  <a:pt x="650669" y="335361"/>
                </a:lnTo>
                <a:lnTo>
                  <a:pt x="682555" y="315341"/>
                </a:lnTo>
                <a:lnTo>
                  <a:pt x="715686" y="294740"/>
                </a:lnTo>
                <a:lnTo>
                  <a:pt x="746725" y="279606"/>
                </a:lnTo>
                <a:lnTo>
                  <a:pt x="781677" y="270278"/>
                </a:lnTo>
                <a:lnTo>
                  <a:pt x="826551" y="267093"/>
                </a:lnTo>
                <a:lnTo>
                  <a:pt x="871024" y="270278"/>
                </a:lnTo>
                <a:lnTo>
                  <a:pt x="905843" y="279606"/>
                </a:lnTo>
                <a:lnTo>
                  <a:pt x="937016" y="294740"/>
                </a:lnTo>
                <a:lnTo>
                  <a:pt x="970553" y="315341"/>
                </a:lnTo>
                <a:lnTo>
                  <a:pt x="1002189" y="335361"/>
                </a:lnTo>
                <a:lnTo>
                  <a:pt x="1038845" y="356003"/>
                </a:lnTo>
                <a:lnTo>
                  <a:pt x="1081702" y="375367"/>
                </a:lnTo>
                <a:lnTo>
                  <a:pt x="1131938" y="391552"/>
                </a:lnTo>
                <a:lnTo>
                  <a:pt x="1190733" y="402657"/>
                </a:lnTo>
                <a:lnTo>
                  <a:pt x="1259269" y="406781"/>
                </a:lnTo>
                <a:lnTo>
                  <a:pt x="1327756" y="402657"/>
                </a:lnTo>
                <a:lnTo>
                  <a:pt x="1386443" y="391552"/>
                </a:lnTo>
                <a:lnTo>
                  <a:pt x="1436571" y="375367"/>
                </a:lnTo>
                <a:lnTo>
                  <a:pt x="1479379" y="356003"/>
                </a:lnTo>
                <a:lnTo>
                  <a:pt x="1516105" y="335361"/>
                </a:lnTo>
                <a:lnTo>
                  <a:pt x="1547990" y="315341"/>
                </a:lnTo>
                <a:lnTo>
                  <a:pt x="1581124" y="294740"/>
                </a:lnTo>
                <a:lnTo>
                  <a:pt x="1612161" y="279606"/>
                </a:lnTo>
                <a:lnTo>
                  <a:pt x="1647111" y="270278"/>
                </a:lnTo>
                <a:lnTo>
                  <a:pt x="1691982" y="267093"/>
                </a:lnTo>
                <a:lnTo>
                  <a:pt x="1736444" y="270278"/>
                </a:lnTo>
                <a:lnTo>
                  <a:pt x="1771186" y="279606"/>
                </a:lnTo>
                <a:lnTo>
                  <a:pt x="1802146" y="294740"/>
                </a:lnTo>
                <a:lnTo>
                  <a:pt x="1835264" y="315341"/>
                </a:lnTo>
                <a:lnTo>
                  <a:pt x="1867206" y="335361"/>
                </a:lnTo>
                <a:lnTo>
                  <a:pt x="1904068" y="356003"/>
                </a:lnTo>
                <a:lnTo>
                  <a:pt x="1947049" y="375367"/>
                </a:lnTo>
                <a:lnTo>
                  <a:pt x="1997350" y="391552"/>
                </a:lnTo>
                <a:lnTo>
                  <a:pt x="2056170" y="402657"/>
                </a:lnTo>
                <a:lnTo>
                  <a:pt x="2124710" y="406781"/>
                </a:lnTo>
                <a:lnTo>
                  <a:pt x="2124710" y="138950"/>
                </a:lnTo>
                <a:lnTo>
                  <a:pt x="2079831" y="135766"/>
                </a:lnTo>
                <a:lnTo>
                  <a:pt x="2044877" y="126438"/>
                </a:lnTo>
                <a:lnTo>
                  <a:pt x="2013839" y="111304"/>
                </a:lnTo>
                <a:lnTo>
                  <a:pt x="1980704" y="90703"/>
                </a:lnTo>
                <a:lnTo>
                  <a:pt x="1948770" y="70737"/>
                </a:lnTo>
                <a:lnTo>
                  <a:pt x="1911935" y="50231"/>
                </a:lnTo>
                <a:lnTo>
                  <a:pt x="1869019" y="31045"/>
                </a:lnTo>
                <a:lnTo>
                  <a:pt x="1818841" y="15037"/>
                </a:lnTo>
                <a:lnTo>
                  <a:pt x="1760223" y="4069"/>
                </a:lnTo>
                <a:lnTo>
                  <a:pt x="1691982" y="0"/>
                </a:lnTo>
                <a:close/>
              </a:path>
            </a:pathLst>
          </a:custGeom>
          <a:solidFill>
            <a:srgbClr val="FFA900"/>
          </a:solidFill>
        </p:spPr>
        <p:txBody>
          <a:bodyPr wrap="square" lIns="0" tIns="0" rIns="0" bIns="0" rtlCol="0"/>
          <a:lstStyle/>
          <a:p>
            <a:endParaRPr/>
          </a:p>
        </p:txBody>
      </p:sp>
      <p:sp>
        <p:nvSpPr>
          <p:cNvPr id="21" name="bg object 21"/>
          <p:cNvSpPr/>
          <p:nvPr/>
        </p:nvSpPr>
        <p:spPr>
          <a:xfrm>
            <a:off x="17213580" y="6059716"/>
            <a:ext cx="189865" cy="1350645"/>
          </a:xfrm>
          <a:custGeom>
            <a:avLst/>
            <a:gdLst/>
            <a:ahLst/>
            <a:cxnLst/>
            <a:rect l="l" t="t" r="r" b="b"/>
            <a:pathLst>
              <a:path w="189865" h="1350645">
                <a:moveTo>
                  <a:pt x="189349" y="0"/>
                </a:moveTo>
                <a:lnTo>
                  <a:pt x="0" y="0"/>
                </a:lnTo>
                <a:lnTo>
                  <a:pt x="0" y="1350619"/>
                </a:lnTo>
                <a:lnTo>
                  <a:pt x="189349" y="1350619"/>
                </a:lnTo>
                <a:lnTo>
                  <a:pt x="189349" y="0"/>
                </a:lnTo>
                <a:close/>
              </a:path>
            </a:pathLst>
          </a:custGeom>
          <a:solidFill>
            <a:srgbClr val="DA622E"/>
          </a:solidFill>
        </p:spPr>
        <p:txBody>
          <a:bodyPr wrap="square" lIns="0" tIns="0" rIns="0" bIns="0" rtlCol="0"/>
          <a:lstStyle/>
          <a:p>
            <a:endParaRPr/>
          </a:p>
        </p:txBody>
      </p:sp>
      <p:sp>
        <p:nvSpPr>
          <p:cNvPr id="22" name="bg object 22"/>
          <p:cNvSpPr/>
          <p:nvPr/>
        </p:nvSpPr>
        <p:spPr>
          <a:xfrm>
            <a:off x="17610201" y="6059716"/>
            <a:ext cx="189865" cy="1350645"/>
          </a:xfrm>
          <a:custGeom>
            <a:avLst/>
            <a:gdLst/>
            <a:ahLst/>
            <a:cxnLst/>
            <a:rect l="l" t="t" r="r" b="b"/>
            <a:pathLst>
              <a:path w="189865" h="1350645">
                <a:moveTo>
                  <a:pt x="189349" y="0"/>
                </a:moveTo>
                <a:lnTo>
                  <a:pt x="0" y="0"/>
                </a:lnTo>
                <a:lnTo>
                  <a:pt x="0" y="1350619"/>
                </a:lnTo>
                <a:lnTo>
                  <a:pt x="189349" y="1350619"/>
                </a:lnTo>
                <a:lnTo>
                  <a:pt x="189349" y="0"/>
                </a:lnTo>
                <a:close/>
              </a:path>
            </a:pathLst>
          </a:custGeom>
          <a:solidFill>
            <a:srgbClr val="DA622E"/>
          </a:solidFill>
        </p:spPr>
        <p:txBody>
          <a:bodyPr wrap="square" lIns="0" tIns="0" rIns="0" bIns="0" rtlCol="0"/>
          <a:lstStyle/>
          <a:p>
            <a:endParaRPr/>
          </a:p>
        </p:txBody>
      </p:sp>
      <p:sp>
        <p:nvSpPr>
          <p:cNvPr id="23" name="bg object 23"/>
          <p:cNvSpPr/>
          <p:nvPr/>
        </p:nvSpPr>
        <p:spPr>
          <a:xfrm>
            <a:off x="18006948" y="6059716"/>
            <a:ext cx="189865" cy="1350645"/>
          </a:xfrm>
          <a:custGeom>
            <a:avLst/>
            <a:gdLst/>
            <a:ahLst/>
            <a:cxnLst/>
            <a:rect l="l" t="t" r="r" b="b"/>
            <a:pathLst>
              <a:path w="189865" h="1350645">
                <a:moveTo>
                  <a:pt x="189349" y="0"/>
                </a:moveTo>
                <a:lnTo>
                  <a:pt x="0" y="0"/>
                </a:lnTo>
                <a:lnTo>
                  <a:pt x="0" y="1350619"/>
                </a:lnTo>
                <a:lnTo>
                  <a:pt x="189349" y="1350619"/>
                </a:lnTo>
                <a:lnTo>
                  <a:pt x="189349" y="0"/>
                </a:lnTo>
                <a:close/>
              </a:path>
            </a:pathLst>
          </a:custGeom>
          <a:solidFill>
            <a:srgbClr val="DA622E"/>
          </a:solidFill>
        </p:spPr>
        <p:txBody>
          <a:bodyPr wrap="square" lIns="0" tIns="0" rIns="0" bIns="0" rtlCol="0"/>
          <a:lstStyle/>
          <a:p>
            <a:endParaRPr/>
          </a:p>
        </p:txBody>
      </p:sp>
      <p:sp>
        <p:nvSpPr>
          <p:cNvPr id="24" name="bg object 24"/>
          <p:cNvSpPr/>
          <p:nvPr/>
        </p:nvSpPr>
        <p:spPr>
          <a:xfrm>
            <a:off x="3354682" y="0"/>
            <a:ext cx="2780030" cy="1106170"/>
          </a:xfrm>
          <a:custGeom>
            <a:avLst/>
            <a:gdLst/>
            <a:ahLst/>
            <a:cxnLst/>
            <a:rect l="l" t="t" r="r" b="b"/>
            <a:pathLst>
              <a:path w="2780029" h="1106170">
                <a:moveTo>
                  <a:pt x="249743" y="0"/>
                </a:moveTo>
                <a:lnTo>
                  <a:pt x="0" y="0"/>
                </a:lnTo>
                <a:lnTo>
                  <a:pt x="1434" y="6602"/>
                </a:lnTo>
                <a:lnTo>
                  <a:pt x="12688" y="51327"/>
                </a:lnTo>
                <a:lnTo>
                  <a:pt x="25337" y="95480"/>
                </a:lnTo>
                <a:lnTo>
                  <a:pt x="39357" y="139036"/>
                </a:lnTo>
                <a:lnTo>
                  <a:pt x="54721" y="181970"/>
                </a:lnTo>
                <a:lnTo>
                  <a:pt x="71406" y="224256"/>
                </a:lnTo>
                <a:lnTo>
                  <a:pt x="89386" y="265871"/>
                </a:lnTo>
                <a:lnTo>
                  <a:pt x="108636" y="306789"/>
                </a:lnTo>
                <a:lnTo>
                  <a:pt x="129132" y="346985"/>
                </a:lnTo>
                <a:lnTo>
                  <a:pt x="150849" y="386434"/>
                </a:lnTo>
                <a:lnTo>
                  <a:pt x="173761" y="425111"/>
                </a:lnTo>
                <a:lnTo>
                  <a:pt x="197845" y="462991"/>
                </a:lnTo>
                <a:lnTo>
                  <a:pt x="223074" y="500049"/>
                </a:lnTo>
                <a:lnTo>
                  <a:pt x="249424" y="536261"/>
                </a:lnTo>
                <a:lnTo>
                  <a:pt x="276871" y="571600"/>
                </a:lnTo>
                <a:lnTo>
                  <a:pt x="305389" y="606043"/>
                </a:lnTo>
                <a:lnTo>
                  <a:pt x="334953" y="639565"/>
                </a:lnTo>
                <a:lnTo>
                  <a:pt x="365538" y="672140"/>
                </a:lnTo>
                <a:lnTo>
                  <a:pt x="397121" y="703743"/>
                </a:lnTo>
                <a:lnTo>
                  <a:pt x="429675" y="734349"/>
                </a:lnTo>
                <a:lnTo>
                  <a:pt x="463176" y="763934"/>
                </a:lnTo>
                <a:lnTo>
                  <a:pt x="497598" y="792473"/>
                </a:lnTo>
                <a:lnTo>
                  <a:pt x="532918" y="819940"/>
                </a:lnTo>
                <a:lnTo>
                  <a:pt x="569110" y="846310"/>
                </a:lnTo>
                <a:lnTo>
                  <a:pt x="606149" y="871559"/>
                </a:lnTo>
                <a:lnTo>
                  <a:pt x="644011" y="895662"/>
                </a:lnTo>
                <a:lnTo>
                  <a:pt x="682670" y="918593"/>
                </a:lnTo>
                <a:lnTo>
                  <a:pt x="722101" y="940328"/>
                </a:lnTo>
                <a:lnTo>
                  <a:pt x="762280" y="960841"/>
                </a:lnTo>
                <a:lnTo>
                  <a:pt x="803182" y="980109"/>
                </a:lnTo>
                <a:lnTo>
                  <a:pt x="844782" y="998105"/>
                </a:lnTo>
                <a:lnTo>
                  <a:pt x="887055" y="1014805"/>
                </a:lnTo>
                <a:lnTo>
                  <a:pt x="929976" y="1030184"/>
                </a:lnTo>
                <a:lnTo>
                  <a:pt x="973520" y="1044216"/>
                </a:lnTo>
                <a:lnTo>
                  <a:pt x="1017662" y="1056878"/>
                </a:lnTo>
                <a:lnTo>
                  <a:pt x="1062378" y="1068143"/>
                </a:lnTo>
                <a:lnTo>
                  <a:pt x="1107642" y="1077987"/>
                </a:lnTo>
                <a:lnTo>
                  <a:pt x="1153430" y="1086386"/>
                </a:lnTo>
                <a:lnTo>
                  <a:pt x="1199716" y="1093313"/>
                </a:lnTo>
                <a:lnTo>
                  <a:pt x="1246477" y="1098744"/>
                </a:lnTo>
                <a:lnTo>
                  <a:pt x="1293686" y="1102655"/>
                </a:lnTo>
                <a:lnTo>
                  <a:pt x="1341319" y="1105019"/>
                </a:lnTo>
                <a:lnTo>
                  <a:pt x="1389352" y="1105813"/>
                </a:lnTo>
                <a:lnTo>
                  <a:pt x="1437386" y="1105019"/>
                </a:lnTo>
                <a:lnTo>
                  <a:pt x="1485022" y="1102655"/>
                </a:lnTo>
                <a:lnTo>
                  <a:pt x="1532237" y="1098744"/>
                </a:lnTo>
                <a:lnTo>
                  <a:pt x="1579004" y="1093313"/>
                </a:lnTo>
                <a:lnTo>
                  <a:pt x="1625298" y="1086386"/>
                </a:lnTo>
                <a:lnTo>
                  <a:pt x="1671095" y="1077987"/>
                </a:lnTo>
                <a:lnTo>
                  <a:pt x="1716370" y="1068143"/>
                </a:lnTo>
                <a:lnTo>
                  <a:pt x="1761098" y="1056878"/>
                </a:lnTo>
                <a:lnTo>
                  <a:pt x="1805254" y="1044216"/>
                </a:lnTo>
                <a:lnTo>
                  <a:pt x="1848812" y="1030184"/>
                </a:lnTo>
                <a:lnTo>
                  <a:pt x="1891748" y="1014805"/>
                </a:lnTo>
                <a:lnTo>
                  <a:pt x="1934038" y="998105"/>
                </a:lnTo>
                <a:lnTo>
                  <a:pt x="1975655" y="980109"/>
                </a:lnTo>
                <a:lnTo>
                  <a:pt x="2016575" y="960841"/>
                </a:lnTo>
                <a:lnTo>
                  <a:pt x="2056773" y="940328"/>
                </a:lnTo>
                <a:lnTo>
                  <a:pt x="2096224" y="918593"/>
                </a:lnTo>
                <a:lnTo>
                  <a:pt x="2134903" y="895662"/>
                </a:lnTo>
                <a:lnTo>
                  <a:pt x="2172785" y="871559"/>
                </a:lnTo>
                <a:lnTo>
                  <a:pt x="2185065" y="863192"/>
                </a:lnTo>
                <a:lnTo>
                  <a:pt x="1389352" y="863192"/>
                </a:lnTo>
                <a:lnTo>
                  <a:pt x="1340560" y="862205"/>
                </a:lnTo>
                <a:lnTo>
                  <a:pt x="1292271" y="859269"/>
                </a:lnTo>
                <a:lnTo>
                  <a:pt x="1244523" y="854422"/>
                </a:lnTo>
                <a:lnTo>
                  <a:pt x="1197353" y="847702"/>
                </a:lnTo>
                <a:lnTo>
                  <a:pt x="1150799" y="839147"/>
                </a:lnTo>
                <a:lnTo>
                  <a:pt x="1104901" y="828796"/>
                </a:lnTo>
                <a:lnTo>
                  <a:pt x="1059695" y="816686"/>
                </a:lnTo>
                <a:lnTo>
                  <a:pt x="1015220" y="802855"/>
                </a:lnTo>
                <a:lnTo>
                  <a:pt x="971514" y="787342"/>
                </a:lnTo>
                <a:lnTo>
                  <a:pt x="928615" y="770184"/>
                </a:lnTo>
                <a:lnTo>
                  <a:pt x="886560" y="751420"/>
                </a:lnTo>
                <a:lnTo>
                  <a:pt x="845389" y="731088"/>
                </a:lnTo>
                <a:lnTo>
                  <a:pt x="805140" y="709225"/>
                </a:lnTo>
                <a:lnTo>
                  <a:pt x="765849" y="685870"/>
                </a:lnTo>
                <a:lnTo>
                  <a:pt x="727556" y="661062"/>
                </a:lnTo>
                <a:lnTo>
                  <a:pt x="690298" y="634837"/>
                </a:lnTo>
                <a:lnTo>
                  <a:pt x="654114" y="607234"/>
                </a:lnTo>
                <a:lnTo>
                  <a:pt x="619041" y="578291"/>
                </a:lnTo>
                <a:lnTo>
                  <a:pt x="585117" y="548046"/>
                </a:lnTo>
                <a:lnTo>
                  <a:pt x="552382" y="516538"/>
                </a:lnTo>
                <a:lnTo>
                  <a:pt x="520872" y="483804"/>
                </a:lnTo>
                <a:lnTo>
                  <a:pt x="490626" y="449882"/>
                </a:lnTo>
                <a:lnTo>
                  <a:pt x="461682" y="414811"/>
                </a:lnTo>
                <a:lnTo>
                  <a:pt x="434078" y="378628"/>
                </a:lnTo>
                <a:lnTo>
                  <a:pt x="407852" y="341372"/>
                </a:lnTo>
                <a:lnTo>
                  <a:pt x="383042" y="303080"/>
                </a:lnTo>
                <a:lnTo>
                  <a:pt x="359686" y="263791"/>
                </a:lnTo>
                <a:lnTo>
                  <a:pt x="337822" y="223543"/>
                </a:lnTo>
                <a:lnTo>
                  <a:pt x="317489" y="182374"/>
                </a:lnTo>
                <a:lnTo>
                  <a:pt x="298724" y="140322"/>
                </a:lnTo>
                <a:lnTo>
                  <a:pt x="281566" y="97424"/>
                </a:lnTo>
                <a:lnTo>
                  <a:pt x="266052" y="53720"/>
                </a:lnTo>
                <a:lnTo>
                  <a:pt x="252221" y="9247"/>
                </a:lnTo>
                <a:lnTo>
                  <a:pt x="249743" y="0"/>
                </a:lnTo>
                <a:close/>
              </a:path>
              <a:path w="2780029" h="1106170">
                <a:moveTo>
                  <a:pt x="2779402" y="0"/>
                </a:moveTo>
                <a:lnTo>
                  <a:pt x="2528974" y="0"/>
                </a:lnTo>
                <a:lnTo>
                  <a:pt x="2526496" y="9247"/>
                </a:lnTo>
                <a:lnTo>
                  <a:pt x="2512665" y="53720"/>
                </a:lnTo>
                <a:lnTo>
                  <a:pt x="2497152" y="97424"/>
                </a:lnTo>
                <a:lnTo>
                  <a:pt x="2479993" y="140322"/>
                </a:lnTo>
                <a:lnTo>
                  <a:pt x="2461229" y="182374"/>
                </a:lnTo>
                <a:lnTo>
                  <a:pt x="2440896" y="223543"/>
                </a:lnTo>
                <a:lnTo>
                  <a:pt x="2419032" y="263791"/>
                </a:lnTo>
                <a:lnTo>
                  <a:pt x="2395677" y="303080"/>
                </a:lnTo>
                <a:lnTo>
                  <a:pt x="2370867" y="341372"/>
                </a:lnTo>
                <a:lnTo>
                  <a:pt x="2344641" y="378628"/>
                </a:lnTo>
                <a:lnTo>
                  <a:pt x="2317037" y="414811"/>
                </a:lnTo>
                <a:lnTo>
                  <a:pt x="2288093" y="449882"/>
                </a:lnTo>
                <a:lnTo>
                  <a:pt x="2257847" y="483804"/>
                </a:lnTo>
                <a:lnTo>
                  <a:pt x="2226337" y="516538"/>
                </a:lnTo>
                <a:lnTo>
                  <a:pt x="2193602" y="548046"/>
                </a:lnTo>
                <a:lnTo>
                  <a:pt x="2159678" y="578291"/>
                </a:lnTo>
                <a:lnTo>
                  <a:pt x="2124605" y="607234"/>
                </a:lnTo>
                <a:lnTo>
                  <a:pt x="2088421" y="634837"/>
                </a:lnTo>
                <a:lnTo>
                  <a:pt x="2051163" y="661062"/>
                </a:lnTo>
                <a:lnTo>
                  <a:pt x="2012869" y="685870"/>
                </a:lnTo>
                <a:lnTo>
                  <a:pt x="1973578" y="709225"/>
                </a:lnTo>
                <a:lnTo>
                  <a:pt x="1933328" y="731088"/>
                </a:lnTo>
                <a:lnTo>
                  <a:pt x="1892156" y="751420"/>
                </a:lnTo>
                <a:lnTo>
                  <a:pt x="1850102" y="770184"/>
                </a:lnTo>
                <a:lnTo>
                  <a:pt x="1807202" y="787342"/>
                </a:lnTo>
                <a:lnTo>
                  <a:pt x="1763495" y="802855"/>
                </a:lnTo>
                <a:lnTo>
                  <a:pt x="1719019" y="816686"/>
                </a:lnTo>
                <a:lnTo>
                  <a:pt x="1673812" y="828796"/>
                </a:lnTo>
                <a:lnTo>
                  <a:pt x="1627912" y="839147"/>
                </a:lnTo>
                <a:lnTo>
                  <a:pt x="1581357" y="847702"/>
                </a:lnTo>
                <a:lnTo>
                  <a:pt x="1534186" y="854422"/>
                </a:lnTo>
                <a:lnTo>
                  <a:pt x="1486436" y="859269"/>
                </a:lnTo>
                <a:lnTo>
                  <a:pt x="1438145" y="862205"/>
                </a:lnTo>
                <a:lnTo>
                  <a:pt x="1389352" y="863192"/>
                </a:lnTo>
                <a:lnTo>
                  <a:pt x="2185065" y="863192"/>
                </a:lnTo>
                <a:lnTo>
                  <a:pt x="2246059" y="819940"/>
                </a:lnTo>
                <a:lnTo>
                  <a:pt x="2281400" y="792473"/>
                </a:lnTo>
                <a:lnTo>
                  <a:pt x="2315845" y="763934"/>
                </a:lnTo>
                <a:lnTo>
                  <a:pt x="2349368" y="734349"/>
                </a:lnTo>
                <a:lnTo>
                  <a:pt x="2381944" y="703743"/>
                </a:lnTo>
                <a:lnTo>
                  <a:pt x="2413549" y="672140"/>
                </a:lnTo>
                <a:lnTo>
                  <a:pt x="2444157" y="639565"/>
                </a:lnTo>
                <a:lnTo>
                  <a:pt x="2473743" y="606043"/>
                </a:lnTo>
                <a:lnTo>
                  <a:pt x="2502283" y="571600"/>
                </a:lnTo>
                <a:lnTo>
                  <a:pt x="2529752" y="536261"/>
                </a:lnTo>
                <a:lnTo>
                  <a:pt x="2556123" y="500049"/>
                </a:lnTo>
                <a:lnTo>
                  <a:pt x="2581373" y="462991"/>
                </a:lnTo>
                <a:lnTo>
                  <a:pt x="2605477" y="425111"/>
                </a:lnTo>
                <a:lnTo>
                  <a:pt x="2628409" y="386434"/>
                </a:lnTo>
                <a:lnTo>
                  <a:pt x="2650145" y="346985"/>
                </a:lnTo>
                <a:lnTo>
                  <a:pt x="2670660" y="306789"/>
                </a:lnTo>
                <a:lnTo>
                  <a:pt x="2689928" y="265871"/>
                </a:lnTo>
                <a:lnTo>
                  <a:pt x="2707925" y="224256"/>
                </a:lnTo>
                <a:lnTo>
                  <a:pt x="2724626" y="181970"/>
                </a:lnTo>
                <a:lnTo>
                  <a:pt x="2740005" y="139036"/>
                </a:lnTo>
                <a:lnTo>
                  <a:pt x="2754038" y="95480"/>
                </a:lnTo>
                <a:lnTo>
                  <a:pt x="2766700" y="51327"/>
                </a:lnTo>
                <a:lnTo>
                  <a:pt x="2777966" y="6602"/>
                </a:lnTo>
                <a:lnTo>
                  <a:pt x="2779402" y="0"/>
                </a:lnTo>
                <a:close/>
              </a:path>
            </a:pathLst>
          </a:custGeom>
          <a:solidFill>
            <a:srgbClr val="DA622E"/>
          </a:solidFill>
        </p:spPr>
        <p:txBody>
          <a:bodyPr wrap="square" lIns="0" tIns="0" rIns="0" bIns="0" rtlCol="0"/>
          <a:lstStyle/>
          <a:p>
            <a:endParaRPr/>
          </a:p>
        </p:txBody>
      </p:sp>
      <p:sp>
        <p:nvSpPr>
          <p:cNvPr id="25" name="bg object 25"/>
          <p:cNvSpPr/>
          <p:nvPr/>
        </p:nvSpPr>
        <p:spPr>
          <a:xfrm>
            <a:off x="4037939" y="0"/>
            <a:ext cx="1510030" cy="499745"/>
          </a:xfrm>
          <a:custGeom>
            <a:avLst/>
            <a:gdLst/>
            <a:ahLst/>
            <a:cxnLst/>
            <a:rect l="l" t="t" r="r" b="b"/>
            <a:pathLst>
              <a:path w="1510029" h="499745">
                <a:moveTo>
                  <a:pt x="335476" y="0"/>
                </a:moveTo>
                <a:lnTo>
                  <a:pt x="0" y="0"/>
                </a:lnTo>
                <a:lnTo>
                  <a:pt x="18344" y="40208"/>
                </a:lnTo>
                <a:lnTo>
                  <a:pt x="39440" y="80371"/>
                </a:lnTo>
                <a:lnTo>
                  <a:pt x="62652" y="119186"/>
                </a:lnTo>
                <a:lnTo>
                  <a:pt x="87903" y="156576"/>
                </a:lnTo>
                <a:lnTo>
                  <a:pt x="115116" y="192464"/>
                </a:lnTo>
                <a:lnTo>
                  <a:pt x="144213" y="226773"/>
                </a:lnTo>
                <a:lnTo>
                  <a:pt x="175117" y="259426"/>
                </a:lnTo>
                <a:lnTo>
                  <a:pt x="207751" y="290347"/>
                </a:lnTo>
                <a:lnTo>
                  <a:pt x="242039" y="319457"/>
                </a:lnTo>
                <a:lnTo>
                  <a:pt x="277902" y="346681"/>
                </a:lnTo>
                <a:lnTo>
                  <a:pt x="315264" y="371941"/>
                </a:lnTo>
                <a:lnTo>
                  <a:pt x="354048" y="395161"/>
                </a:lnTo>
                <a:lnTo>
                  <a:pt x="394176" y="416263"/>
                </a:lnTo>
                <a:lnTo>
                  <a:pt x="435571" y="435171"/>
                </a:lnTo>
                <a:lnTo>
                  <a:pt x="478156" y="451807"/>
                </a:lnTo>
                <a:lnTo>
                  <a:pt x="521855" y="466095"/>
                </a:lnTo>
                <a:lnTo>
                  <a:pt x="566589" y="477958"/>
                </a:lnTo>
                <a:lnTo>
                  <a:pt x="612282" y="487318"/>
                </a:lnTo>
                <a:lnTo>
                  <a:pt x="658857" y="494099"/>
                </a:lnTo>
                <a:lnTo>
                  <a:pt x="706236" y="498225"/>
                </a:lnTo>
                <a:lnTo>
                  <a:pt x="754342" y="499617"/>
                </a:lnTo>
                <a:lnTo>
                  <a:pt x="802526" y="498225"/>
                </a:lnTo>
                <a:lnTo>
                  <a:pt x="849982" y="494099"/>
                </a:lnTo>
                <a:lnTo>
                  <a:pt x="896633" y="487318"/>
                </a:lnTo>
                <a:lnTo>
                  <a:pt x="942402" y="477958"/>
                </a:lnTo>
                <a:lnTo>
                  <a:pt x="987211" y="466095"/>
                </a:lnTo>
                <a:lnTo>
                  <a:pt x="1030984" y="451807"/>
                </a:lnTo>
                <a:lnTo>
                  <a:pt x="1073642" y="435171"/>
                </a:lnTo>
                <a:lnTo>
                  <a:pt x="1115109" y="416263"/>
                </a:lnTo>
                <a:lnTo>
                  <a:pt x="1155307" y="395161"/>
                </a:lnTo>
                <a:lnTo>
                  <a:pt x="1194158" y="371941"/>
                </a:lnTo>
                <a:lnTo>
                  <a:pt x="1231586" y="346681"/>
                </a:lnTo>
                <a:lnTo>
                  <a:pt x="1267514" y="319457"/>
                </a:lnTo>
                <a:lnTo>
                  <a:pt x="1301862" y="290347"/>
                </a:lnTo>
                <a:lnTo>
                  <a:pt x="1334556" y="259426"/>
                </a:lnTo>
                <a:lnTo>
                  <a:pt x="1365516" y="226773"/>
                </a:lnTo>
                <a:lnTo>
                  <a:pt x="1382039" y="207326"/>
                </a:lnTo>
                <a:lnTo>
                  <a:pt x="754342" y="207326"/>
                </a:lnTo>
                <a:lnTo>
                  <a:pt x="706287" y="205171"/>
                </a:lnTo>
                <a:lnTo>
                  <a:pt x="659446" y="198828"/>
                </a:lnTo>
                <a:lnTo>
                  <a:pt x="614002" y="188484"/>
                </a:lnTo>
                <a:lnTo>
                  <a:pt x="570143" y="174325"/>
                </a:lnTo>
                <a:lnTo>
                  <a:pt x="528054" y="156537"/>
                </a:lnTo>
                <a:lnTo>
                  <a:pt x="487922" y="135305"/>
                </a:lnTo>
                <a:lnTo>
                  <a:pt x="449931" y="110815"/>
                </a:lnTo>
                <a:lnTo>
                  <a:pt x="414269" y="83254"/>
                </a:lnTo>
                <a:lnTo>
                  <a:pt x="381121" y="52807"/>
                </a:lnTo>
                <a:lnTo>
                  <a:pt x="350672" y="19660"/>
                </a:lnTo>
                <a:lnTo>
                  <a:pt x="335476" y="0"/>
                </a:lnTo>
                <a:close/>
              </a:path>
              <a:path w="1510029" h="499745">
                <a:moveTo>
                  <a:pt x="1509996" y="0"/>
                </a:moveTo>
                <a:lnTo>
                  <a:pt x="1173880" y="0"/>
                </a:lnTo>
                <a:lnTo>
                  <a:pt x="1158672" y="19660"/>
                </a:lnTo>
                <a:lnTo>
                  <a:pt x="1128197" y="52807"/>
                </a:lnTo>
                <a:lnTo>
                  <a:pt x="1095015" y="83254"/>
                </a:lnTo>
                <a:lnTo>
                  <a:pt x="1059311" y="110815"/>
                </a:lnTo>
                <a:lnTo>
                  <a:pt x="1021271" y="135305"/>
                </a:lnTo>
                <a:lnTo>
                  <a:pt x="980986" y="156576"/>
                </a:lnTo>
                <a:lnTo>
                  <a:pt x="938924" y="174325"/>
                </a:lnTo>
                <a:lnTo>
                  <a:pt x="894987" y="188484"/>
                </a:lnTo>
                <a:lnTo>
                  <a:pt x="849454" y="198828"/>
                </a:lnTo>
                <a:lnTo>
                  <a:pt x="802510" y="205171"/>
                </a:lnTo>
                <a:lnTo>
                  <a:pt x="754342" y="207326"/>
                </a:lnTo>
                <a:lnTo>
                  <a:pt x="1382039" y="207326"/>
                </a:lnTo>
                <a:lnTo>
                  <a:pt x="1421955" y="156537"/>
                </a:lnTo>
                <a:lnTo>
                  <a:pt x="1447226" y="119186"/>
                </a:lnTo>
                <a:lnTo>
                  <a:pt x="1470481" y="80371"/>
                </a:lnTo>
                <a:lnTo>
                  <a:pt x="1491617" y="40208"/>
                </a:lnTo>
                <a:lnTo>
                  <a:pt x="1509996" y="0"/>
                </a:lnTo>
                <a:close/>
              </a:path>
            </a:pathLst>
          </a:custGeom>
          <a:solidFill>
            <a:srgbClr val="FFA900"/>
          </a:solidFill>
        </p:spPr>
        <p:txBody>
          <a:bodyPr wrap="square" lIns="0" tIns="0" rIns="0" bIns="0" rtlCol="0"/>
          <a:lstStyle/>
          <a:p>
            <a:endParaRPr/>
          </a:p>
        </p:txBody>
      </p:sp>
      <p:sp>
        <p:nvSpPr>
          <p:cNvPr id="26" name="bg object 26"/>
          <p:cNvSpPr/>
          <p:nvPr/>
        </p:nvSpPr>
        <p:spPr>
          <a:xfrm>
            <a:off x="14822044" y="8517293"/>
            <a:ext cx="495300" cy="495300"/>
          </a:xfrm>
          <a:custGeom>
            <a:avLst/>
            <a:gdLst/>
            <a:ahLst/>
            <a:cxnLst/>
            <a:rect l="l" t="t" r="r" b="b"/>
            <a:pathLst>
              <a:path w="495300" h="495300">
                <a:moveTo>
                  <a:pt x="495287" y="213791"/>
                </a:moveTo>
                <a:lnTo>
                  <a:pt x="285115" y="213791"/>
                </a:lnTo>
                <a:lnTo>
                  <a:pt x="285115" y="0"/>
                </a:lnTo>
                <a:lnTo>
                  <a:pt x="213868" y="0"/>
                </a:lnTo>
                <a:lnTo>
                  <a:pt x="213868" y="213791"/>
                </a:lnTo>
                <a:lnTo>
                  <a:pt x="0" y="213791"/>
                </a:lnTo>
                <a:lnTo>
                  <a:pt x="0" y="284340"/>
                </a:lnTo>
                <a:lnTo>
                  <a:pt x="213868" y="284340"/>
                </a:lnTo>
                <a:lnTo>
                  <a:pt x="213868" y="495300"/>
                </a:lnTo>
                <a:lnTo>
                  <a:pt x="285115" y="495300"/>
                </a:lnTo>
                <a:lnTo>
                  <a:pt x="285115" y="284340"/>
                </a:lnTo>
                <a:lnTo>
                  <a:pt x="495287" y="284340"/>
                </a:lnTo>
                <a:lnTo>
                  <a:pt x="495287" y="213791"/>
                </a:lnTo>
                <a:close/>
              </a:path>
            </a:pathLst>
          </a:custGeom>
          <a:solidFill>
            <a:srgbClr val="DA622E"/>
          </a:solidFill>
        </p:spPr>
        <p:txBody>
          <a:bodyPr wrap="square" lIns="0" tIns="0" rIns="0" bIns="0" rtlCol="0"/>
          <a:lstStyle/>
          <a:p>
            <a:endParaRPr/>
          </a:p>
        </p:txBody>
      </p:sp>
      <p:sp>
        <p:nvSpPr>
          <p:cNvPr id="27" name="bg object 27"/>
          <p:cNvSpPr/>
          <p:nvPr/>
        </p:nvSpPr>
        <p:spPr>
          <a:xfrm>
            <a:off x="16876769" y="8868399"/>
            <a:ext cx="1411605" cy="1419225"/>
          </a:xfrm>
          <a:custGeom>
            <a:avLst/>
            <a:gdLst/>
            <a:ahLst/>
            <a:cxnLst/>
            <a:rect l="l" t="t" r="r" b="b"/>
            <a:pathLst>
              <a:path w="1411605" h="1419225">
                <a:moveTo>
                  <a:pt x="1411279" y="0"/>
                </a:moveTo>
                <a:lnTo>
                  <a:pt x="1373941" y="12162"/>
                </a:lnTo>
                <a:lnTo>
                  <a:pt x="1330630" y="27301"/>
                </a:lnTo>
                <a:lnTo>
                  <a:pt x="1287745" y="43326"/>
                </a:lnTo>
                <a:lnTo>
                  <a:pt x="1245294" y="60227"/>
                </a:lnTo>
                <a:lnTo>
                  <a:pt x="1203291" y="77991"/>
                </a:lnTo>
                <a:lnTo>
                  <a:pt x="1161744" y="96609"/>
                </a:lnTo>
                <a:lnTo>
                  <a:pt x="1120666" y="116069"/>
                </a:lnTo>
                <a:lnTo>
                  <a:pt x="1080068" y="136361"/>
                </a:lnTo>
                <a:lnTo>
                  <a:pt x="1039959" y="157473"/>
                </a:lnTo>
                <a:lnTo>
                  <a:pt x="1000353" y="179394"/>
                </a:lnTo>
                <a:lnTo>
                  <a:pt x="961258" y="202113"/>
                </a:lnTo>
                <a:lnTo>
                  <a:pt x="922687" y="225619"/>
                </a:lnTo>
                <a:lnTo>
                  <a:pt x="884650" y="249902"/>
                </a:lnTo>
                <a:lnTo>
                  <a:pt x="847159" y="274951"/>
                </a:lnTo>
                <a:lnTo>
                  <a:pt x="810224" y="300754"/>
                </a:lnTo>
                <a:lnTo>
                  <a:pt x="773856" y="327300"/>
                </a:lnTo>
                <a:lnTo>
                  <a:pt x="738066" y="354578"/>
                </a:lnTo>
                <a:lnTo>
                  <a:pt x="702866" y="382578"/>
                </a:lnTo>
                <a:lnTo>
                  <a:pt x="668266" y="411289"/>
                </a:lnTo>
                <a:lnTo>
                  <a:pt x="634277" y="440699"/>
                </a:lnTo>
                <a:lnTo>
                  <a:pt x="600911" y="470798"/>
                </a:lnTo>
                <a:lnTo>
                  <a:pt x="568178" y="501574"/>
                </a:lnTo>
                <a:lnTo>
                  <a:pt x="536088" y="533016"/>
                </a:lnTo>
                <a:lnTo>
                  <a:pt x="504655" y="565114"/>
                </a:lnTo>
                <a:lnTo>
                  <a:pt x="473887" y="597857"/>
                </a:lnTo>
                <a:lnTo>
                  <a:pt x="443796" y="631234"/>
                </a:lnTo>
                <a:lnTo>
                  <a:pt x="414394" y="665233"/>
                </a:lnTo>
                <a:lnTo>
                  <a:pt x="385691" y="699843"/>
                </a:lnTo>
                <a:lnTo>
                  <a:pt x="357698" y="735055"/>
                </a:lnTo>
                <a:lnTo>
                  <a:pt x="330426" y="770856"/>
                </a:lnTo>
                <a:lnTo>
                  <a:pt x="303886" y="807235"/>
                </a:lnTo>
                <a:lnTo>
                  <a:pt x="278089" y="844183"/>
                </a:lnTo>
                <a:lnTo>
                  <a:pt x="253047" y="881687"/>
                </a:lnTo>
                <a:lnTo>
                  <a:pt x="228769" y="919737"/>
                </a:lnTo>
                <a:lnTo>
                  <a:pt x="205268" y="958322"/>
                </a:lnTo>
                <a:lnTo>
                  <a:pt x="182553" y="997430"/>
                </a:lnTo>
                <a:lnTo>
                  <a:pt x="160637" y="1037052"/>
                </a:lnTo>
                <a:lnTo>
                  <a:pt x="139529" y="1077175"/>
                </a:lnTo>
                <a:lnTo>
                  <a:pt x="119242" y="1117789"/>
                </a:lnTo>
                <a:lnTo>
                  <a:pt x="99786" y="1158883"/>
                </a:lnTo>
                <a:lnTo>
                  <a:pt x="81171" y="1200446"/>
                </a:lnTo>
                <a:lnTo>
                  <a:pt x="63410" y="1242466"/>
                </a:lnTo>
                <a:lnTo>
                  <a:pt x="46512" y="1284934"/>
                </a:lnTo>
                <a:lnTo>
                  <a:pt x="30490" y="1327838"/>
                </a:lnTo>
                <a:lnTo>
                  <a:pt x="15353" y="1371166"/>
                </a:lnTo>
                <a:lnTo>
                  <a:pt x="1114" y="1414909"/>
                </a:lnTo>
                <a:lnTo>
                  <a:pt x="0" y="1418598"/>
                </a:lnTo>
                <a:lnTo>
                  <a:pt x="388767" y="1418598"/>
                </a:lnTo>
                <a:lnTo>
                  <a:pt x="401852" y="1385320"/>
                </a:lnTo>
                <a:lnTo>
                  <a:pt x="419460" y="1343672"/>
                </a:lnTo>
                <a:lnTo>
                  <a:pt x="438075" y="1302565"/>
                </a:lnTo>
                <a:lnTo>
                  <a:pt x="457683" y="1262017"/>
                </a:lnTo>
                <a:lnTo>
                  <a:pt x="478268" y="1222043"/>
                </a:lnTo>
                <a:lnTo>
                  <a:pt x="499813" y="1182658"/>
                </a:lnTo>
                <a:lnTo>
                  <a:pt x="522305" y="1143878"/>
                </a:lnTo>
                <a:lnTo>
                  <a:pt x="545727" y="1105718"/>
                </a:lnTo>
                <a:lnTo>
                  <a:pt x="570063" y="1068194"/>
                </a:lnTo>
                <a:lnTo>
                  <a:pt x="595299" y="1031321"/>
                </a:lnTo>
                <a:lnTo>
                  <a:pt x="621418" y="995115"/>
                </a:lnTo>
                <a:lnTo>
                  <a:pt x="648405" y="959591"/>
                </a:lnTo>
                <a:lnTo>
                  <a:pt x="676245" y="924766"/>
                </a:lnTo>
                <a:lnTo>
                  <a:pt x="704922" y="890653"/>
                </a:lnTo>
                <a:lnTo>
                  <a:pt x="734420" y="857270"/>
                </a:lnTo>
                <a:lnTo>
                  <a:pt x="764725" y="824630"/>
                </a:lnTo>
                <a:lnTo>
                  <a:pt x="795819" y="792751"/>
                </a:lnTo>
                <a:lnTo>
                  <a:pt x="827689" y="761647"/>
                </a:lnTo>
                <a:lnTo>
                  <a:pt x="860318" y="731335"/>
                </a:lnTo>
                <a:lnTo>
                  <a:pt x="893691" y="701828"/>
                </a:lnTo>
                <a:lnTo>
                  <a:pt x="927792" y="673144"/>
                </a:lnTo>
                <a:lnTo>
                  <a:pt x="962605" y="645297"/>
                </a:lnTo>
                <a:lnTo>
                  <a:pt x="998117" y="618303"/>
                </a:lnTo>
                <a:lnTo>
                  <a:pt x="1034309" y="592178"/>
                </a:lnTo>
                <a:lnTo>
                  <a:pt x="1071168" y="566937"/>
                </a:lnTo>
                <a:lnTo>
                  <a:pt x="1108678" y="542595"/>
                </a:lnTo>
                <a:lnTo>
                  <a:pt x="1146822" y="519168"/>
                </a:lnTo>
                <a:lnTo>
                  <a:pt x="1185586" y="496672"/>
                </a:lnTo>
                <a:lnTo>
                  <a:pt x="1224955" y="475122"/>
                </a:lnTo>
                <a:lnTo>
                  <a:pt x="1264911" y="454534"/>
                </a:lnTo>
                <a:lnTo>
                  <a:pt x="1305441" y="434923"/>
                </a:lnTo>
                <a:lnTo>
                  <a:pt x="1346528" y="416304"/>
                </a:lnTo>
                <a:lnTo>
                  <a:pt x="1388157" y="398694"/>
                </a:lnTo>
                <a:lnTo>
                  <a:pt x="1411279" y="389597"/>
                </a:lnTo>
                <a:lnTo>
                  <a:pt x="1411279" y="0"/>
                </a:lnTo>
                <a:close/>
              </a:path>
            </a:pathLst>
          </a:custGeom>
          <a:solidFill>
            <a:srgbClr val="FFA900"/>
          </a:solidFill>
        </p:spPr>
        <p:txBody>
          <a:bodyPr wrap="square" lIns="0" tIns="0" rIns="0" bIns="0" rtlCol="0"/>
          <a:lstStyle/>
          <a:p>
            <a:endParaRPr/>
          </a:p>
        </p:txBody>
      </p:sp>
      <p:sp>
        <p:nvSpPr>
          <p:cNvPr id="28" name="bg object 28"/>
          <p:cNvSpPr/>
          <p:nvPr/>
        </p:nvSpPr>
        <p:spPr>
          <a:xfrm>
            <a:off x="15635986" y="1106855"/>
            <a:ext cx="1426210" cy="1426845"/>
          </a:xfrm>
          <a:custGeom>
            <a:avLst/>
            <a:gdLst/>
            <a:ahLst/>
            <a:cxnLst/>
            <a:rect l="l" t="t" r="r" b="b"/>
            <a:pathLst>
              <a:path w="1426209" h="1426845">
                <a:moveTo>
                  <a:pt x="712724" y="0"/>
                </a:moveTo>
                <a:lnTo>
                  <a:pt x="663918" y="1643"/>
                </a:lnTo>
                <a:lnTo>
                  <a:pt x="615996" y="6503"/>
                </a:lnTo>
                <a:lnTo>
                  <a:pt x="569064" y="14473"/>
                </a:lnTo>
                <a:lnTo>
                  <a:pt x="523228" y="25448"/>
                </a:lnTo>
                <a:lnTo>
                  <a:pt x="478594" y="39321"/>
                </a:lnTo>
                <a:lnTo>
                  <a:pt x="435268" y="55986"/>
                </a:lnTo>
                <a:lnTo>
                  <a:pt x="393357" y="75339"/>
                </a:lnTo>
                <a:lnTo>
                  <a:pt x="352965" y="97272"/>
                </a:lnTo>
                <a:lnTo>
                  <a:pt x="314200" y="121680"/>
                </a:lnTo>
                <a:lnTo>
                  <a:pt x="277168" y="148457"/>
                </a:lnTo>
                <a:lnTo>
                  <a:pt x="241974" y="177497"/>
                </a:lnTo>
                <a:lnTo>
                  <a:pt x="208724" y="208694"/>
                </a:lnTo>
                <a:lnTo>
                  <a:pt x="177525" y="241942"/>
                </a:lnTo>
                <a:lnTo>
                  <a:pt x="148482" y="277135"/>
                </a:lnTo>
                <a:lnTo>
                  <a:pt x="121702" y="314168"/>
                </a:lnTo>
                <a:lnTo>
                  <a:pt x="97291" y="352933"/>
                </a:lnTo>
                <a:lnTo>
                  <a:pt x="75354" y="393327"/>
                </a:lnTo>
                <a:lnTo>
                  <a:pt x="55999" y="435241"/>
                </a:lnTo>
                <a:lnTo>
                  <a:pt x="39330" y="478572"/>
                </a:lnTo>
                <a:lnTo>
                  <a:pt x="25454" y="523212"/>
                </a:lnTo>
                <a:lnTo>
                  <a:pt x="14477" y="569055"/>
                </a:lnTo>
                <a:lnTo>
                  <a:pt x="6504" y="615997"/>
                </a:lnTo>
                <a:lnTo>
                  <a:pt x="1643" y="663930"/>
                </a:lnTo>
                <a:lnTo>
                  <a:pt x="0" y="712749"/>
                </a:lnTo>
                <a:lnTo>
                  <a:pt x="1643" y="761572"/>
                </a:lnTo>
                <a:lnTo>
                  <a:pt x="6504" y="809516"/>
                </a:lnTo>
                <a:lnTo>
                  <a:pt x="14477" y="856474"/>
                </a:lnTo>
                <a:lnTo>
                  <a:pt x="25454" y="902340"/>
                </a:lnTo>
                <a:lnTo>
                  <a:pt x="39330" y="947007"/>
                </a:lnTo>
                <a:lnTo>
                  <a:pt x="55999" y="990370"/>
                </a:lnTo>
                <a:lnTo>
                  <a:pt x="75354" y="1032320"/>
                </a:lnTo>
                <a:lnTo>
                  <a:pt x="97291" y="1072752"/>
                </a:lnTo>
                <a:lnTo>
                  <a:pt x="121702" y="1111559"/>
                </a:lnTo>
                <a:lnTo>
                  <a:pt x="148482" y="1148635"/>
                </a:lnTo>
                <a:lnTo>
                  <a:pt x="177525" y="1183873"/>
                </a:lnTo>
                <a:lnTo>
                  <a:pt x="208724" y="1217166"/>
                </a:lnTo>
                <a:lnTo>
                  <a:pt x="241974" y="1248408"/>
                </a:lnTo>
                <a:lnTo>
                  <a:pt x="277168" y="1277492"/>
                </a:lnTo>
                <a:lnTo>
                  <a:pt x="314200" y="1304313"/>
                </a:lnTo>
                <a:lnTo>
                  <a:pt x="352965" y="1328762"/>
                </a:lnTo>
                <a:lnTo>
                  <a:pt x="393357" y="1350734"/>
                </a:lnTo>
                <a:lnTo>
                  <a:pt x="435268" y="1370122"/>
                </a:lnTo>
                <a:lnTo>
                  <a:pt x="478594" y="1386820"/>
                </a:lnTo>
                <a:lnTo>
                  <a:pt x="523228" y="1400721"/>
                </a:lnTo>
                <a:lnTo>
                  <a:pt x="569064" y="1411718"/>
                </a:lnTo>
                <a:lnTo>
                  <a:pt x="615996" y="1419705"/>
                </a:lnTo>
                <a:lnTo>
                  <a:pt x="663918" y="1424575"/>
                </a:lnTo>
                <a:lnTo>
                  <a:pt x="712724" y="1426222"/>
                </a:lnTo>
                <a:lnTo>
                  <a:pt x="761548" y="1424575"/>
                </a:lnTo>
                <a:lnTo>
                  <a:pt x="809493" y="1419705"/>
                </a:lnTo>
                <a:lnTo>
                  <a:pt x="856453" y="1411718"/>
                </a:lnTo>
                <a:lnTo>
                  <a:pt x="902320" y="1400721"/>
                </a:lnTo>
                <a:lnTo>
                  <a:pt x="946988" y="1386820"/>
                </a:lnTo>
                <a:lnTo>
                  <a:pt x="990351" y="1370122"/>
                </a:lnTo>
                <a:lnTo>
                  <a:pt x="1032303" y="1350734"/>
                </a:lnTo>
                <a:lnTo>
                  <a:pt x="1072736" y="1328762"/>
                </a:lnTo>
                <a:lnTo>
                  <a:pt x="1111543" y="1304313"/>
                </a:lnTo>
                <a:lnTo>
                  <a:pt x="1148620" y="1277492"/>
                </a:lnTo>
                <a:lnTo>
                  <a:pt x="1183858" y="1248408"/>
                </a:lnTo>
                <a:lnTo>
                  <a:pt x="1217152" y="1217166"/>
                </a:lnTo>
                <a:lnTo>
                  <a:pt x="1248394" y="1183873"/>
                </a:lnTo>
                <a:lnTo>
                  <a:pt x="1277479" y="1148635"/>
                </a:lnTo>
                <a:lnTo>
                  <a:pt x="1304299" y="1111559"/>
                </a:lnTo>
                <a:lnTo>
                  <a:pt x="1328749" y="1072752"/>
                </a:lnTo>
                <a:lnTo>
                  <a:pt x="1350721" y="1032320"/>
                </a:lnTo>
                <a:lnTo>
                  <a:pt x="1370109" y="990370"/>
                </a:lnTo>
                <a:lnTo>
                  <a:pt x="1386807" y="947007"/>
                </a:lnTo>
                <a:lnTo>
                  <a:pt x="1400708" y="902340"/>
                </a:lnTo>
                <a:lnTo>
                  <a:pt x="1411705" y="856474"/>
                </a:lnTo>
                <a:lnTo>
                  <a:pt x="1419692" y="809516"/>
                </a:lnTo>
                <a:lnTo>
                  <a:pt x="1424562" y="761572"/>
                </a:lnTo>
                <a:lnTo>
                  <a:pt x="1426210" y="712749"/>
                </a:lnTo>
                <a:lnTo>
                  <a:pt x="1424562" y="663930"/>
                </a:lnTo>
                <a:lnTo>
                  <a:pt x="1419692" y="615997"/>
                </a:lnTo>
                <a:lnTo>
                  <a:pt x="1411705" y="569055"/>
                </a:lnTo>
                <a:lnTo>
                  <a:pt x="1400708" y="523212"/>
                </a:lnTo>
                <a:lnTo>
                  <a:pt x="1386807" y="478572"/>
                </a:lnTo>
                <a:lnTo>
                  <a:pt x="1370109" y="435241"/>
                </a:lnTo>
                <a:lnTo>
                  <a:pt x="1350721" y="393327"/>
                </a:lnTo>
                <a:lnTo>
                  <a:pt x="1328749" y="352933"/>
                </a:lnTo>
                <a:lnTo>
                  <a:pt x="1304299" y="314168"/>
                </a:lnTo>
                <a:lnTo>
                  <a:pt x="1277479" y="277135"/>
                </a:lnTo>
                <a:lnTo>
                  <a:pt x="1248394" y="241942"/>
                </a:lnTo>
                <a:lnTo>
                  <a:pt x="1217152" y="208694"/>
                </a:lnTo>
                <a:lnTo>
                  <a:pt x="1183858" y="177497"/>
                </a:lnTo>
                <a:lnTo>
                  <a:pt x="1148620" y="148457"/>
                </a:lnTo>
                <a:lnTo>
                  <a:pt x="1111543" y="121680"/>
                </a:lnTo>
                <a:lnTo>
                  <a:pt x="1072736" y="97272"/>
                </a:lnTo>
                <a:lnTo>
                  <a:pt x="1032303" y="75339"/>
                </a:lnTo>
                <a:lnTo>
                  <a:pt x="990351" y="55986"/>
                </a:lnTo>
                <a:lnTo>
                  <a:pt x="946988" y="39321"/>
                </a:lnTo>
                <a:lnTo>
                  <a:pt x="902320" y="25448"/>
                </a:lnTo>
                <a:lnTo>
                  <a:pt x="856453" y="14473"/>
                </a:lnTo>
                <a:lnTo>
                  <a:pt x="809493" y="6503"/>
                </a:lnTo>
                <a:lnTo>
                  <a:pt x="761548" y="1643"/>
                </a:lnTo>
                <a:lnTo>
                  <a:pt x="712724" y="0"/>
                </a:lnTo>
                <a:close/>
              </a:path>
            </a:pathLst>
          </a:custGeom>
          <a:solidFill>
            <a:srgbClr val="FFA9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000" b="0" i="0">
                <a:solidFill>
                  <a:srgbClr val="DA622E"/>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DFCF8"/>
          </a:solidFill>
        </p:spPr>
        <p:txBody>
          <a:bodyPr wrap="square" lIns="0" tIns="0" rIns="0" bIns="0" rtlCol="0"/>
          <a:lstStyle/>
          <a:p>
            <a:endParaRPr/>
          </a:p>
        </p:txBody>
      </p:sp>
      <p:sp>
        <p:nvSpPr>
          <p:cNvPr id="2" name="Holder 2"/>
          <p:cNvSpPr>
            <a:spLocks noGrp="1"/>
          </p:cNvSpPr>
          <p:nvPr>
            <p:ph type="title"/>
          </p:nvPr>
        </p:nvSpPr>
        <p:spPr>
          <a:xfrm>
            <a:off x="3347122" y="2161724"/>
            <a:ext cx="11606454" cy="939800"/>
          </a:xfrm>
          <a:prstGeom prst="rect">
            <a:avLst/>
          </a:prstGeom>
        </p:spPr>
        <p:txBody>
          <a:bodyPr wrap="square" lIns="0" tIns="0" rIns="0" bIns="0">
            <a:spAutoFit/>
          </a:bodyPr>
          <a:lstStyle>
            <a:lvl1pPr>
              <a:defRPr sz="6000" b="0" i="0">
                <a:solidFill>
                  <a:srgbClr val="DA622E"/>
                </a:solidFill>
                <a:latin typeface="Cambria"/>
                <a:cs typeface="Cambria"/>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10/28/2024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3110" y="3243795"/>
            <a:ext cx="11042650" cy="5389937"/>
          </a:xfrm>
          <a:prstGeom prst="rect">
            <a:avLst/>
          </a:prstGeom>
        </p:spPr>
        <p:txBody>
          <a:bodyPr vert="horz" wrap="square" lIns="0" tIns="11430" rIns="0" bIns="0" rtlCol="0" anchor="t">
            <a:spAutoFit/>
          </a:bodyPr>
          <a:lstStyle/>
          <a:p>
            <a:pPr marL="12700" marR="5080">
              <a:lnSpc>
                <a:spcPct val="100099"/>
              </a:lnSpc>
              <a:spcBef>
                <a:spcPts val="90"/>
              </a:spcBef>
            </a:pPr>
            <a:r>
              <a:rPr lang="en-US" sz="7650" spc="110" dirty="0">
                <a:ea typeface="Cambria"/>
              </a:rPr>
              <a:t>Data Structures &amp; Algorithms</a:t>
            </a:r>
            <a:br>
              <a:rPr lang="en-US" sz="7650" spc="110" dirty="0">
                <a:ea typeface="Cambria"/>
              </a:rPr>
            </a:br>
            <a:br>
              <a:rPr lang="en-US" sz="7650" spc="110" dirty="0">
                <a:ea typeface="Cambria"/>
              </a:rPr>
            </a:br>
            <a:r>
              <a:rPr lang="en-US" sz="5400" spc="110" dirty="0">
                <a:solidFill>
                  <a:schemeClr val="accent2">
                    <a:lumMod val="76000"/>
                  </a:schemeClr>
                </a:solidFill>
                <a:ea typeface="Cambria"/>
              </a:rPr>
              <a:t>Trainer: Laiba Khan, Sheharyar Anwar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4871" y="8705532"/>
            <a:ext cx="333375" cy="333375"/>
          </a:xfrm>
          <a:custGeom>
            <a:avLst/>
            <a:gdLst/>
            <a:ahLst/>
            <a:cxnLst/>
            <a:rect l="l" t="t" r="r" b="b"/>
            <a:pathLst>
              <a:path w="333375" h="333375">
                <a:moveTo>
                  <a:pt x="333375" y="143967"/>
                </a:moveTo>
                <a:lnTo>
                  <a:pt x="192227" y="143967"/>
                </a:lnTo>
                <a:lnTo>
                  <a:pt x="192227" y="0"/>
                </a:lnTo>
                <a:lnTo>
                  <a:pt x="143979" y="0"/>
                </a:lnTo>
                <a:lnTo>
                  <a:pt x="143979" y="143967"/>
                </a:lnTo>
                <a:lnTo>
                  <a:pt x="0" y="143967"/>
                </a:lnTo>
                <a:lnTo>
                  <a:pt x="0" y="192201"/>
                </a:lnTo>
                <a:lnTo>
                  <a:pt x="143979" y="192201"/>
                </a:lnTo>
                <a:lnTo>
                  <a:pt x="143979" y="333375"/>
                </a:lnTo>
                <a:lnTo>
                  <a:pt x="192227" y="333375"/>
                </a:lnTo>
                <a:lnTo>
                  <a:pt x="192227" y="192201"/>
                </a:lnTo>
                <a:lnTo>
                  <a:pt x="333375" y="192201"/>
                </a:lnTo>
                <a:lnTo>
                  <a:pt x="333375" y="143967"/>
                </a:lnTo>
                <a:close/>
              </a:path>
            </a:pathLst>
          </a:custGeom>
          <a:solidFill>
            <a:srgbClr val="FFA900"/>
          </a:solidFill>
        </p:spPr>
        <p:txBody>
          <a:bodyPr wrap="square" lIns="0" tIns="0" rIns="0" bIns="0" rtlCol="0"/>
          <a:lstStyle/>
          <a:p>
            <a:endParaRPr/>
          </a:p>
        </p:txBody>
      </p:sp>
      <p:sp>
        <p:nvSpPr>
          <p:cNvPr id="3" name="object 3"/>
          <p:cNvSpPr/>
          <p:nvPr/>
        </p:nvSpPr>
        <p:spPr>
          <a:xfrm>
            <a:off x="835199" y="9524879"/>
            <a:ext cx="600075" cy="600075"/>
          </a:xfrm>
          <a:custGeom>
            <a:avLst/>
            <a:gdLst/>
            <a:ahLst/>
            <a:cxnLst/>
            <a:rect l="l" t="t" r="r" b="b"/>
            <a:pathLst>
              <a:path w="600075" h="600075">
                <a:moveTo>
                  <a:pt x="302334" y="0"/>
                </a:moveTo>
                <a:lnTo>
                  <a:pt x="253286" y="3936"/>
                </a:lnTo>
                <a:lnTo>
                  <a:pt x="206761" y="15335"/>
                </a:lnTo>
                <a:lnTo>
                  <a:pt x="163380" y="33584"/>
                </a:lnTo>
                <a:lnTo>
                  <a:pt x="123766" y="58070"/>
                </a:lnTo>
                <a:lnTo>
                  <a:pt x="88539" y="88180"/>
                </a:lnTo>
                <a:lnTo>
                  <a:pt x="58324" y="123300"/>
                </a:lnTo>
                <a:lnTo>
                  <a:pt x="33740" y="162816"/>
                </a:lnTo>
                <a:lnTo>
                  <a:pt x="15410" y="206116"/>
                </a:lnTo>
                <a:lnTo>
                  <a:pt x="3956" y="252587"/>
                </a:lnTo>
                <a:lnTo>
                  <a:pt x="0" y="301614"/>
                </a:lnTo>
                <a:lnTo>
                  <a:pt x="3956" y="350661"/>
                </a:lnTo>
                <a:lnTo>
                  <a:pt x="15410" y="397185"/>
                </a:lnTo>
                <a:lnTo>
                  <a:pt x="33740" y="440565"/>
                </a:lnTo>
                <a:lnTo>
                  <a:pt x="58324" y="480178"/>
                </a:lnTo>
                <a:lnTo>
                  <a:pt x="88539" y="515404"/>
                </a:lnTo>
                <a:lnTo>
                  <a:pt x="123766" y="545620"/>
                </a:lnTo>
                <a:lnTo>
                  <a:pt x="163380" y="570204"/>
                </a:lnTo>
                <a:lnTo>
                  <a:pt x="206761" y="588534"/>
                </a:lnTo>
                <a:lnTo>
                  <a:pt x="253286" y="599988"/>
                </a:lnTo>
                <a:lnTo>
                  <a:pt x="254359" y="600074"/>
                </a:lnTo>
                <a:lnTo>
                  <a:pt x="350286" y="600074"/>
                </a:lnTo>
                <a:lnTo>
                  <a:pt x="397828" y="588534"/>
                </a:lnTo>
                <a:lnTo>
                  <a:pt x="441126" y="570204"/>
                </a:lnTo>
                <a:lnTo>
                  <a:pt x="480642" y="545620"/>
                </a:lnTo>
                <a:lnTo>
                  <a:pt x="515761" y="515404"/>
                </a:lnTo>
                <a:lnTo>
                  <a:pt x="545869" y="480178"/>
                </a:lnTo>
                <a:lnTo>
                  <a:pt x="570355" y="440565"/>
                </a:lnTo>
                <a:lnTo>
                  <a:pt x="588604" y="397185"/>
                </a:lnTo>
                <a:lnTo>
                  <a:pt x="600003" y="350661"/>
                </a:lnTo>
                <a:lnTo>
                  <a:pt x="600003" y="252587"/>
                </a:lnTo>
                <a:lnTo>
                  <a:pt x="588604" y="206116"/>
                </a:lnTo>
                <a:lnTo>
                  <a:pt x="570355" y="162816"/>
                </a:lnTo>
                <a:lnTo>
                  <a:pt x="545869" y="123300"/>
                </a:lnTo>
                <a:lnTo>
                  <a:pt x="515761" y="88180"/>
                </a:lnTo>
                <a:lnTo>
                  <a:pt x="480642" y="58070"/>
                </a:lnTo>
                <a:lnTo>
                  <a:pt x="441126" y="33584"/>
                </a:lnTo>
                <a:lnTo>
                  <a:pt x="397828" y="15335"/>
                </a:lnTo>
                <a:lnTo>
                  <a:pt x="351359" y="3936"/>
                </a:lnTo>
                <a:lnTo>
                  <a:pt x="302334" y="0"/>
                </a:lnTo>
                <a:close/>
              </a:path>
            </a:pathLst>
          </a:custGeom>
          <a:solidFill>
            <a:srgbClr val="FFA900"/>
          </a:solidFill>
        </p:spPr>
        <p:txBody>
          <a:bodyPr wrap="square" lIns="0" tIns="0" rIns="0" bIns="0" rtlCol="0"/>
          <a:lstStyle/>
          <a:p>
            <a:endParaRPr/>
          </a:p>
        </p:txBody>
      </p:sp>
      <p:sp>
        <p:nvSpPr>
          <p:cNvPr id="4" name="object 4"/>
          <p:cNvSpPr/>
          <p:nvPr/>
        </p:nvSpPr>
        <p:spPr>
          <a:xfrm>
            <a:off x="387360" y="9279356"/>
            <a:ext cx="333375" cy="333375"/>
          </a:xfrm>
          <a:custGeom>
            <a:avLst/>
            <a:gdLst/>
            <a:ahLst/>
            <a:cxnLst/>
            <a:rect l="l" t="t" r="r" b="b"/>
            <a:pathLst>
              <a:path w="333375" h="333375">
                <a:moveTo>
                  <a:pt x="168463" y="0"/>
                </a:moveTo>
                <a:lnTo>
                  <a:pt x="123736" y="5976"/>
                </a:lnTo>
                <a:lnTo>
                  <a:pt x="83510" y="22851"/>
                </a:lnTo>
                <a:lnTo>
                  <a:pt x="49403" y="49046"/>
                </a:lnTo>
                <a:lnTo>
                  <a:pt x="23036" y="82979"/>
                </a:lnTo>
                <a:lnTo>
                  <a:pt x="6029" y="123072"/>
                </a:lnTo>
                <a:lnTo>
                  <a:pt x="0" y="167744"/>
                </a:lnTo>
                <a:lnTo>
                  <a:pt x="6029" y="212468"/>
                </a:lnTo>
                <a:lnTo>
                  <a:pt x="23036" y="252693"/>
                </a:lnTo>
                <a:lnTo>
                  <a:pt x="49403" y="286799"/>
                </a:lnTo>
                <a:lnTo>
                  <a:pt x="83510" y="313166"/>
                </a:lnTo>
                <a:lnTo>
                  <a:pt x="123736" y="330173"/>
                </a:lnTo>
                <a:lnTo>
                  <a:pt x="147482" y="333374"/>
                </a:lnTo>
                <a:lnTo>
                  <a:pt x="189417" y="333374"/>
                </a:lnTo>
                <a:lnTo>
                  <a:pt x="213134" y="330173"/>
                </a:lnTo>
                <a:lnTo>
                  <a:pt x="253225" y="313166"/>
                </a:lnTo>
                <a:lnTo>
                  <a:pt x="287158" y="286799"/>
                </a:lnTo>
                <a:lnTo>
                  <a:pt x="311692" y="254853"/>
                </a:lnTo>
                <a:lnTo>
                  <a:pt x="168462" y="254853"/>
                </a:lnTo>
                <a:lnTo>
                  <a:pt x="134502" y="248025"/>
                </a:lnTo>
                <a:lnTo>
                  <a:pt x="106818" y="229387"/>
                </a:lnTo>
                <a:lnTo>
                  <a:pt x="88178" y="201704"/>
                </a:lnTo>
                <a:lnTo>
                  <a:pt x="81349" y="167744"/>
                </a:lnTo>
                <a:lnTo>
                  <a:pt x="88178" y="133784"/>
                </a:lnTo>
                <a:lnTo>
                  <a:pt x="106818" y="106102"/>
                </a:lnTo>
                <a:lnTo>
                  <a:pt x="134502" y="87463"/>
                </a:lnTo>
                <a:lnTo>
                  <a:pt x="168462" y="80636"/>
                </a:lnTo>
                <a:lnTo>
                  <a:pt x="259164" y="80636"/>
                </a:lnTo>
                <a:lnTo>
                  <a:pt x="168463" y="0"/>
                </a:lnTo>
                <a:close/>
              </a:path>
              <a:path w="333375" h="333375">
                <a:moveTo>
                  <a:pt x="259164" y="80636"/>
                </a:moveTo>
                <a:lnTo>
                  <a:pt x="168462" y="80636"/>
                </a:lnTo>
                <a:lnTo>
                  <a:pt x="202421" y="87463"/>
                </a:lnTo>
                <a:lnTo>
                  <a:pt x="230104" y="106102"/>
                </a:lnTo>
                <a:lnTo>
                  <a:pt x="248743" y="133784"/>
                </a:lnTo>
                <a:lnTo>
                  <a:pt x="255572" y="167744"/>
                </a:lnTo>
                <a:lnTo>
                  <a:pt x="248743" y="201704"/>
                </a:lnTo>
                <a:lnTo>
                  <a:pt x="230104" y="229387"/>
                </a:lnTo>
                <a:lnTo>
                  <a:pt x="202421" y="248025"/>
                </a:lnTo>
                <a:lnTo>
                  <a:pt x="168462" y="254853"/>
                </a:lnTo>
                <a:lnTo>
                  <a:pt x="311692" y="254853"/>
                </a:lnTo>
                <a:lnTo>
                  <a:pt x="313351" y="252693"/>
                </a:lnTo>
                <a:lnTo>
                  <a:pt x="330226" y="212468"/>
                </a:lnTo>
                <a:lnTo>
                  <a:pt x="333374" y="188902"/>
                </a:lnTo>
                <a:lnTo>
                  <a:pt x="333374" y="146610"/>
                </a:lnTo>
                <a:lnTo>
                  <a:pt x="259164" y="80636"/>
                </a:lnTo>
                <a:close/>
              </a:path>
              <a:path w="333375" h="333375">
                <a:moveTo>
                  <a:pt x="168463" y="0"/>
                </a:moveTo>
                <a:lnTo>
                  <a:pt x="333374" y="146610"/>
                </a:lnTo>
                <a:lnTo>
                  <a:pt x="330226" y="123072"/>
                </a:lnTo>
                <a:lnTo>
                  <a:pt x="313351" y="82979"/>
                </a:lnTo>
                <a:lnTo>
                  <a:pt x="287158" y="49046"/>
                </a:lnTo>
                <a:lnTo>
                  <a:pt x="253225" y="22851"/>
                </a:lnTo>
                <a:lnTo>
                  <a:pt x="213134" y="5976"/>
                </a:lnTo>
                <a:lnTo>
                  <a:pt x="168463" y="0"/>
                </a:lnTo>
                <a:close/>
              </a:path>
              <a:path w="333375" h="333375">
                <a:moveTo>
                  <a:pt x="333374" y="0"/>
                </a:moveTo>
                <a:lnTo>
                  <a:pt x="168463" y="0"/>
                </a:lnTo>
                <a:lnTo>
                  <a:pt x="213134" y="5976"/>
                </a:lnTo>
                <a:lnTo>
                  <a:pt x="253225" y="22851"/>
                </a:lnTo>
                <a:lnTo>
                  <a:pt x="287158" y="49046"/>
                </a:lnTo>
                <a:lnTo>
                  <a:pt x="313351" y="82979"/>
                </a:lnTo>
                <a:lnTo>
                  <a:pt x="330226" y="123072"/>
                </a:lnTo>
                <a:lnTo>
                  <a:pt x="333374" y="146610"/>
                </a:lnTo>
                <a:lnTo>
                  <a:pt x="333374" y="0"/>
                </a:lnTo>
                <a:close/>
              </a:path>
            </a:pathLst>
          </a:custGeom>
          <a:solidFill>
            <a:srgbClr val="DA622E"/>
          </a:solidFill>
        </p:spPr>
        <p:txBody>
          <a:bodyPr wrap="square" lIns="0" tIns="0" rIns="0" bIns="0" rtlCol="0"/>
          <a:lstStyle/>
          <a:p>
            <a:endParaRPr/>
          </a:p>
        </p:txBody>
      </p:sp>
      <p:grpSp>
        <p:nvGrpSpPr>
          <p:cNvPr id="5" name="object 5"/>
          <p:cNvGrpSpPr/>
          <p:nvPr/>
        </p:nvGrpSpPr>
        <p:grpSpPr>
          <a:xfrm>
            <a:off x="15857370" y="0"/>
            <a:ext cx="2268220" cy="949325"/>
            <a:chOff x="15857370" y="0"/>
            <a:chExt cx="2268220" cy="949325"/>
          </a:xfrm>
        </p:grpSpPr>
        <p:sp>
          <p:nvSpPr>
            <p:cNvPr id="6" name="object 6"/>
            <p:cNvSpPr/>
            <p:nvPr/>
          </p:nvSpPr>
          <p:spPr>
            <a:xfrm>
              <a:off x="15857370" y="0"/>
              <a:ext cx="2268220" cy="949325"/>
            </a:xfrm>
            <a:custGeom>
              <a:avLst/>
              <a:gdLst/>
              <a:ahLst/>
              <a:cxnLst/>
              <a:rect l="l" t="t" r="r" b="b"/>
              <a:pathLst>
                <a:path w="2268219" h="949325">
                  <a:moveTo>
                    <a:pt x="199678" y="0"/>
                  </a:moveTo>
                  <a:lnTo>
                    <a:pt x="0" y="0"/>
                  </a:lnTo>
                  <a:lnTo>
                    <a:pt x="6559" y="34740"/>
                  </a:lnTo>
                  <a:lnTo>
                    <a:pt x="17150" y="80440"/>
                  </a:lnTo>
                  <a:lnTo>
                    <a:pt x="29536" y="125427"/>
                  </a:lnTo>
                  <a:lnTo>
                    <a:pt x="43679" y="169662"/>
                  </a:lnTo>
                  <a:lnTo>
                    <a:pt x="59537" y="213105"/>
                  </a:lnTo>
                  <a:lnTo>
                    <a:pt x="77072" y="255716"/>
                  </a:lnTo>
                  <a:lnTo>
                    <a:pt x="96241" y="297453"/>
                  </a:lnTo>
                  <a:lnTo>
                    <a:pt x="117007" y="338278"/>
                  </a:lnTo>
                  <a:lnTo>
                    <a:pt x="139328" y="378150"/>
                  </a:lnTo>
                  <a:lnTo>
                    <a:pt x="163165" y="417029"/>
                  </a:lnTo>
                  <a:lnTo>
                    <a:pt x="188478" y="454875"/>
                  </a:lnTo>
                  <a:lnTo>
                    <a:pt x="215226" y="491647"/>
                  </a:lnTo>
                  <a:lnTo>
                    <a:pt x="243370" y="527307"/>
                  </a:lnTo>
                  <a:lnTo>
                    <a:pt x="272869" y="561812"/>
                  </a:lnTo>
                  <a:lnTo>
                    <a:pt x="303684" y="595124"/>
                  </a:lnTo>
                  <a:lnTo>
                    <a:pt x="335774" y="627202"/>
                  </a:lnTo>
                  <a:lnTo>
                    <a:pt x="369100" y="658006"/>
                  </a:lnTo>
                  <a:lnTo>
                    <a:pt x="403621" y="687496"/>
                  </a:lnTo>
                  <a:lnTo>
                    <a:pt x="439297" y="715632"/>
                  </a:lnTo>
                  <a:lnTo>
                    <a:pt x="476089" y="742374"/>
                  </a:lnTo>
                  <a:lnTo>
                    <a:pt x="513957" y="767681"/>
                  </a:lnTo>
                  <a:lnTo>
                    <a:pt x="552859" y="791513"/>
                  </a:lnTo>
                  <a:lnTo>
                    <a:pt x="592757" y="813831"/>
                  </a:lnTo>
                  <a:lnTo>
                    <a:pt x="633610" y="834594"/>
                  </a:lnTo>
                  <a:lnTo>
                    <a:pt x="675379" y="853762"/>
                  </a:lnTo>
                  <a:lnTo>
                    <a:pt x="718022" y="871295"/>
                  </a:lnTo>
                  <a:lnTo>
                    <a:pt x="761501" y="887153"/>
                  </a:lnTo>
                  <a:lnTo>
                    <a:pt x="805775" y="901295"/>
                  </a:lnTo>
                  <a:lnTo>
                    <a:pt x="850804" y="913682"/>
                  </a:lnTo>
                  <a:lnTo>
                    <a:pt x="896548" y="924274"/>
                  </a:lnTo>
                  <a:lnTo>
                    <a:pt x="942967" y="933029"/>
                  </a:lnTo>
                  <a:lnTo>
                    <a:pt x="990022" y="939909"/>
                  </a:lnTo>
                  <a:lnTo>
                    <a:pt x="1037671" y="944873"/>
                  </a:lnTo>
                  <a:lnTo>
                    <a:pt x="1085875" y="947881"/>
                  </a:lnTo>
                  <a:lnTo>
                    <a:pt x="1134594" y="948892"/>
                  </a:lnTo>
                  <a:lnTo>
                    <a:pt x="1183246" y="947881"/>
                  </a:lnTo>
                  <a:lnTo>
                    <a:pt x="1231383" y="944873"/>
                  </a:lnTo>
                  <a:lnTo>
                    <a:pt x="1278967" y="939909"/>
                  </a:lnTo>
                  <a:lnTo>
                    <a:pt x="1325956" y="933029"/>
                  </a:lnTo>
                  <a:lnTo>
                    <a:pt x="1372312" y="924274"/>
                  </a:lnTo>
                  <a:lnTo>
                    <a:pt x="1417994" y="913682"/>
                  </a:lnTo>
                  <a:lnTo>
                    <a:pt x="1462962" y="901295"/>
                  </a:lnTo>
                  <a:lnTo>
                    <a:pt x="1507176" y="887153"/>
                  </a:lnTo>
                  <a:lnTo>
                    <a:pt x="1550596" y="871295"/>
                  </a:lnTo>
                  <a:lnTo>
                    <a:pt x="1593183" y="853762"/>
                  </a:lnTo>
                  <a:lnTo>
                    <a:pt x="1634896" y="834594"/>
                  </a:lnTo>
                  <a:lnTo>
                    <a:pt x="1675694" y="813831"/>
                  </a:lnTo>
                  <a:lnTo>
                    <a:pt x="1715539" y="791513"/>
                  </a:lnTo>
                  <a:lnTo>
                    <a:pt x="1754391" y="767681"/>
                  </a:lnTo>
                  <a:lnTo>
                    <a:pt x="1776242" y="753058"/>
                  </a:lnTo>
                  <a:lnTo>
                    <a:pt x="1134594" y="753058"/>
                  </a:lnTo>
                  <a:lnTo>
                    <a:pt x="1086839" y="751887"/>
                  </a:lnTo>
                  <a:lnTo>
                    <a:pt x="1039689" y="748411"/>
                  </a:lnTo>
                  <a:lnTo>
                    <a:pt x="993200" y="742684"/>
                  </a:lnTo>
                  <a:lnTo>
                    <a:pt x="947428" y="734763"/>
                  </a:lnTo>
                  <a:lnTo>
                    <a:pt x="902425" y="724700"/>
                  </a:lnTo>
                  <a:lnTo>
                    <a:pt x="858249" y="712553"/>
                  </a:lnTo>
                  <a:lnTo>
                    <a:pt x="814952" y="698374"/>
                  </a:lnTo>
                  <a:lnTo>
                    <a:pt x="772591" y="682220"/>
                  </a:lnTo>
                  <a:lnTo>
                    <a:pt x="731219" y="664145"/>
                  </a:lnTo>
                  <a:lnTo>
                    <a:pt x="690892" y="644205"/>
                  </a:lnTo>
                  <a:lnTo>
                    <a:pt x="651665" y="622454"/>
                  </a:lnTo>
                  <a:lnTo>
                    <a:pt x="613592" y="598946"/>
                  </a:lnTo>
                  <a:lnTo>
                    <a:pt x="576728" y="573738"/>
                  </a:lnTo>
                  <a:lnTo>
                    <a:pt x="541128" y="546884"/>
                  </a:lnTo>
                  <a:lnTo>
                    <a:pt x="506847" y="518438"/>
                  </a:lnTo>
                  <a:lnTo>
                    <a:pt x="473939" y="488457"/>
                  </a:lnTo>
                  <a:lnTo>
                    <a:pt x="442460" y="456994"/>
                  </a:lnTo>
                  <a:lnTo>
                    <a:pt x="412464" y="424105"/>
                  </a:lnTo>
                  <a:lnTo>
                    <a:pt x="384006" y="389844"/>
                  </a:lnTo>
                  <a:lnTo>
                    <a:pt x="357141" y="354267"/>
                  </a:lnTo>
                  <a:lnTo>
                    <a:pt x="331923" y="317429"/>
                  </a:lnTo>
                  <a:lnTo>
                    <a:pt x="308408" y="279384"/>
                  </a:lnTo>
                  <a:lnTo>
                    <a:pt x="286650" y="240187"/>
                  </a:lnTo>
                  <a:lnTo>
                    <a:pt x="266704" y="199894"/>
                  </a:lnTo>
                  <a:lnTo>
                    <a:pt x="248625" y="158558"/>
                  </a:lnTo>
                  <a:lnTo>
                    <a:pt x="232467" y="116236"/>
                  </a:lnTo>
                  <a:lnTo>
                    <a:pt x="218286" y="72982"/>
                  </a:lnTo>
                  <a:lnTo>
                    <a:pt x="206137" y="28851"/>
                  </a:lnTo>
                  <a:lnTo>
                    <a:pt x="199678" y="0"/>
                  </a:lnTo>
                  <a:close/>
                </a:path>
                <a:path w="2268219" h="949325">
                  <a:moveTo>
                    <a:pt x="2267688" y="0"/>
                  </a:moveTo>
                  <a:lnTo>
                    <a:pt x="2068751" y="0"/>
                  </a:lnTo>
                  <a:lnTo>
                    <a:pt x="2062293" y="28851"/>
                  </a:lnTo>
                  <a:lnTo>
                    <a:pt x="2050145" y="72982"/>
                  </a:lnTo>
                  <a:lnTo>
                    <a:pt x="2035967" y="116236"/>
                  </a:lnTo>
                  <a:lnTo>
                    <a:pt x="2019813" y="158558"/>
                  </a:lnTo>
                  <a:lnTo>
                    <a:pt x="2001739" y="199894"/>
                  </a:lnTo>
                  <a:lnTo>
                    <a:pt x="1981798" y="240187"/>
                  </a:lnTo>
                  <a:lnTo>
                    <a:pt x="1960047" y="279384"/>
                  </a:lnTo>
                  <a:lnTo>
                    <a:pt x="1936541" y="317429"/>
                  </a:lnTo>
                  <a:lnTo>
                    <a:pt x="1911333" y="354267"/>
                  </a:lnTo>
                  <a:lnTo>
                    <a:pt x="1884479" y="389844"/>
                  </a:lnTo>
                  <a:lnTo>
                    <a:pt x="1856034" y="424105"/>
                  </a:lnTo>
                  <a:lnTo>
                    <a:pt x="1826054" y="456994"/>
                  </a:lnTo>
                  <a:lnTo>
                    <a:pt x="1794592" y="488457"/>
                  </a:lnTo>
                  <a:lnTo>
                    <a:pt x="1761703" y="518438"/>
                  </a:lnTo>
                  <a:lnTo>
                    <a:pt x="1727444" y="546884"/>
                  </a:lnTo>
                  <a:lnTo>
                    <a:pt x="1691868" y="573738"/>
                  </a:lnTo>
                  <a:lnTo>
                    <a:pt x="1655031" y="598946"/>
                  </a:lnTo>
                  <a:lnTo>
                    <a:pt x="1616987" y="622454"/>
                  </a:lnTo>
                  <a:lnTo>
                    <a:pt x="1577792" y="644205"/>
                  </a:lnTo>
                  <a:lnTo>
                    <a:pt x="1537501" y="664145"/>
                  </a:lnTo>
                  <a:lnTo>
                    <a:pt x="1496167" y="682220"/>
                  </a:lnTo>
                  <a:lnTo>
                    <a:pt x="1453847" y="698374"/>
                  </a:lnTo>
                  <a:lnTo>
                    <a:pt x="1410595" y="712553"/>
                  </a:lnTo>
                  <a:lnTo>
                    <a:pt x="1366467" y="724700"/>
                  </a:lnTo>
                  <a:lnTo>
                    <a:pt x="1321516" y="734763"/>
                  </a:lnTo>
                  <a:lnTo>
                    <a:pt x="1275799" y="742684"/>
                  </a:lnTo>
                  <a:lnTo>
                    <a:pt x="1229370" y="748411"/>
                  </a:lnTo>
                  <a:lnTo>
                    <a:pt x="1182283" y="751887"/>
                  </a:lnTo>
                  <a:lnTo>
                    <a:pt x="1134594" y="753058"/>
                  </a:lnTo>
                  <a:lnTo>
                    <a:pt x="1776242" y="753058"/>
                  </a:lnTo>
                  <a:lnTo>
                    <a:pt x="1828952" y="715632"/>
                  </a:lnTo>
                  <a:lnTo>
                    <a:pt x="1864582" y="687496"/>
                  </a:lnTo>
                  <a:lnTo>
                    <a:pt x="1899058" y="658006"/>
                  </a:lnTo>
                  <a:lnTo>
                    <a:pt x="1932340" y="627202"/>
                  </a:lnTo>
                  <a:lnTo>
                    <a:pt x="1964389" y="595124"/>
                  </a:lnTo>
                  <a:lnTo>
                    <a:pt x="1995164" y="561812"/>
                  </a:lnTo>
                  <a:lnTo>
                    <a:pt x="2024626" y="527307"/>
                  </a:lnTo>
                  <a:lnTo>
                    <a:pt x="2052733" y="491647"/>
                  </a:lnTo>
                  <a:lnTo>
                    <a:pt x="2079447" y="454875"/>
                  </a:lnTo>
                  <a:lnTo>
                    <a:pt x="2104727" y="417029"/>
                  </a:lnTo>
                  <a:lnTo>
                    <a:pt x="2128534" y="378150"/>
                  </a:lnTo>
                  <a:lnTo>
                    <a:pt x="2150827" y="338278"/>
                  </a:lnTo>
                  <a:lnTo>
                    <a:pt x="2171566" y="297453"/>
                  </a:lnTo>
                  <a:lnTo>
                    <a:pt x="2190712" y="255716"/>
                  </a:lnTo>
                  <a:lnTo>
                    <a:pt x="2208224" y="213105"/>
                  </a:lnTo>
                  <a:lnTo>
                    <a:pt x="2224063" y="169662"/>
                  </a:lnTo>
                  <a:lnTo>
                    <a:pt x="2238188" y="125427"/>
                  </a:lnTo>
                  <a:lnTo>
                    <a:pt x="2250559" y="80440"/>
                  </a:lnTo>
                  <a:lnTo>
                    <a:pt x="2261137" y="34740"/>
                  </a:lnTo>
                  <a:lnTo>
                    <a:pt x="2267688" y="0"/>
                  </a:lnTo>
                  <a:close/>
                </a:path>
              </a:pathLst>
            </a:custGeom>
            <a:solidFill>
              <a:srgbClr val="DA622E"/>
            </a:solidFill>
          </p:spPr>
          <p:txBody>
            <a:bodyPr wrap="square" lIns="0" tIns="0" rIns="0" bIns="0" rtlCol="0"/>
            <a:lstStyle/>
            <a:p>
              <a:endParaRPr/>
            </a:p>
          </p:txBody>
        </p:sp>
        <p:sp>
          <p:nvSpPr>
            <p:cNvPr id="7" name="object 7"/>
            <p:cNvSpPr/>
            <p:nvPr/>
          </p:nvSpPr>
          <p:spPr>
            <a:xfrm>
              <a:off x="16321463" y="0"/>
              <a:ext cx="1261110" cy="459740"/>
            </a:xfrm>
            <a:custGeom>
              <a:avLst/>
              <a:gdLst/>
              <a:ahLst/>
              <a:cxnLst/>
              <a:rect l="l" t="t" r="r" b="b"/>
              <a:pathLst>
                <a:path w="1261109" h="459740">
                  <a:moveTo>
                    <a:pt x="255990" y="0"/>
                  </a:moveTo>
                  <a:lnTo>
                    <a:pt x="0" y="0"/>
                  </a:lnTo>
                  <a:lnTo>
                    <a:pt x="7610" y="23350"/>
                  </a:lnTo>
                  <a:lnTo>
                    <a:pt x="24445" y="65042"/>
                  </a:lnTo>
                  <a:lnTo>
                    <a:pt x="43975" y="105276"/>
                  </a:lnTo>
                  <a:lnTo>
                    <a:pt x="66087" y="143942"/>
                  </a:lnTo>
                  <a:lnTo>
                    <a:pt x="90668" y="180925"/>
                  </a:lnTo>
                  <a:lnTo>
                    <a:pt x="117606" y="216116"/>
                  </a:lnTo>
                  <a:lnTo>
                    <a:pt x="146787" y="249400"/>
                  </a:lnTo>
                  <a:lnTo>
                    <a:pt x="178099" y="280666"/>
                  </a:lnTo>
                  <a:lnTo>
                    <a:pt x="211429" y="309802"/>
                  </a:lnTo>
                  <a:lnTo>
                    <a:pt x="246663" y="336696"/>
                  </a:lnTo>
                  <a:lnTo>
                    <a:pt x="283690" y="361235"/>
                  </a:lnTo>
                  <a:lnTo>
                    <a:pt x="322396" y="383307"/>
                  </a:lnTo>
                  <a:lnTo>
                    <a:pt x="362668" y="402801"/>
                  </a:lnTo>
                  <a:lnTo>
                    <a:pt x="404394" y="419603"/>
                  </a:lnTo>
                  <a:lnTo>
                    <a:pt x="447461" y="433602"/>
                  </a:lnTo>
                  <a:lnTo>
                    <a:pt x="491756" y="444685"/>
                  </a:lnTo>
                  <a:lnTo>
                    <a:pt x="537165" y="452741"/>
                  </a:lnTo>
                  <a:lnTo>
                    <a:pt x="583577" y="457656"/>
                  </a:lnTo>
                  <a:lnTo>
                    <a:pt x="630877" y="459320"/>
                  </a:lnTo>
                  <a:lnTo>
                    <a:pt x="678174" y="457656"/>
                  </a:lnTo>
                  <a:lnTo>
                    <a:pt x="724573" y="452741"/>
                  </a:lnTo>
                  <a:lnTo>
                    <a:pt x="769964" y="444685"/>
                  </a:lnTo>
                  <a:lnTo>
                    <a:pt x="814232" y="433602"/>
                  </a:lnTo>
                  <a:lnTo>
                    <a:pt x="857268" y="419603"/>
                  </a:lnTo>
                  <a:lnTo>
                    <a:pt x="898958" y="402801"/>
                  </a:lnTo>
                  <a:lnTo>
                    <a:pt x="939190" y="383307"/>
                  </a:lnTo>
                  <a:lnTo>
                    <a:pt x="977852" y="361235"/>
                  </a:lnTo>
                  <a:lnTo>
                    <a:pt x="1014833" y="336696"/>
                  </a:lnTo>
                  <a:lnTo>
                    <a:pt x="1050019" y="309802"/>
                  </a:lnTo>
                  <a:lnTo>
                    <a:pt x="1083299" y="280666"/>
                  </a:lnTo>
                  <a:lnTo>
                    <a:pt x="1114562" y="249400"/>
                  </a:lnTo>
                  <a:lnTo>
                    <a:pt x="1137514" y="223176"/>
                  </a:lnTo>
                  <a:lnTo>
                    <a:pt x="630877" y="223176"/>
                  </a:lnTo>
                  <a:lnTo>
                    <a:pt x="584415" y="220675"/>
                  </a:lnTo>
                  <a:lnTo>
                    <a:pt x="539387" y="213347"/>
                  </a:lnTo>
                  <a:lnTo>
                    <a:pt x="496056" y="201450"/>
                  </a:lnTo>
                  <a:lnTo>
                    <a:pt x="454684" y="185245"/>
                  </a:lnTo>
                  <a:lnTo>
                    <a:pt x="415532" y="164992"/>
                  </a:lnTo>
                  <a:lnTo>
                    <a:pt x="378865" y="140950"/>
                  </a:lnTo>
                  <a:lnTo>
                    <a:pt x="344943" y="113380"/>
                  </a:lnTo>
                  <a:lnTo>
                    <a:pt x="314029" y="82540"/>
                  </a:lnTo>
                  <a:lnTo>
                    <a:pt x="286386" y="48692"/>
                  </a:lnTo>
                  <a:lnTo>
                    <a:pt x="262276" y="12094"/>
                  </a:lnTo>
                  <a:lnTo>
                    <a:pt x="255990" y="0"/>
                  </a:lnTo>
                  <a:close/>
                </a:path>
                <a:path w="1261109" h="459740">
                  <a:moveTo>
                    <a:pt x="1261069" y="0"/>
                  </a:moveTo>
                  <a:lnTo>
                    <a:pt x="1005764" y="0"/>
                  </a:lnTo>
                  <a:lnTo>
                    <a:pt x="999478" y="12094"/>
                  </a:lnTo>
                  <a:lnTo>
                    <a:pt x="975368" y="48692"/>
                  </a:lnTo>
                  <a:lnTo>
                    <a:pt x="947725" y="82540"/>
                  </a:lnTo>
                  <a:lnTo>
                    <a:pt x="916812" y="113380"/>
                  </a:lnTo>
                  <a:lnTo>
                    <a:pt x="882890" y="140950"/>
                  </a:lnTo>
                  <a:lnTo>
                    <a:pt x="846222" y="164992"/>
                  </a:lnTo>
                  <a:lnTo>
                    <a:pt x="807071" y="185245"/>
                  </a:lnTo>
                  <a:lnTo>
                    <a:pt x="765698" y="201450"/>
                  </a:lnTo>
                  <a:lnTo>
                    <a:pt x="722367" y="213347"/>
                  </a:lnTo>
                  <a:lnTo>
                    <a:pt x="677339" y="220675"/>
                  </a:lnTo>
                  <a:lnTo>
                    <a:pt x="630877" y="223176"/>
                  </a:lnTo>
                  <a:lnTo>
                    <a:pt x="1137514" y="223176"/>
                  </a:lnTo>
                  <a:lnTo>
                    <a:pt x="1170583" y="180925"/>
                  </a:lnTo>
                  <a:lnTo>
                    <a:pt x="1195118" y="143942"/>
                  </a:lnTo>
                  <a:lnTo>
                    <a:pt x="1217186" y="105276"/>
                  </a:lnTo>
                  <a:lnTo>
                    <a:pt x="1236676" y="65042"/>
                  </a:lnTo>
                  <a:lnTo>
                    <a:pt x="1253475" y="23350"/>
                  </a:lnTo>
                  <a:lnTo>
                    <a:pt x="1261069" y="0"/>
                  </a:lnTo>
                  <a:close/>
                </a:path>
              </a:pathLst>
            </a:custGeom>
            <a:solidFill>
              <a:srgbClr val="FFA900"/>
            </a:solidFill>
          </p:spPr>
          <p:txBody>
            <a:bodyPr wrap="square" lIns="0" tIns="0" rIns="0" bIns="0" rtlCol="0"/>
            <a:lstStyle/>
            <a:p>
              <a:endParaRPr/>
            </a:p>
          </p:txBody>
        </p:sp>
      </p:grpSp>
      <p:sp>
        <p:nvSpPr>
          <p:cNvPr id="8" name="object 8"/>
          <p:cNvSpPr txBox="1">
            <a:spLocks noGrp="1"/>
          </p:cNvSpPr>
          <p:nvPr>
            <p:ph type="title"/>
          </p:nvPr>
        </p:nvSpPr>
        <p:spPr>
          <a:xfrm>
            <a:off x="1690338" y="1231154"/>
            <a:ext cx="9043419" cy="877163"/>
          </a:xfrm>
          <a:prstGeom prst="rect">
            <a:avLst/>
          </a:prstGeom>
        </p:spPr>
        <p:txBody>
          <a:bodyPr vert="horz" wrap="square" lIns="0" tIns="15240" rIns="0" bIns="0" rtlCol="0" anchor="t">
            <a:spAutoFit/>
          </a:bodyPr>
          <a:lstStyle/>
          <a:p>
            <a:pPr marL="12700">
              <a:spcBef>
                <a:spcPts val="120"/>
              </a:spcBef>
            </a:pPr>
            <a:r>
              <a:rPr lang="en-US" sz="5600" spc="85" dirty="0">
                <a:ea typeface="Cambria"/>
              </a:rPr>
              <a:t> </a:t>
            </a:r>
            <a:r>
              <a:rPr lang="en-US" sz="5600" b="1" spc="85" dirty="0">
                <a:ea typeface="Cambria"/>
              </a:rPr>
              <a:t>Common Data Structures:</a:t>
            </a:r>
          </a:p>
        </p:txBody>
      </p:sp>
      <p:sp>
        <p:nvSpPr>
          <p:cNvPr id="14" name="object 14"/>
          <p:cNvSpPr/>
          <p:nvPr/>
        </p:nvSpPr>
        <p:spPr>
          <a:xfrm>
            <a:off x="7887893" y="7988478"/>
            <a:ext cx="573405" cy="572135"/>
          </a:xfrm>
          <a:custGeom>
            <a:avLst/>
            <a:gdLst/>
            <a:ahLst/>
            <a:cxnLst/>
            <a:rect l="l" t="t" r="r" b="b"/>
            <a:pathLst>
              <a:path w="573404" h="572134">
                <a:moveTo>
                  <a:pt x="327520" y="0"/>
                </a:moveTo>
                <a:lnTo>
                  <a:pt x="246176" y="0"/>
                </a:lnTo>
                <a:lnTo>
                  <a:pt x="246176" y="187185"/>
                </a:lnTo>
                <a:lnTo>
                  <a:pt x="113017" y="54711"/>
                </a:lnTo>
                <a:lnTo>
                  <a:pt x="55422" y="112318"/>
                </a:lnTo>
                <a:lnTo>
                  <a:pt x="187871" y="244792"/>
                </a:lnTo>
                <a:lnTo>
                  <a:pt x="0" y="244792"/>
                </a:lnTo>
                <a:lnTo>
                  <a:pt x="0" y="326148"/>
                </a:lnTo>
                <a:lnTo>
                  <a:pt x="187871" y="326148"/>
                </a:lnTo>
                <a:lnTo>
                  <a:pt x="55422" y="458622"/>
                </a:lnTo>
                <a:lnTo>
                  <a:pt x="113017" y="516216"/>
                </a:lnTo>
                <a:lnTo>
                  <a:pt x="246176" y="383743"/>
                </a:lnTo>
                <a:lnTo>
                  <a:pt x="246176" y="571652"/>
                </a:lnTo>
                <a:lnTo>
                  <a:pt x="327520" y="571652"/>
                </a:lnTo>
                <a:lnTo>
                  <a:pt x="327520" y="383743"/>
                </a:lnTo>
                <a:lnTo>
                  <a:pt x="460692" y="516216"/>
                </a:lnTo>
                <a:lnTo>
                  <a:pt x="518274" y="458622"/>
                </a:lnTo>
                <a:lnTo>
                  <a:pt x="385826" y="326148"/>
                </a:lnTo>
                <a:lnTo>
                  <a:pt x="572985" y="326148"/>
                </a:lnTo>
                <a:lnTo>
                  <a:pt x="572985" y="244792"/>
                </a:lnTo>
                <a:lnTo>
                  <a:pt x="385826" y="244792"/>
                </a:lnTo>
                <a:lnTo>
                  <a:pt x="518274" y="112318"/>
                </a:lnTo>
                <a:lnTo>
                  <a:pt x="460692" y="54711"/>
                </a:lnTo>
                <a:lnTo>
                  <a:pt x="327520" y="187185"/>
                </a:lnTo>
                <a:lnTo>
                  <a:pt x="327520" y="0"/>
                </a:lnTo>
                <a:close/>
              </a:path>
            </a:pathLst>
          </a:custGeom>
          <a:solidFill>
            <a:srgbClr val="DA622E"/>
          </a:solidFill>
        </p:spPr>
        <p:txBody>
          <a:bodyPr wrap="square" lIns="0" tIns="0" rIns="0" bIns="0" rtlCol="0"/>
          <a:lstStyle/>
          <a:p>
            <a:endParaRPr/>
          </a:p>
        </p:txBody>
      </p:sp>
      <p:sp>
        <p:nvSpPr>
          <p:cNvPr id="15" name="object 15"/>
          <p:cNvSpPr/>
          <p:nvPr/>
        </p:nvSpPr>
        <p:spPr>
          <a:xfrm>
            <a:off x="8021383" y="8969540"/>
            <a:ext cx="1730375" cy="271780"/>
          </a:xfrm>
          <a:custGeom>
            <a:avLst/>
            <a:gdLst/>
            <a:ahLst/>
            <a:cxnLst/>
            <a:rect l="l" t="t" r="r" b="b"/>
            <a:pathLst>
              <a:path w="1730375" h="271779">
                <a:moveTo>
                  <a:pt x="1441411" y="0"/>
                </a:moveTo>
                <a:lnTo>
                  <a:pt x="1375336" y="5804"/>
                </a:lnTo>
                <a:lnTo>
                  <a:pt x="1323162" y="20518"/>
                </a:lnTo>
                <a:lnTo>
                  <a:pt x="1282056" y="40093"/>
                </a:lnTo>
                <a:lnTo>
                  <a:pt x="1249184" y="60479"/>
                </a:lnTo>
                <a:lnTo>
                  <a:pt x="1226915" y="74348"/>
                </a:lnTo>
                <a:lnTo>
                  <a:pt x="1206068" y="84506"/>
                </a:lnTo>
                <a:lnTo>
                  <a:pt x="1182658" y="90749"/>
                </a:lnTo>
                <a:lnTo>
                  <a:pt x="1152702" y="92875"/>
                </a:lnTo>
                <a:lnTo>
                  <a:pt x="1123158" y="90749"/>
                </a:lnTo>
                <a:lnTo>
                  <a:pt x="1099961" y="84506"/>
                </a:lnTo>
                <a:lnTo>
                  <a:pt x="1079195" y="74348"/>
                </a:lnTo>
                <a:lnTo>
                  <a:pt x="1056944" y="60479"/>
                </a:lnTo>
                <a:lnTo>
                  <a:pt x="1023971" y="40093"/>
                </a:lnTo>
                <a:lnTo>
                  <a:pt x="982694" y="20518"/>
                </a:lnTo>
                <a:lnTo>
                  <a:pt x="930482" y="5804"/>
                </a:lnTo>
                <a:lnTo>
                  <a:pt x="864704" y="0"/>
                </a:lnTo>
                <a:lnTo>
                  <a:pt x="798621" y="5804"/>
                </a:lnTo>
                <a:lnTo>
                  <a:pt x="746444" y="20518"/>
                </a:lnTo>
                <a:lnTo>
                  <a:pt x="705336" y="40093"/>
                </a:lnTo>
                <a:lnTo>
                  <a:pt x="672465" y="60479"/>
                </a:lnTo>
                <a:lnTo>
                  <a:pt x="650203" y="74348"/>
                </a:lnTo>
                <a:lnTo>
                  <a:pt x="629359" y="84506"/>
                </a:lnTo>
                <a:lnTo>
                  <a:pt x="605951" y="90749"/>
                </a:lnTo>
                <a:lnTo>
                  <a:pt x="575995" y="92875"/>
                </a:lnTo>
                <a:lnTo>
                  <a:pt x="546451" y="90749"/>
                </a:lnTo>
                <a:lnTo>
                  <a:pt x="523254" y="84506"/>
                </a:lnTo>
                <a:lnTo>
                  <a:pt x="502488" y="74348"/>
                </a:lnTo>
                <a:lnTo>
                  <a:pt x="480237" y="60479"/>
                </a:lnTo>
                <a:lnTo>
                  <a:pt x="447264" y="40093"/>
                </a:lnTo>
                <a:lnTo>
                  <a:pt x="405987" y="20518"/>
                </a:lnTo>
                <a:lnTo>
                  <a:pt x="353775" y="5804"/>
                </a:lnTo>
                <a:lnTo>
                  <a:pt x="287997" y="0"/>
                </a:lnTo>
                <a:lnTo>
                  <a:pt x="221914" y="5804"/>
                </a:lnTo>
                <a:lnTo>
                  <a:pt x="169737" y="20518"/>
                </a:lnTo>
                <a:lnTo>
                  <a:pt x="128629" y="40093"/>
                </a:lnTo>
                <a:lnTo>
                  <a:pt x="95758" y="60479"/>
                </a:lnTo>
                <a:lnTo>
                  <a:pt x="73507" y="74348"/>
                </a:lnTo>
                <a:lnTo>
                  <a:pt x="52741" y="84506"/>
                </a:lnTo>
                <a:lnTo>
                  <a:pt x="29544" y="90749"/>
                </a:lnTo>
                <a:lnTo>
                  <a:pt x="0" y="92875"/>
                </a:lnTo>
                <a:lnTo>
                  <a:pt x="0" y="271424"/>
                </a:lnTo>
                <a:lnTo>
                  <a:pt x="65783" y="265507"/>
                </a:lnTo>
                <a:lnTo>
                  <a:pt x="117994" y="250545"/>
                </a:lnTo>
                <a:lnTo>
                  <a:pt x="159268" y="230723"/>
                </a:lnTo>
                <a:lnTo>
                  <a:pt x="192239" y="210225"/>
                </a:lnTo>
                <a:lnTo>
                  <a:pt x="214390" y="196357"/>
                </a:lnTo>
                <a:lnTo>
                  <a:pt x="234989" y="186200"/>
                </a:lnTo>
                <a:lnTo>
                  <a:pt x="258153" y="179957"/>
                </a:lnTo>
                <a:lnTo>
                  <a:pt x="287997" y="177831"/>
                </a:lnTo>
                <a:lnTo>
                  <a:pt x="317847" y="179957"/>
                </a:lnTo>
                <a:lnTo>
                  <a:pt x="341010" y="186200"/>
                </a:lnTo>
                <a:lnTo>
                  <a:pt x="361607" y="196357"/>
                </a:lnTo>
                <a:lnTo>
                  <a:pt x="383755" y="210225"/>
                </a:lnTo>
                <a:lnTo>
                  <a:pt x="416729" y="230723"/>
                </a:lnTo>
                <a:lnTo>
                  <a:pt x="458006" y="250545"/>
                </a:lnTo>
                <a:lnTo>
                  <a:pt x="510218" y="265507"/>
                </a:lnTo>
                <a:lnTo>
                  <a:pt x="575995" y="271424"/>
                </a:lnTo>
                <a:lnTo>
                  <a:pt x="642088" y="265507"/>
                </a:lnTo>
                <a:lnTo>
                  <a:pt x="694340" y="250545"/>
                </a:lnTo>
                <a:lnTo>
                  <a:pt x="735658" y="230723"/>
                </a:lnTo>
                <a:lnTo>
                  <a:pt x="768946" y="210225"/>
                </a:lnTo>
                <a:lnTo>
                  <a:pt x="790797" y="196357"/>
                </a:lnTo>
                <a:lnTo>
                  <a:pt x="811429" y="186200"/>
                </a:lnTo>
                <a:lnTo>
                  <a:pt x="834760" y="179957"/>
                </a:lnTo>
                <a:lnTo>
                  <a:pt x="864704" y="177831"/>
                </a:lnTo>
                <a:lnTo>
                  <a:pt x="894249" y="179957"/>
                </a:lnTo>
                <a:lnTo>
                  <a:pt x="917446" y="186200"/>
                </a:lnTo>
                <a:lnTo>
                  <a:pt x="938212" y="196357"/>
                </a:lnTo>
                <a:lnTo>
                  <a:pt x="960462" y="210225"/>
                </a:lnTo>
                <a:lnTo>
                  <a:pt x="993436" y="230723"/>
                </a:lnTo>
                <a:lnTo>
                  <a:pt x="1034713" y="250545"/>
                </a:lnTo>
                <a:lnTo>
                  <a:pt x="1086925" y="265507"/>
                </a:lnTo>
                <a:lnTo>
                  <a:pt x="1152702" y="271424"/>
                </a:lnTo>
                <a:lnTo>
                  <a:pt x="1218797" y="265507"/>
                </a:lnTo>
                <a:lnTo>
                  <a:pt x="1271054" y="250545"/>
                </a:lnTo>
                <a:lnTo>
                  <a:pt x="1312376" y="230723"/>
                </a:lnTo>
                <a:lnTo>
                  <a:pt x="1345666" y="210225"/>
                </a:lnTo>
                <a:lnTo>
                  <a:pt x="1367509" y="196357"/>
                </a:lnTo>
                <a:lnTo>
                  <a:pt x="1388138" y="186200"/>
                </a:lnTo>
                <a:lnTo>
                  <a:pt x="1411467" y="179957"/>
                </a:lnTo>
                <a:lnTo>
                  <a:pt x="1441411" y="177831"/>
                </a:lnTo>
                <a:lnTo>
                  <a:pt x="1471261" y="179957"/>
                </a:lnTo>
                <a:lnTo>
                  <a:pt x="1494426" y="186200"/>
                </a:lnTo>
                <a:lnTo>
                  <a:pt x="1515026" y="196357"/>
                </a:lnTo>
                <a:lnTo>
                  <a:pt x="1537182" y="210225"/>
                </a:lnTo>
                <a:lnTo>
                  <a:pt x="1570165" y="230723"/>
                </a:lnTo>
                <a:lnTo>
                  <a:pt x="1611517" y="250545"/>
                </a:lnTo>
                <a:lnTo>
                  <a:pt x="1663939" y="265507"/>
                </a:lnTo>
                <a:lnTo>
                  <a:pt x="1730133" y="271424"/>
                </a:lnTo>
                <a:lnTo>
                  <a:pt x="1730133" y="92875"/>
                </a:lnTo>
                <a:lnTo>
                  <a:pt x="1700170" y="90749"/>
                </a:lnTo>
                <a:lnTo>
                  <a:pt x="1676758" y="84506"/>
                </a:lnTo>
                <a:lnTo>
                  <a:pt x="1655913" y="74348"/>
                </a:lnTo>
                <a:lnTo>
                  <a:pt x="1633651" y="60479"/>
                </a:lnTo>
                <a:lnTo>
                  <a:pt x="1600680" y="40093"/>
                </a:lnTo>
                <a:lnTo>
                  <a:pt x="1559406" y="20518"/>
                </a:lnTo>
                <a:lnTo>
                  <a:pt x="1507194" y="5804"/>
                </a:lnTo>
                <a:lnTo>
                  <a:pt x="1441411" y="0"/>
                </a:lnTo>
                <a:close/>
              </a:path>
            </a:pathLst>
          </a:custGeom>
          <a:solidFill>
            <a:srgbClr val="FFA900"/>
          </a:solidFill>
        </p:spPr>
        <p:txBody>
          <a:bodyPr wrap="square" lIns="0" tIns="0" rIns="0" bIns="0" rtlCol="0"/>
          <a:lstStyle/>
          <a:p>
            <a:endParaRPr/>
          </a:p>
        </p:txBody>
      </p:sp>
      <p:sp>
        <p:nvSpPr>
          <p:cNvPr id="16" name="object 16"/>
          <p:cNvSpPr/>
          <p:nvPr/>
        </p:nvSpPr>
        <p:spPr>
          <a:xfrm>
            <a:off x="8021383" y="9344633"/>
            <a:ext cx="1730375" cy="271780"/>
          </a:xfrm>
          <a:custGeom>
            <a:avLst/>
            <a:gdLst/>
            <a:ahLst/>
            <a:cxnLst/>
            <a:rect l="l" t="t" r="r" b="b"/>
            <a:pathLst>
              <a:path w="1730375" h="271779">
                <a:moveTo>
                  <a:pt x="1441411" y="0"/>
                </a:moveTo>
                <a:lnTo>
                  <a:pt x="1375336" y="5804"/>
                </a:lnTo>
                <a:lnTo>
                  <a:pt x="1323162" y="20518"/>
                </a:lnTo>
                <a:lnTo>
                  <a:pt x="1282056" y="40091"/>
                </a:lnTo>
                <a:lnTo>
                  <a:pt x="1249184" y="60473"/>
                </a:lnTo>
                <a:lnTo>
                  <a:pt x="1226915" y="74344"/>
                </a:lnTo>
                <a:lnTo>
                  <a:pt x="1206068" y="84503"/>
                </a:lnTo>
                <a:lnTo>
                  <a:pt x="1182658" y="90747"/>
                </a:lnTo>
                <a:lnTo>
                  <a:pt x="1152702" y="92873"/>
                </a:lnTo>
                <a:lnTo>
                  <a:pt x="1123158" y="90747"/>
                </a:lnTo>
                <a:lnTo>
                  <a:pt x="1099961" y="84503"/>
                </a:lnTo>
                <a:lnTo>
                  <a:pt x="1079195" y="74344"/>
                </a:lnTo>
                <a:lnTo>
                  <a:pt x="1056944" y="60473"/>
                </a:lnTo>
                <a:lnTo>
                  <a:pt x="1023971" y="40091"/>
                </a:lnTo>
                <a:lnTo>
                  <a:pt x="982694" y="20518"/>
                </a:lnTo>
                <a:lnTo>
                  <a:pt x="930482" y="5804"/>
                </a:lnTo>
                <a:lnTo>
                  <a:pt x="864704" y="0"/>
                </a:lnTo>
                <a:lnTo>
                  <a:pt x="798621" y="5804"/>
                </a:lnTo>
                <a:lnTo>
                  <a:pt x="746444" y="20518"/>
                </a:lnTo>
                <a:lnTo>
                  <a:pt x="705336" y="40091"/>
                </a:lnTo>
                <a:lnTo>
                  <a:pt x="672465" y="60473"/>
                </a:lnTo>
                <a:lnTo>
                  <a:pt x="650203" y="74344"/>
                </a:lnTo>
                <a:lnTo>
                  <a:pt x="629359" y="84503"/>
                </a:lnTo>
                <a:lnTo>
                  <a:pt x="605951" y="90747"/>
                </a:lnTo>
                <a:lnTo>
                  <a:pt x="575995" y="92873"/>
                </a:lnTo>
                <a:lnTo>
                  <a:pt x="546451" y="90747"/>
                </a:lnTo>
                <a:lnTo>
                  <a:pt x="523254" y="84503"/>
                </a:lnTo>
                <a:lnTo>
                  <a:pt x="502488" y="74344"/>
                </a:lnTo>
                <a:lnTo>
                  <a:pt x="480237" y="60473"/>
                </a:lnTo>
                <a:lnTo>
                  <a:pt x="447264" y="40091"/>
                </a:lnTo>
                <a:lnTo>
                  <a:pt x="405987" y="20518"/>
                </a:lnTo>
                <a:lnTo>
                  <a:pt x="353775" y="5804"/>
                </a:lnTo>
                <a:lnTo>
                  <a:pt x="287997" y="0"/>
                </a:lnTo>
                <a:lnTo>
                  <a:pt x="221914" y="5804"/>
                </a:lnTo>
                <a:lnTo>
                  <a:pt x="169737" y="20518"/>
                </a:lnTo>
                <a:lnTo>
                  <a:pt x="128629" y="40091"/>
                </a:lnTo>
                <a:lnTo>
                  <a:pt x="95758" y="60473"/>
                </a:lnTo>
                <a:lnTo>
                  <a:pt x="73507" y="74344"/>
                </a:lnTo>
                <a:lnTo>
                  <a:pt x="52741" y="84503"/>
                </a:lnTo>
                <a:lnTo>
                  <a:pt x="29544" y="90747"/>
                </a:lnTo>
                <a:lnTo>
                  <a:pt x="0" y="92873"/>
                </a:lnTo>
                <a:lnTo>
                  <a:pt x="0" y="271418"/>
                </a:lnTo>
                <a:lnTo>
                  <a:pt x="65783" y="265500"/>
                </a:lnTo>
                <a:lnTo>
                  <a:pt x="117994" y="250539"/>
                </a:lnTo>
                <a:lnTo>
                  <a:pt x="159268" y="230719"/>
                </a:lnTo>
                <a:lnTo>
                  <a:pt x="192239" y="210224"/>
                </a:lnTo>
                <a:lnTo>
                  <a:pt x="214390" y="196353"/>
                </a:lnTo>
                <a:lnTo>
                  <a:pt x="234989" y="186194"/>
                </a:lnTo>
                <a:lnTo>
                  <a:pt x="258153" y="179950"/>
                </a:lnTo>
                <a:lnTo>
                  <a:pt x="287997" y="177824"/>
                </a:lnTo>
                <a:lnTo>
                  <a:pt x="317847" y="179950"/>
                </a:lnTo>
                <a:lnTo>
                  <a:pt x="341010" y="186194"/>
                </a:lnTo>
                <a:lnTo>
                  <a:pt x="361607" y="196353"/>
                </a:lnTo>
                <a:lnTo>
                  <a:pt x="383755" y="210224"/>
                </a:lnTo>
                <a:lnTo>
                  <a:pt x="416729" y="230719"/>
                </a:lnTo>
                <a:lnTo>
                  <a:pt x="458006" y="250539"/>
                </a:lnTo>
                <a:lnTo>
                  <a:pt x="510218" y="265500"/>
                </a:lnTo>
                <a:lnTo>
                  <a:pt x="575995" y="271418"/>
                </a:lnTo>
                <a:lnTo>
                  <a:pt x="642088" y="265500"/>
                </a:lnTo>
                <a:lnTo>
                  <a:pt x="694340" y="250539"/>
                </a:lnTo>
                <a:lnTo>
                  <a:pt x="735658" y="230719"/>
                </a:lnTo>
                <a:lnTo>
                  <a:pt x="768946" y="210224"/>
                </a:lnTo>
                <a:lnTo>
                  <a:pt x="790797" y="196353"/>
                </a:lnTo>
                <a:lnTo>
                  <a:pt x="811429" y="186194"/>
                </a:lnTo>
                <a:lnTo>
                  <a:pt x="834760" y="179950"/>
                </a:lnTo>
                <a:lnTo>
                  <a:pt x="864704" y="177824"/>
                </a:lnTo>
                <a:lnTo>
                  <a:pt x="894249" y="179950"/>
                </a:lnTo>
                <a:lnTo>
                  <a:pt x="917446" y="186194"/>
                </a:lnTo>
                <a:lnTo>
                  <a:pt x="938212" y="196353"/>
                </a:lnTo>
                <a:lnTo>
                  <a:pt x="960462" y="210224"/>
                </a:lnTo>
                <a:lnTo>
                  <a:pt x="993436" y="230719"/>
                </a:lnTo>
                <a:lnTo>
                  <a:pt x="1034713" y="250539"/>
                </a:lnTo>
                <a:lnTo>
                  <a:pt x="1086925" y="265500"/>
                </a:lnTo>
                <a:lnTo>
                  <a:pt x="1152702" y="271418"/>
                </a:lnTo>
                <a:lnTo>
                  <a:pt x="1218797" y="265500"/>
                </a:lnTo>
                <a:lnTo>
                  <a:pt x="1271054" y="250539"/>
                </a:lnTo>
                <a:lnTo>
                  <a:pt x="1312376" y="230719"/>
                </a:lnTo>
                <a:lnTo>
                  <a:pt x="1345666" y="210224"/>
                </a:lnTo>
                <a:lnTo>
                  <a:pt x="1367509" y="196353"/>
                </a:lnTo>
                <a:lnTo>
                  <a:pt x="1388138" y="186194"/>
                </a:lnTo>
                <a:lnTo>
                  <a:pt x="1411467" y="179950"/>
                </a:lnTo>
                <a:lnTo>
                  <a:pt x="1441411" y="177824"/>
                </a:lnTo>
                <a:lnTo>
                  <a:pt x="1471261" y="179950"/>
                </a:lnTo>
                <a:lnTo>
                  <a:pt x="1494426" y="186194"/>
                </a:lnTo>
                <a:lnTo>
                  <a:pt x="1515026" y="196353"/>
                </a:lnTo>
                <a:lnTo>
                  <a:pt x="1537182" y="210224"/>
                </a:lnTo>
                <a:lnTo>
                  <a:pt x="1570165" y="230719"/>
                </a:lnTo>
                <a:lnTo>
                  <a:pt x="1611517" y="250539"/>
                </a:lnTo>
                <a:lnTo>
                  <a:pt x="1663939" y="265500"/>
                </a:lnTo>
                <a:lnTo>
                  <a:pt x="1730133" y="271418"/>
                </a:lnTo>
                <a:lnTo>
                  <a:pt x="1730133" y="92873"/>
                </a:lnTo>
                <a:lnTo>
                  <a:pt x="1700170" y="90747"/>
                </a:lnTo>
                <a:lnTo>
                  <a:pt x="1676758" y="84503"/>
                </a:lnTo>
                <a:lnTo>
                  <a:pt x="1655913" y="74344"/>
                </a:lnTo>
                <a:lnTo>
                  <a:pt x="1633651" y="60473"/>
                </a:lnTo>
                <a:lnTo>
                  <a:pt x="1600680" y="40091"/>
                </a:lnTo>
                <a:lnTo>
                  <a:pt x="1559406" y="20518"/>
                </a:lnTo>
                <a:lnTo>
                  <a:pt x="1507194" y="5804"/>
                </a:lnTo>
                <a:lnTo>
                  <a:pt x="1441411" y="0"/>
                </a:lnTo>
                <a:close/>
              </a:path>
            </a:pathLst>
          </a:custGeom>
          <a:solidFill>
            <a:srgbClr val="FFA900"/>
          </a:solidFill>
        </p:spPr>
        <p:txBody>
          <a:bodyPr wrap="square" lIns="0" tIns="0" rIns="0" bIns="0" rtlCol="0"/>
          <a:lstStyle/>
          <a:p>
            <a:endParaRPr/>
          </a:p>
        </p:txBody>
      </p:sp>
      <p:sp>
        <p:nvSpPr>
          <p:cNvPr id="10" name="TextBox 9">
            <a:extLst>
              <a:ext uri="{FF2B5EF4-FFF2-40B4-BE49-F238E27FC236}">
                <a16:creationId xmlns:a16="http://schemas.microsoft.com/office/drawing/2014/main" id="{62E4A830-4BB1-3767-89C8-02C6DA8BB1A9}"/>
              </a:ext>
            </a:extLst>
          </p:cNvPr>
          <p:cNvSpPr txBox="1"/>
          <p:nvPr/>
        </p:nvSpPr>
        <p:spPr>
          <a:xfrm>
            <a:off x="1690049" y="2482283"/>
            <a:ext cx="13038891"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dirty="0"/>
          </a:p>
          <a:p>
            <a:pPr marL="571500" indent="-571500">
              <a:buFont typeface="Arial"/>
              <a:buChar char="•"/>
            </a:pPr>
            <a:r>
              <a:rPr lang="en-US" sz="4000" dirty="0">
                <a:solidFill>
                  <a:srgbClr val="C00000"/>
                </a:solidFill>
                <a:cs typeface="Calibri"/>
              </a:rPr>
              <a:t>Arrays</a:t>
            </a:r>
          </a:p>
          <a:p>
            <a:pPr marL="571500" indent="-571500">
              <a:buFont typeface="Arial"/>
              <a:buChar char="•"/>
            </a:pPr>
            <a:r>
              <a:rPr lang="en-US" sz="4000" dirty="0">
                <a:solidFill>
                  <a:srgbClr val="C00000"/>
                </a:solidFill>
                <a:cs typeface="Calibri"/>
              </a:rPr>
              <a:t>Linked List</a:t>
            </a:r>
          </a:p>
          <a:p>
            <a:pPr marL="571500" indent="-571500">
              <a:buFont typeface="Arial"/>
              <a:buChar char="•"/>
            </a:pPr>
            <a:r>
              <a:rPr lang="en-US" sz="4000" dirty="0">
                <a:solidFill>
                  <a:srgbClr val="C00000"/>
                </a:solidFill>
                <a:cs typeface="Calibri"/>
              </a:rPr>
              <a:t>Dictionaries\</a:t>
            </a:r>
            <a:r>
              <a:rPr lang="en-US" sz="4000" dirty="0" err="1">
                <a:solidFill>
                  <a:srgbClr val="C00000"/>
                </a:solidFill>
                <a:cs typeface="Calibri"/>
              </a:rPr>
              <a:t>Hashmap</a:t>
            </a:r>
          </a:p>
          <a:p>
            <a:pPr marL="571500" indent="-571500">
              <a:buFont typeface="Arial"/>
              <a:buChar char="•"/>
            </a:pPr>
            <a:r>
              <a:rPr lang="en-US" sz="4000" dirty="0">
                <a:solidFill>
                  <a:srgbClr val="C00000"/>
                </a:solidFill>
                <a:cs typeface="Calibri"/>
              </a:rPr>
              <a:t>Stack\Queues</a:t>
            </a:r>
          </a:p>
          <a:p>
            <a:pPr marL="571500" indent="-571500">
              <a:buFont typeface="Arial"/>
              <a:buChar char="•"/>
            </a:pPr>
            <a:r>
              <a:rPr lang="en-US" sz="4000" dirty="0">
                <a:solidFill>
                  <a:srgbClr val="C00000"/>
                </a:solidFill>
                <a:cs typeface="Calibri"/>
              </a:rPr>
              <a:t>Trees</a:t>
            </a:r>
          </a:p>
          <a:p>
            <a:pPr marL="571500" indent="-571500">
              <a:buFont typeface="Arial"/>
              <a:buChar char="•"/>
            </a:pPr>
            <a:r>
              <a:rPr lang="en-US" sz="4000" dirty="0">
                <a:solidFill>
                  <a:srgbClr val="C00000"/>
                </a:solidFill>
                <a:cs typeface="Calibri"/>
              </a:rPr>
              <a:t>Graphs</a:t>
            </a:r>
          </a:p>
          <a:p>
            <a:pPr marL="571500" indent="-571500">
              <a:buFont typeface="Arial"/>
              <a:buChar char="•"/>
            </a:pPr>
            <a:endParaRPr lang="en-US" sz="4000" dirty="0">
              <a:solidFill>
                <a:srgbClr val="C00000"/>
              </a:solidFill>
              <a:cs typeface="Calibri"/>
            </a:endParaRPr>
          </a:p>
          <a:p>
            <a:endParaRPr lang="en-US" sz="4000" dirty="0">
              <a:cs typeface="Calibri"/>
            </a:endParaRPr>
          </a:p>
        </p:txBody>
      </p:sp>
    </p:spTree>
    <p:extLst>
      <p:ext uri="{BB962C8B-B14F-4D97-AF65-F5344CB8AC3E}">
        <p14:creationId xmlns:p14="http://schemas.microsoft.com/office/powerpoint/2010/main" val="3891998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4871" y="8705532"/>
            <a:ext cx="333375" cy="333375"/>
          </a:xfrm>
          <a:custGeom>
            <a:avLst/>
            <a:gdLst/>
            <a:ahLst/>
            <a:cxnLst/>
            <a:rect l="l" t="t" r="r" b="b"/>
            <a:pathLst>
              <a:path w="333375" h="333375">
                <a:moveTo>
                  <a:pt x="333375" y="143967"/>
                </a:moveTo>
                <a:lnTo>
                  <a:pt x="192227" y="143967"/>
                </a:lnTo>
                <a:lnTo>
                  <a:pt x="192227" y="0"/>
                </a:lnTo>
                <a:lnTo>
                  <a:pt x="143979" y="0"/>
                </a:lnTo>
                <a:lnTo>
                  <a:pt x="143979" y="143967"/>
                </a:lnTo>
                <a:lnTo>
                  <a:pt x="0" y="143967"/>
                </a:lnTo>
                <a:lnTo>
                  <a:pt x="0" y="192201"/>
                </a:lnTo>
                <a:lnTo>
                  <a:pt x="143979" y="192201"/>
                </a:lnTo>
                <a:lnTo>
                  <a:pt x="143979" y="333375"/>
                </a:lnTo>
                <a:lnTo>
                  <a:pt x="192227" y="333375"/>
                </a:lnTo>
                <a:lnTo>
                  <a:pt x="192227" y="192201"/>
                </a:lnTo>
                <a:lnTo>
                  <a:pt x="333375" y="192201"/>
                </a:lnTo>
                <a:lnTo>
                  <a:pt x="333375" y="143967"/>
                </a:lnTo>
                <a:close/>
              </a:path>
            </a:pathLst>
          </a:custGeom>
          <a:solidFill>
            <a:srgbClr val="FFA900"/>
          </a:solidFill>
        </p:spPr>
        <p:txBody>
          <a:bodyPr wrap="square" lIns="0" tIns="0" rIns="0" bIns="0" rtlCol="0"/>
          <a:lstStyle/>
          <a:p>
            <a:endParaRPr/>
          </a:p>
        </p:txBody>
      </p:sp>
      <p:sp>
        <p:nvSpPr>
          <p:cNvPr id="3" name="object 3"/>
          <p:cNvSpPr/>
          <p:nvPr/>
        </p:nvSpPr>
        <p:spPr>
          <a:xfrm>
            <a:off x="835199" y="9524879"/>
            <a:ext cx="600075" cy="600075"/>
          </a:xfrm>
          <a:custGeom>
            <a:avLst/>
            <a:gdLst/>
            <a:ahLst/>
            <a:cxnLst/>
            <a:rect l="l" t="t" r="r" b="b"/>
            <a:pathLst>
              <a:path w="600075" h="600075">
                <a:moveTo>
                  <a:pt x="302334" y="0"/>
                </a:moveTo>
                <a:lnTo>
                  <a:pt x="253286" y="3936"/>
                </a:lnTo>
                <a:lnTo>
                  <a:pt x="206761" y="15335"/>
                </a:lnTo>
                <a:lnTo>
                  <a:pt x="163380" y="33584"/>
                </a:lnTo>
                <a:lnTo>
                  <a:pt x="123766" y="58070"/>
                </a:lnTo>
                <a:lnTo>
                  <a:pt x="88539" y="88180"/>
                </a:lnTo>
                <a:lnTo>
                  <a:pt x="58324" y="123300"/>
                </a:lnTo>
                <a:lnTo>
                  <a:pt x="33740" y="162816"/>
                </a:lnTo>
                <a:lnTo>
                  <a:pt x="15410" y="206116"/>
                </a:lnTo>
                <a:lnTo>
                  <a:pt x="3956" y="252587"/>
                </a:lnTo>
                <a:lnTo>
                  <a:pt x="0" y="301614"/>
                </a:lnTo>
                <a:lnTo>
                  <a:pt x="3956" y="350661"/>
                </a:lnTo>
                <a:lnTo>
                  <a:pt x="15410" y="397185"/>
                </a:lnTo>
                <a:lnTo>
                  <a:pt x="33740" y="440565"/>
                </a:lnTo>
                <a:lnTo>
                  <a:pt x="58324" y="480178"/>
                </a:lnTo>
                <a:lnTo>
                  <a:pt x="88539" y="515404"/>
                </a:lnTo>
                <a:lnTo>
                  <a:pt x="123766" y="545620"/>
                </a:lnTo>
                <a:lnTo>
                  <a:pt x="163380" y="570204"/>
                </a:lnTo>
                <a:lnTo>
                  <a:pt x="206761" y="588534"/>
                </a:lnTo>
                <a:lnTo>
                  <a:pt x="253286" y="599988"/>
                </a:lnTo>
                <a:lnTo>
                  <a:pt x="254359" y="600074"/>
                </a:lnTo>
                <a:lnTo>
                  <a:pt x="350286" y="600074"/>
                </a:lnTo>
                <a:lnTo>
                  <a:pt x="397828" y="588534"/>
                </a:lnTo>
                <a:lnTo>
                  <a:pt x="441126" y="570204"/>
                </a:lnTo>
                <a:lnTo>
                  <a:pt x="480642" y="545620"/>
                </a:lnTo>
                <a:lnTo>
                  <a:pt x="515761" y="515404"/>
                </a:lnTo>
                <a:lnTo>
                  <a:pt x="545869" y="480178"/>
                </a:lnTo>
                <a:lnTo>
                  <a:pt x="570355" y="440565"/>
                </a:lnTo>
                <a:lnTo>
                  <a:pt x="588604" y="397185"/>
                </a:lnTo>
                <a:lnTo>
                  <a:pt x="600003" y="350661"/>
                </a:lnTo>
                <a:lnTo>
                  <a:pt x="600003" y="252587"/>
                </a:lnTo>
                <a:lnTo>
                  <a:pt x="588604" y="206116"/>
                </a:lnTo>
                <a:lnTo>
                  <a:pt x="570355" y="162816"/>
                </a:lnTo>
                <a:lnTo>
                  <a:pt x="545869" y="123300"/>
                </a:lnTo>
                <a:lnTo>
                  <a:pt x="515761" y="88180"/>
                </a:lnTo>
                <a:lnTo>
                  <a:pt x="480642" y="58070"/>
                </a:lnTo>
                <a:lnTo>
                  <a:pt x="441126" y="33584"/>
                </a:lnTo>
                <a:lnTo>
                  <a:pt x="397828" y="15335"/>
                </a:lnTo>
                <a:lnTo>
                  <a:pt x="351359" y="3936"/>
                </a:lnTo>
                <a:lnTo>
                  <a:pt x="302334" y="0"/>
                </a:lnTo>
                <a:close/>
              </a:path>
            </a:pathLst>
          </a:custGeom>
          <a:solidFill>
            <a:srgbClr val="FFA900"/>
          </a:solidFill>
        </p:spPr>
        <p:txBody>
          <a:bodyPr wrap="square" lIns="0" tIns="0" rIns="0" bIns="0" rtlCol="0"/>
          <a:lstStyle/>
          <a:p>
            <a:endParaRPr/>
          </a:p>
        </p:txBody>
      </p:sp>
      <p:sp>
        <p:nvSpPr>
          <p:cNvPr id="4" name="object 4"/>
          <p:cNvSpPr/>
          <p:nvPr/>
        </p:nvSpPr>
        <p:spPr>
          <a:xfrm>
            <a:off x="387360" y="9279356"/>
            <a:ext cx="333375" cy="333375"/>
          </a:xfrm>
          <a:custGeom>
            <a:avLst/>
            <a:gdLst/>
            <a:ahLst/>
            <a:cxnLst/>
            <a:rect l="l" t="t" r="r" b="b"/>
            <a:pathLst>
              <a:path w="333375" h="333375">
                <a:moveTo>
                  <a:pt x="168463" y="0"/>
                </a:moveTo>
                <a:lnTo>
                  <a:pt x="123736" y="5976"/>
                </a:lnTo>
                <a:lnTo>
                  <a:pt x="83510" y="22851"/>
                </a:lnTo>
                <a:lnTo>
                  <a:pt x="49403" y="49046"/>
                </a:lnTo>
                <a:lnTo>
                  <a:pt x="23036" y="82979"/>
                </a:lnTo>
                <a:lnTo>
                  <a:pt x="6029" y="123072"/>
                </a:lnTo>
                <a:lnTo>
                  <a:pt x="0" y="167744"/>
                </a:lnTo>
                <a:lnTo>
                  <a:pt x="6029" y="212468"/>
                </a:lnTo>
                <a:lnTo>
                  <a:pt x="23036" y="252693"/>
                </a:lnTo>
                <a:lnTo>
                  <a:pt x="49403" y="286799"/>
                </a:lnTo>
                <a:lnTo>
                  <a:pt x="83510" y="313166"/>
                </a:lnTo>
                <a:lnTo>
                  <a:pt x="123736" y="330173"/>
                </a:lnTo>
                <a:lnTo>
                  <a:pt x="147482" y="333374"/>
                </a:lnTo>
                <a:lnTo>
                  <a:pt x="189417" y="333374"/>
                </a:lnTo>
                <a:lnTo>
                  <a:pt x="213134" y="330173"/>
                </a:lnTo>
                <a:lnTo>
                  <a:pt x="253225" y="313166"/>
                </a:lnTo>
                <a:lnTo>
                  <a:pt x="287158" y="286799"/>
                </a:lnTo>
                <a:lnTo>
                  <a:pt x="311692" y="254853"/>
                </a:lnTo>
                <a:lnTo>
                  <a:pt x="168462" y="254853"/>
                </a:lnTo>
                <a:lnTo>
                  <a:pt x="134502" y="248025"/>
                </a:lnTo>
                <a:lnTo>
                  <a:pt x="106818" y="229387"/>
                </a:lnTo>
                <a:lnTo>
                  <a:pt x="88178" y="201704"/>
                </a:lnTo>
                <a:lnTo>
                  <a:pt x="81349" y="167744"/>
                </a:lnTo>
                <a:lnTo>
                  <a:pt x="88178" y="133784"/>
                </a:lnTo>
                <a:lnTo>
                  <a:pt x="106818" y="106102"/>
                </a:lnTo>
                <a:lnTo>
                  <a:pt x="134502" y="87463"/>
                </a:lnTo>
                <a:lnTo>
                  <a:pt x="168462" y="80636"/>
                </a:lnTo>
                <a:lnTo>
                  <a:pt x="259164" y="80636"/>
                </a:lnTo>
                <a:lnTo>
                  <a:pt x="168463" y="0"/>
                </a:lnTo>
                <a:close/>
              </a:path>
              <a:path w="333375" h="333375">
                <a:moveTo>
                  <a:pt x="259164" y="80636"/>
                </a:moveTo>
                <a:lnTo>
                  <a:pt x="168462" y="80636"/>
                </a:lnTo>
                <a:lnTo>
                  <a:pt x="202421" y="87463"/>
                </a:lnTo>
                <a:lnTo>
                  <a:pt x="230104" y="106102"/>
                </a:lnTo>
                <a:lnTo>
                  <a:pt x="248743" y="133784"/>
                </a:lnTo>
                <a:lnTo>
                  <a:pt x="255572" y="167744"/>
                </a:lnTo>
                <a:lnTo>
                  <a:pt x="248743" y="201704"/>
                </a:lnTo>
                <a:lnTo>
                  <a:pt x="230104" y="229387"/>
                </a:lnTo>
                <a:lnTo>
                  <a:pt x="202421" y="248025"/>
                </a:lnTo>
                <a:lnTo>
                  <a:pt x="168462" y="254853"/>
                </a:lnTo>
                <a:lnTo>
                  <a:pt x="311692" y="254853"/>
                </a:lnTo>
                <a:lnTo>
                  <a:pt x="313351" y="252693"/>
                </a:lnTo>
                <a:lnTo>
                  <a:pt x="330226" y="212468"/>
                </a:lnTo>
                <a:lnTo>
                  <a:pt x="333374" y="188902"/>
                </a:lnTo>
                <a:lnTo>
                  <a:pt x="333374" y="146610"/>
                </a:lnTo>
                <a:lnTo>
                  <a:pt x="259164" y="80636"/>
                </a:lnTo>
                <a:close/>
              </a:path>
              <a:path w="333375" h="333375">
                <a:moveTo>
                  <a:pt x="168463" y="0"/>
                </a:moveTo>
                <a:lnTo>
                  <a:pt x="333374" y="146610"/>
                </a:lnTo>
                <a:lnTo>
                  <a:pt x="330226" y="123072"/>
                </a:lnTo>
                <a:lnTo>
                  <a:pt x="313351" y="82979"/>
                </a:lnTo>
                <a:lnTo>
                  <a:pt x="287158" y="49046"/>
                </a:lnTo>
                <a:lnTo>
                  <a:pt x="253225" y="22851"/>
                </a:lnTo>
                <a:lnTo>
                  <a:pt x="213134" y="5976"/>
                </a:lnTo>
                <a:lnTo>
                  <a:pt x="168463" y="0"/>
                </a:lnTo>
                <a:close/>
              </a:path>
              <a:path w="333375" h="333375">
                <a:moveTo>
                  <a:pt x="333374" y="0"/>
                </a:moveTo>
                <a:lnTo>
                  <a:pt x="168463" y="0"/>
                </a:lnTo>
                <a:lnTo>
                  <a:pt x="213134" y="5976"/>
                </a:lnTo>
                <a:lnTo>
                  <a:pt x="253225" y="22851"/>
                </a:lnTo>
                <a:lnTo>
                  <a:pt x="287158" y="49046"/>
                </a:lnTo>
                <a:lnTo>
                  <a:pt x="313351" y="82979"/>
                </a:lnTo>
                <a:lnTo>
                  <a:pt x="330226" y="123072"/>
                </a:lnTo>
                <a:lnTo>
                  <a:pt x="333374" y="146610"/>
                </a:lnTo>
                <a:lnTo>
                  <a:pt x="333374" y="0"/>
                </a:lnTo>
                <a:close/>
              </a:path>
            </a:pathLst>
          </a:custGeom>
          <a:solidFill>
            <a:srgbClr val="DA622E"/>
          </a:solidFill>
        </p:spPr>
        <p:txBody>
          <a:bodyPr wrap="square" lIns="0" tIns="0" rIns="0" bIns="0" rtlCol="0"/>
          <a:lstStyle/>
          <a:p>
            <a:endParaRPr/>
          </a:p>
        </p:txBody>
      </p:sp>
      <p:grpSp>
        <p:nvGrpSpPr>
          <p:cNvPr id="5" name="object 5"/>
          <p:cNvGrpSpPr/>
          <p:nvPr/>
        </p:nvGrpSpPr>
        <p:grpSpPr>
          <a:xfrm>
            <a:off x="15857370" y="0"/>
            <a:ext cx="2268220" cy="949325"/>
            <a:chOff x="15857370" y="0"/>
            <a:chExt cx="2268220" cy="949325"/>
          </a:xfrm>
        </p:grpSpPr>
        <p:sp>
          <p:nvSpPr>
            <p:cNvPr id="6" name="object 6"/>
            <p:cNvSpPr/>
            <p:nvPr/>
          </p:nvSpPr>
          <p:spPr>
            <a:xfrm>
              <a:off x="15857370" y="0"/>
              <a:ext cx="2268220" cy="949325"/>
            </a:xfrm>
            <a:custGeom>
              <a:avLst/>
              <a:gdLst/>
              <a:ahLst/>
              <a:cxnLst/>
              <a:rect l="l" t="t" r="r" b="b"/>
              <a:pathLst>
                <a:path w="2268219" h="949325">
                  <a:moveTo>
                    <a:pt x="199678" y="0"/>
                  </a:moveTo>
                  <a:lnTo>
                    <a:pt x="0" y="0"/>
                  </a:lnTo>
                  <a:lnTo>
                    <a:pt x="6559" y="34740"/>
                  </a:lnTo>
                  <a:lnTo>
                    <a:pt x="17150" y="80440"/>
                  </a:lnTo>
                  <a:lnTo>
                    <a:pt x="29536" y="125427"/>
                  </a:lnTo>
                  <a:lnTo>
                    <a:pt x="43679" y="169662"/>
                  </a:lnTo>
                  <a:lnTo>
                    <a:pt x="59537" y="213105"/>
                  </a:lnTo>
                  <a:lnTo>
                    <a:pt x="77072" y="255716"/>
                  </a:lnTo>
                  <a:lnTo>
                    <a:pt x="96241" y="297453"/>
                  </a:lnTo>
                  <a:lnTo>
                    <a:pt x="117007" y="338278"/>
                  </a:lnTo>
                  <a:lnTo>
                    <a:pt x="139328" y="378150"/>
                  </a:lnTo>
                  <a:lnTo>
                    <a:pt x="163165" y="417029"/>
                  </a:lnTo>
                  <a:lnTo>
                    <a:pt x="188478" y="454875"/>
                  </a:lnTo>
                  <a:lnTo>
                    <a:pt x="215226" y="491647"/>
                  </a:lnTo>
                  <a:lnTo>
                    <a:pt x="243370" y="527307"/>
                  </a:lnTo>
                  <a:lnTo>
                    <a:pt x="272869" y="561812"/>
                  </a:lnTo>
                  <a:lnTo>
                    <a:pt x="303684" y="595124"/>
                  </a:lnTo>
                  <a:lnTo>
                    <a:pt x="335774" y="627202"/>
                  </a:lnTo>
                  <a:lnTo>
                    <a:pt x="369100" y="658006"/>
                  </a:lnTo>
                  <a:lnTo>
                    <a:pt x="403621" y="687496"/>
                  </a:lnTo>
                  <a:lnTo>
                    <a:pt x="439297" y="715632"/>
                  </a:lnTo>
                  <a:lnTo>
                    <a:pt x="476089" y="742374"/>
                  </a:lnTo>
                  <a:lnTo>
                    <a:pt x="513957" y="767681"/>
                  </a:lnTo>
                  <a:lnTo>
                    <a:pt x="552859" y="791513"/>
                  </a:lnTo>
                  <a:lnTo>
                    <a:pt x="592757" y="813831"/>
                  </a:lnTo>
                  <a:lnTo>
                    <a:pt x="633610" y="834594"/>
                  </a:lnTo>
                  <a:lnTo>
                    <a:pt x="675379" y="853762"/>
                  </a:lnTo>
                  <a:lnTo>
                    <a:pt x="718022" y="871295"/>
                  </a:lnTo>
                  <a:lnTo>
                    <a:pt x="761501" y="887153"/>
                  </a:lnTo>
                  <a:lnTo>
                    <a:pt x="805775" y="901295"/>
                  </a:lnTo>
                  <a:lnTo>
                    <a:pt x="850804" y="913682"/>
                  </a:lnTo>
                  <a:lnTo>
                    <a:pt x="896548" y="924274"/>
                  </a:lnTo>
                  <a:lnTo>
                    <a:pt x="942967" y="933029"/>
                  </a:lnTo>
                  <a:lnTo>
                    <a:pt x="990022" y="939909"/>
                  </a:lnTo>
                  <a:lnTo>
                    <a:pt x="1037671" y="944873"/>
                  </a:lnTo>
                  <a:lnTo>
                    <a:pt x="1085875" y="947881"/>
                  </a:lnTo>
                  <a:lnTo>
                    <a:pt x="1134594" y="948892"/>
                  </a:lnTo>
                  <a:lnTo>
                    <a:pt x="1183246" y="947881"/>
                  </a:lnTo>
                  <a:lnTo>
                    <a:pt x="1231383" y="944873"/>
                  </a:lnTo>
                  <a:lnTo>
                    <a:pt x="1278967" y="939909"/>
                  </a:lnTo>
                  <a:lnTo>
                    <a:pt x="1325956" y="933029"/>
                  </a:lnTo>
                  <a:lnTo>
                    <a:pt x="1372312" y="924274"/>
                  </a:lnTo>
                  <a:lnTo>
                    <a:pt x="1417994" y="913682"/>
                  </a:lnTo>
                  <a:lnTo>
                    <a:pt x="1462962" y="901295"/>
                  </a:lnTo>
                  <a:lnTo>
                    <a:pt x="1507176" y="887153"/>
                  </a:lnTo>
                  <a:lnTo>
                    <a:pt x="1550596" y="871295"/>
                  </a:lnTo>
                  <a:lnTo>
                    <a:pt x="1593183" y="853762"/>
                  </a:lnTo>
                  <a:lnTo>
                    <a:pt x="1634896" y="834594"/>
                  </a:lnTo>
                  <a:lnTo>
                    <a:pt x="1675694" y="813831"/>
                  </a:lnTo>
                  <a:lnTo>
                    <a:pt x="1715539" y="791513"/>
                  </a:lnTo>
                  <a:lnTo>
                    <a:pt x="1754391" y="767681"/>
                  </a:lnTo>
                  <a:lnTo>
                    <a:pt x="1776242" y="753058"/>
                  </a:lnTo>
                  <a:lnTo>
                    <a:pt x="1134594" y="753058"/>
                  </a:lnTo>
                  <a:lnTo>
                    <a:pt x="1086839" y="751887"/>
                  </a:lnTo>
                  <a:lnTo>
                    <a:pt x="1039689" y="748411"/>
                  </a:lnTo>
                  <a:lnTo>
                    <a:pt x="993200" y="742684"/>
                  </a:lnTo>
                  <a:lnTo>
                    <a:pt x="947428" y="734763"/>
                  </a:lnTo>
                  <a:lnTo>
                    <a:pt x="902425" y="724700"/>
                  </a:lnTo>
                  <a:lnTo>
                    <a:pt x="858249" y="712553"/>
                  </a:lnTo>
                  <a:lnTo>
                    <a:pt x="814952" y="698374"/>
                  </a:lnTo>
                  <a:lnTo>
                    <a:pt x="772591" y="682220"/>
                  </a:lnTo>
                  <a:lnTo>
                    <a:pt x="731219" y="664145"/>
                  </a:lnTo>
                  <a:lnTo>
                    <a:pt x="690892" y="644205"/>
                  </a:lnTo>
                  <a:lnTo>
                    <a:pt x="651665" y="622454"/>
                  </a:lnTo>
                  <a:lnTo>
                    <a:pt x="613592" y="598946"/>
                  </a:lnTo>
                  <a:lnTo>
                    <a:pt x="576728" y="573738"/>
                  </a:lnTo>
                  <a:lnTo>
                    <a:pt x="541128" y="546884"/>
                  </a:lnTo>
                  <a:lnTo>
                    <a:pt x="506847" y="518438"/>
                  </a:lnTo>
                  <a:lnTo>
                    <a:pt x="473939" y="488457"/>
                  </a:lnTo>
                  <a:lnTo>
                    <a:pt x="442460" y="456994"/>
                  </a:lnTo>
                  <a:lnTo>
                    <a:pt x="412464" y="424105"/>
                  </a:lnTo>
                  <a:lnTo>
                    <a:pt x="384006" y="389844"/>
                  </a:lnTo>
                  <a:lnTo>
                    <a:pt x="357141" y="354267"/>
                  </a:lnTo>
                  <a:lnTo>
                    <a:pt x="331923" y="317429"/>
                  </a:lnTo>
                  <a:lnTo>
                    <a:pt x="308408" y="279384"/>
                  </a:lnTo>
                  <a:lnTo>
                    <a:pt x="286650" y="240187"/>
                  </a:lnTo>
                  <a:lnTo>
                    <a:pt x="266704" y="199894"/>
                  </a:lnTo>
                  <a:lnTo>
                    <a:pt x="248625" y="158558"/>
                  </a:lnTo>
                  <a:lnTo>
                    <a:pt x="232467" y="116236"/>
                  </a:lnTo>
                  <a:lnTo>
                    <a:pt x="218286" y="72982"/>
                  </a:lnTo>
                  <a:lnTo>
                    <a:pt x="206137" y="28851"/>
                  </a:lnTo>
                  <a:lnTo>
                    <a:pt x="199678" y="0"/>
                  </a:lnTo>
                  <a:close/>
                </a:path>
                <a:path w="2268219" h="949325">
                  <a:moveTo>
                    <a:pt x="2267688" y="0"/>
                  </a:moveTo>
                  <a:lnTo>
                    <a:pt x="2068751" y="0"/>
                  </a:lnTo>
                  <a:lnTo>
                    <a:pt x="2062293" y="28851"/>
                  </a:lnTo>
                  <a:lnTo>
                    <a:pt x="2050145" y="72982"/>
                  </a:lnTo>
                  <a:lnTo>
                    <a:pt x="2035967" y="116236"/>
                  </a:lnTo>
                  <a:lnTo>
                    <a:pt x="2019813" y="158558"/>
                  </a:lnTo>
                  <a:lnTo>
                    <a:pt x="2001739" y="199894"/>
                  </a:lnTo>
                  <a:lnTo>
                    <a:pt x="1981798" y="240187"/>
                  </a:lnTo>
                  <a:lnTo>
                    <a:pt x="1960047" y="279384"/>
                  </a:lnTo>
                  <a:lnTo>
                    <a:pt x="1936541" y="317429"/>
                  </a:lnTo>
                  <a:lnTo>
                    <a:pt x="1911333" y="354267"/>
                  </a:lnTo>
                  <a:lnTo>
                    <a:pt x="1884479" y="389844"/>
                  </a:lnTo>
                  <a:lnTo>
                    <a:pt x="1856034" y="424105"/>
                  </a:lnTo>
                  <a:lnTo>
                    <a:pt x="1826054" y="456994"/>
                  </a:lnTo>
                  <a:lnTo>
                    <a:pt x="1794592" y="488457"/>
                  </a:lnTo>
                  <a:lnTo>
                    <a:pt x="1761703" y="518438"/>
                  </a:lnTo>
                  <a:lnTo>
                    <a:pt x="1727444" y="546884"/>
                  </a:lnTo>
                  <a:lnTo>
                    <a:pt x="1691868" y="573738"/>
                  </a:lnTo>
                  <a:lnTo>
                    <a:pt x="1655031" y="598946"/>
                  </a:lnTo>
                  <a:lnTo>
                    <a:pt x="1616987" y="622454"/>
                  </a:lnTo>
                  <a:lnTo>
                    <a:pt x="1577792" y="644205"/>
                  </a:lnTo>
                  <a:lnTo>
                    <a:pt x="1537501" y="664145"/>
                  </a:lnTo>
                  <a:lnTo>
                    <a:pt x="1496167" y="682220"/>
                  </a:lnTo>
                  <a:lnTo>
                    <a:pt x="1453847" y="698374"/>
                  </a:lnTo>
                  <a:lnTo>
                    <a:pt x="1410595" y="712553"/>
                  </a:lnTo>
                  <a:lnTo>
                    <a:pt x="1366467" y="724700"/>
                  </a:lnTo>
                  <a:lnTo>
                    <a:pt x="1321516" y="734763"/>
                  </a:lnTo>
                  <a:lnTo>
                    <a:pt x="1275799" y="742684"/>
                  </a:lnTo>
                  <a:lnTo>
                    <a:pt x="1229370" y="748411"/>
                  </a:lnTo>
                  <a:lnTo>
                    <a:pt x="1182283" y="751887"/>
                  </a:lnTo>
                  <a:lnTo>
                    <a:pt x="1134594" y="753058"/>
                  </a:lnTo>
                  <a:lnTo>
                    <a:pt x="1776242" y="753058"/>
                  </a:lnTo>
                  <a:lnTo>
                    <a:pt x="1828952" y="715632"/>
                  </a:lnTo>
                  <a:lnTo>
                    <a:pt x="1864582" y="687496"/>
                  </a:lnTo>
                  <a:lnTo>
                    <a:pt x="1899058" y="658006"/>
                  </a:lnTo>
                  <a:lnTo>
                    <a:pt x="1932340" y="627202"/>
                  </a:lnTo>
                  <a:lnTo>
                    <a:pt x="1964389" y="595124"/>
                  </a:lnTo>
                  <a:lnTo>
                    <a:pt x="1995164" y="561812"/>
                  </a:lnTo>
                  <a:lnTo>
                    <a:pt x="2024626" y="527307"/>
                  </a:lnTo>
                  <a:lnTo>
                    <a:pt x="2052733" y="491647"/>
                  </a:lnTo>
                  <a:lnTo>
                    <a:pt x="2079447" y="454875"/>
                  </a:lnTo>
                  <a:lnTo>
                    <a:pt x="2104727" y="417029"/>
                  </a:lnTo>
                  <a:lnTo>
                    <a:pt x="2128534" y="378150"/>
                  </a:lnTo>
                  <a:lnTo>
                    <a:pt x="2150827" y="338278"/>
                  </a:lnTo>
                  <a:lnTo>
                    <a:pt x="2171566" y="297453"/>
                  </a:lnTo>
                  <a:lnTo>
                    <a:pt x="2190712" y="255716"/>
                  </a:lnTo>
                  <a:lnTo>
                    <a:pt x="2208224" y="213105"/>
                  </a:lnTo>
                  <a:lnTo>
                    <a:pt x="2224063" y="169662"/>
                  </a:lnTo>
                  <a:lnTo>
                    <a:pt x="2238188" y="125427"/>
                  </a:lnTo>
                  <a:lnTo>
                    <a:pt x="2250559" y="80440"/>
                  </a:lnTo>
                  <a:lnTo>
                    <a:pt x="2261137" y="34740"/>
                  </a:lnTo>
                  <a:lnTo>
                    <a:pt x="2267688" y="0"/>
                  </a:lnTo>
                  <a:close/>
                </a:path>
              </a:pathLst>
            </a:custGeom>
            <a:solidFill>
              <a:srgbClr val="DA622E"/>
            </a:solidFill>
          </p:spPr>
          <p:txBody>
            <a:bodyPr wrap="square" lIns="0" tIns="0" rIns="0" bIns="0" rtlCol="0"/>
            <a:lstStyle/>
            <a:p>
              <a:endParaRPr/>
            </a:p>
          </p:txBody>
        </p:sp>
        <p:sp>
          <p:nvSpPr>
            <p:cNvPr id="7" name="object 7"/>
            <p:cNvSpPr/>
            <p:nvPr/>
          </p:nvSpPr>
          <p:spPr>
            <a:xfrm>
              <a:off x="16321463" y="0"/>
              <a:ext cx="1261110" cy="459740"/>
            </a:xfrm>
            <a:custGeom>
              <a:avLst/>
              <a:gdLst/>
              <a:ahLst/>
              <a:cxnLst/>
              <a:rect l="l" t="t" r="r" b="b"/>
              <a:pathLst>
                <a:path w="1261109" h="459740">
                  <a:moveTo>
                    <a:pt x="255990" y="0"/>
                  </a:moveTo>
                  <a:lnTo>
                    <a:pt x="0" y="0"/>
                  </a:lnTo>
                  <a:lnTo>
                    <a:pt x="7610" y="23350"/>
                  </a:lnTo>
                  <a:lnTo>
                    <a:pt x="24445" y="65042"/>
                  </a:lnTo>
                  <a:lnTo>
                    <a:pt x="43975" y="105276"/>
                  </a:lnTo>
                  <a:lnTo>
                    <a:pt x="66087" y="143942"/>
                  </a:lnTo>
                  <a:lnTo>
                    <a:pt x="90668" y="180925"/>
                  </a:lnTo>
                  <a:lnTo>
                    <a:pt x="117606" y="216116"/>
                  </a:lnTo>
                  <a:lnTo>
                    <a:pt x="146787" y="249400"/>
                  </a:lnTo>
                  <a:lnTo>
                    <a:pt x="178099" y="280666"/>
                  </a:lnTo>
                  <a:lnTo>
                    <a:pt x="211429" y="309802"/>
                  </a:lnTo>
                  <a:lnTo>
                    <a:pt x="246663" y="336696"/>
                  </a:lnTo>
                  <a:lnTo>
                    <a:pt x="283690" y="361235"/>
                  </a:lnTo>
                  <a:lnTo>
                    <a:pt x="322396" y="383307"/>
                  </a:lnTo>
                  <a:lnTo>
                    <a:pt x="362668" y="402801"/>
                  </a:lnTo>
                  <a:lnTo>
                    <a:pt x="404394" y="419603"/>
                  </a:lnTo>
                  <a:lnTo>
                    <a:pt x="447461" y="433602"/>
                  </a:lnTo>
                  <a:lnTo>
                    <a:pt x="491756" y="444685"/>
                  </a:lnTo>
                  <a:lnTo>
                    <a:pt x="537165" y="452741"/>
                  </a:lnTo>
                  <a:lnTo>
                    <a:pt x="583577" y="457656"/>
                  </a:lnTo>
                  <a:lnTo>
                    <a:pt x="630877" y="459320"/>
                  </a:lnTo>
                  <a:lnTo>
                    <a:pt x="678174" y="457656"/>
                  </a:lnTo>
                  <a:lnTo>
                    <a:pt x="724573" y="452741"/>
                  </a:lnTo>
                  <a:lnTo>
                    <a:pt x="769964" y="444685"/>
                  </a:lnTo>
                  <a:lnTo>
                    <a:pt x="814232" y="433602"/>
                  </a:lnTo>
                  <a:lnTo>
                    <a:pt x="857268" y="419603"/>
                  </a:lnTo>
                  <a:lnTo>
                    <a:pt x="898958" y="402801"/>
                  </a:lnTo>
                  <a:lnTo>
                    <a:pt x="939190" y="383307"/>
                  </a:lnTo>
                  <a:lnTo>
                    <a:pt x="977852" y="361235"/>
                  </a:lnTo>
                  <a:lnTo>
                    <a:pt x="1014833" y="336696"/>
                  </a:lnTo>
                  <a:lnTo>
                    <a:pt x="1050019" y="309802"/>
                  </a:lnTo>
                  <a:lnTo>
                    <a:pt x="1083299" y="280666"/>
                  </a:lnTo>
                  <a:lnTo>
                    <a:pt x="1114562" y="249400"/>
                  </a:lnTo>
                  <a:lnTo>
                    <a:pt x="1137514" y="223176"/>
                  </a:lnTo>
                  <a:lnTo>
                    <a:pt x="630877" y="223176"/>
                  </a:lnTo>
                  <a:lnTo>
                    <a:pt x="584415" y="220675"/>
                  </a:lnTo>
                  <a:lnTo>
                    <a:pt x="539387" y="213347"/>
                  </a:lnTo>
                  <a:lnTo>
                    <a:pt x="496056" y="201450"/>
                  </a:lnTo>
                  <a:lnTo>
                    <a:pt x="454684" y="185245"/>
                  </a:lnTo>
                  <a:lnTo>
                    <a:pt x="415532" y="164992"/>
                  </a:lnTo>
                  <a:lnTo>
                    <a:pt x="378865" y="140950"/>
                  </a:lnTo>
                  <a:lnTo>
                    <a:pt x="344943" y="113380"/>
                  </a:lnTo>
                  <a:lnTo>
                    <a:pt x="314029" y="82540"/>
                  </a:lnTo>
                  <a:lnTo>
                    <a:pt x="286386" y="48692"/>
                  </a:lnTo>
                  <a:lnTo>
                    <a:pt x="262276" y="12094"/>
                  </a:lnTo>
                  <a:lnTo>
                    <a:pt x="255990" y="0"/>
                  </a:lnTo>
                  <a:close/>
                </a:path>
                <a:path w="1261109" h="459740">
                  <a:moveTo>
                    <a:pt x="1261069" y="0"/>
                  </a:moveTo>
                  <a:lnTo>
                    <a:pt x="1005764" y="0"/>
                  </a:lnTo>
                  <a:lnTo>
                    <a:pt x="999478" y="12094"/>
                  </a:lnTo>
                  <a:lnTo>
                    <a:pt x="975368" y="48692"/>
                  </a:lnTo>
                  <a:lnTo>
                    <a:pt x="947725" y="82540"/>
                  </a:lnTo>
                  <a:lnTo>
                    <a:pt x="916812" y="113380"/>
                  </a:lnTo>
                  <a:lnTo>
                    <a:pt x="882890" y="140950"/>
                  </a:lnTo>
                  <a:lnTo>
                    <a:pt x="846222" y="164992"/>
                  </a:lnTo>
                  <a:lnTo>
                    <a:pt x="807071" y="185245"/>
                  </a:lnTo>
                  <a:lnTo>
                    <a:pt x="765698" y="201450"/>
                  </a:lnTo>
                  <a:lnTo>
                    <a:pt x="722367" y="213347"/>
                  </a:lnTo>
                  <a:lnTo>
                    <a:pt x="677339" y="220675"/>
                  </a:lnTo>
                  <a:lnTo>
                    <a:pt x="630877" y="223176"/>
                  </a:lnTo>
                  <a:lnTo>
                    <a:pt x="1137514" y="223176"/>
                  </a:lnTo>
                  <a:lnTo>
                    <a:pt x="1170583" y="180925"/>
                  </a:lnTo>
                  <a:lnTo>
                    <a:pt x="1195118" y="143942"/>
                  </a:lnTo>
                  <a:lnTo>
                    <a:pt x="1217186" y="105276"/>
                  </a:lnTo>
                  <a:lnTo>
                    <a:pt x="1236676" y="65042"/>
                  </a:lnTo>
                  <a:lnTo>
                    <a:pt x="1253475" y="23350"/>
                  </a:lnTo>
                  <a:lnTo>
                    <a:pt x="1261069" y="0"/>
                  </a:lnTo>
                  <a:close/>
                </a:path>
              </a:pathLst>
            </a:custGeom>
            <a:solidFill>
              <a:srgbClr val="FFA900"/>
            </a:solidFill>
          </p:spPr>
          <p:txBody>
            <a:bodyPr wrap="square" lIns="0" tIns="0" rIns="0" bIns="0" rtlCol="0"/>
            <a:lstStyle/>
            <a:p>
              <a:endParaRPr/>
            </a:p>
          </p:txBody>
        </p:sp>
      </p:grpSp>
      <p:sp>
        <p:nvSpPr>
          <p:cNvPr id="8" name="object 8"/>
          <p:cNvSpPr txBox="1">
            <a:spLocks noGrp="1"/>
          </p:cNvSpPr>
          <p:nvPr>
            <p:ph type="title"/>
          </p:nvPr>
        </p:nvSpPr>
        <p:spPr>
          <a:xfrm>
            <a:off x="1690338" y="1231154"/>
            <a:ext cx="12488967" cy="877163"/>
          </a:xfrm>
          <a:prstGeom prst="rect">
            <a:avLst/>
          </a:prstGeom>
        </p:spPr>
        <p:txBody>
          <a:bodyPr vert="horz" wrap="square" lIns="0" tIns="15240" rIns="0" bIns="0" rtlCol="0" anchor="t">
            <a:spAutoFit/>
          </a:bodyPr>
          <a:lstStyle/>
          <a:p>
            <a:pPr marL="12700">
              <a:spcBef>
                <a:spcPts val="120"/>
              </a:spcBef>
            </a:pPr>
            <a:r>
              <a:rPr lang="en-US" sz="5600" spc="85" dirty="0">
                <a:ea typeface="Cambria"/>
              </a:rPr>
              <a:t> </a:t>
            </a:r>
            <a:r>
              <a:rPr lang="en-US" sz="5600" b="1" spc="85" dirty="0">
                <a:ea typeface="Cambria"/>
              </a:rPr>
              <a:t>Common Data Structure Algorithms:</a:t>
            </a:r>
          </a:p>
        </p:txBody>
      </p:sp>
      <p:sp>
        <p:nvSpPr>
          <p:cNvPr id="14" name="object 14"/>
          <p:cNvSpPr/>
          <p:nvPr/>
        </p:nvSpPr>
        <p:spPr>
          <a:xfrm>
            <a:off x="7887893" y="7988478"/>
            <a:ext cx="573405" cy="572135"/>
          </a:xfrm>
          <a:custGeom>
            <a:avLst/>
            <a:gdLst/>
            <a:ahLst/>
            <a:cxnLst/>
            <a:rect l="l" t="t" r="r" b="b"/>
            <a:pathLst>
              <a:path w="573404" h="572134">
                <a:moveTo>
                  <a:pt x="327520" y="0"/>
                </a:moveTo>
                <a:lnTo>
                  <a:pt x="246176" y="0"/>
                </a:lnTo>
                <a:lnTo>
                  <a:pt x="246176" y="187185"/>
                </a:lnTo>
                <a:lnTo>
                  <a:pt x="113017" y="54711"/>
                </a:lnTo>
                <a:lnTo>
                  <a:pt x="55422" y="112318"/>
                </a:lnTo>
                <a:lnTo>
                  <a:pt x="187871" y="244792"/>
                </a:lnTo>
                <a:lnTo>
                  <a:pt x="0" y="244792"/>
                </a:lnTo>
                <a:lnTo>
                  <a:pt x="0" y="326148"/>
                </a:lnTo>
                <a:lnTo>
                  <a:pt x="187871" y="326148"/>
                </a:lnTo>
                <a:lnTo>
                  <a:pt x="55422" y="458622"/>
                </a:lnTo>
                <a:lnTo>
                  <a:pt x="113017" y="516216"/>
                </a:lnTo>
                <a:lnTo>
                  <a:pt x="246176" y="383743"/>
                </a:lnTo>
                <a:lnTo>
                  <a:pt x="246176" y="571652"/>
                </a:lnTo>
                <a:lnTo>
                  <a:pt x="327520" y="571652"/>
                </a:lnTo>
                <a:lnTo>
                  <a:pt x="327520" y="383743"/>
                </a:lnTo>
                <a:lnTo>
                  <a:pt x="460692" y="516216"/>
                </a:lnTo>
                <a:lnTo>
                  <a:pt x="518274" y="458622"/>
                </a:lnTo>
                <a:lnTo>
                  <a:pt x="385826" y="326148"/>
                </a:lnTo>
                <a:lnTo>
                  <a:pt x="572985" y="326148"/>
                </a:lnTo>
                <a:lnTo>
                  <a:pt x="572985" y="244792"/>
                </a:lnTo>
                <a:lnTo>
                  <a:pt x="385826" y="244792"/>
                </a:lnTo>
                <a:lnTo>
                  <a:pt x="518274" y="112318"/>
                </a:lnTo>
                <a:lnTo>
                  <a:pt x="460692" y="54711"/>
                </a:lnTo>
                <a:lnTo>
                  <a:pt x="327520" y="187185"/>
                </a:lnTo>
                <a:lnTo>
                  <a:pt x="327520" y="0"/>
                </a:lnTo>
                <a:close/>
              </a:path>
            </a:pathLst>
          </a:custGeom>
          <a:solidFill>
            <a:srgbClr val="DA622E"/>
          </a:solidFill>
        </p:spPr>
        <p:txBody>
          <a:bodyPr wrap="square" lIns="0" tIns="0" rIns="0" bIns="0" rtlCol="0"/>
          <a:lstStyle/>
          <a:p>
            <a:endParaRPr/>
          </a:p>
        </p:txBody>
      </p:sp>
      <p:sp>
        <p:nvSpPr>
          <p:cNvPr id="15" name="object 15"/>
          <p:cNvSpPr/>
          <p:nvPr/>
        </p:nvSpPr>
        <p:spPr>
          <a:xfrm>
            <a:off x="8021383" y="8969540"/>
            <a:ext cx="1730375" cy="271780"/>
          </a:xfrm>
          <a:custGeom>
            <a:avLst/>
            <a:gdLst/>
            <a:ahLst/>
            <a:cxnLst/>
            <a:rect l="l" t="t" r="r" b="b"/>
            <a:pathLst>
              <a:path w="1730375" h="271779">
                <a:moveTo>
                  <a:pt x="1441411" y="0"/>
                </a:moveTo>
                <a:lnTo>
                  <a:pt x="1375336" y="5804"/>
                </a:lnTo>
                <a:lnTo>
                  <a:pt x="1323162" y="20518"/>
                </a:lnTo>
                <a:lnTo>
                  <a:pt x="1282056" y="40093"/>
                </a:lnTo>
                <a:lnTo>
                  <a:pt x="1249184" y="60479"/>
                </a:lnTo>
                <a:lnTo>
                  <a:pt x="1226915" y="74348"/>
                </a:lnTo>
                <a:lnTo>
                  <a:pt x="1206068" y="84506"/>
                </a:lnTo>
                <a:lnTo>
                  <a:pt x="1182658" y="90749"/>
                </a:lnTo>
                <a:lnTo>
                  <a:pt x="1152702" y="92875"/>
                </a:lnTo>
                <a:lnTo>
                  <a:pt x="1123158" y="90749"/>
                </a:lnTo>
                <a:lnTo>
                  <a:pt x="1099961" y="84506"/>
                </a:lnTo>
                <a:lnTo>
                  <a:pt x="1079195" y="74348"/>
                </a:lnTo>
                <a:lnTo>
                  <a:pt x="1056944" y="60479"/>
                </a:lnTo>
                <a:lnTo>
                  <a:pt x="1023971" y="40093"/>
                </a:lnTo>
                <a:lnTo>
                  <a:pt x="982694" y="20518"/>
                </a:lnTo>
                <a:lnTo>
                  <a:pt x="930482" y="5804"/>
                </a:lnTo>
                <a:lnTo>
                  <a:pt x="864704" y="0"/>
                </a:lnTo>
                <a:lnTo>
                  <a:pt x="798621" y="5804"/>
                </a:lnTo>
                <a:lnTo>
                  <a:pt x="746444" y="20518"/>
                </a:lnTo>
                <a:lnTo>
                  <a:pt x="705336" y="40093"/>
                </a:lnTo>
                <a:lnTo>
                  <a:pt x="672465" y="60479"/>
                </a:lnTo>
                <a:lnTo>
                  <a:pt x="650203" y="74348"/>
                </a:lnTo>
                <a:lnTo>
                  <a:pt x="629359" y="84506"/>
                </a:lnTo>
                <a:lnTo>
                  <a:pt x="605951" y="90749"/>
                </a:lnTo>
                <a:lnTo>
                  <a:pt x="575995" y="92875"/>
                </a:lnTo>
                <a:lnTo>
                  <a:pt x="546451" y="90749"/>
                </a:lnTo>
                <a:lnTo>
                  <a:pt x="523254" y="84506"/>
                </a:lnTo>
                <a:lnTo>
                  <a:pt x="502488" y="74348"/>
                </a:lnTo>
                <a:lnTo>
                  <a:pt x="480237" y="60479"/>
                </a:lnTo>
                <a:lnTo>
                  <a:pt x="447264" y="40093"/>
                </a:lnTo>
                <a:lnTo>
                  <a:pt x="405987" y="20518"/>
                </a:lnTo>
                <a:lnTo>
                  <a:pt x="353775" y="5804"/>
                </a:lnTo>
                <a:lnTo>
                  <a:pt x="287997" y="0"/>
                </a:lnTo>
                <a:lnTo>
                  <a:pt x="221914" y="5804"/>
                </a:lnTo>
                <a:lnTo>
                  <a:pt x="169737" y="20518"/>
                </a:lnTo>
                <a:lnTo>
                  <a:pt x="128629" y="40093"/>
                </a:lnTo>
                <a:lnTo>
                  <a:pt x="95758" y="60479"/>
                </a:lnTo>
                <a:lnTo>
                  <a:pt x="73507" y="74348"/>
                </a:lnTo>
                <a:lnTo>
                  <a:pt x="52741" y="84506"/>
                </a:lnTo>
                <a:lnTo>
                  <a:pt x="29544" y="90749"/>
                </a:lnTo>
                <a:lnTo>
                  <a:pt x="0" y="92875"/>
                </a:lnTo>
                <a:lnTo>
                  <a:pt x="0" y="271424"/>
                </a:lnTo>
                <a:lnTo>
                  <a:pt x="65783" y="265507"/>
                </a:lnTo>
                <a:lnTo>
                  <a:pt x="117994" y="250545"/>
                </a:lnTo>
                <a:lnTo>
                  <a:pt x="159268" y="230723"/>
                </a:lnTo>
                <a:lnTo>
                  <a:pt x="192239" y="210225"/>
                </a:lnTo>
                <a:lnTo>
                  <a:pt x="214390" y="196357"/>
                </a:lnTo>
                <a:lnTo>
                  <a:pt x="234989" y="186200"/>
                </a:lnTo>
                <a:lnTo>
                  <a:pt x="258153" y="179957"/>
                </a:lnTo>
                <a:lnTo>
                  <a:pt x="287997" y="177831"/>
                </a:lnTo>
                <a:lnTo>
                  <a:pt x="317847" y="179957"/>
                </a:lnTo>
                <a:lnTo>
                  <a:pt x="341010" y="186200"/>
                </a:lnTo>
                <a:lnTo>
                  <a:pt x="361607" y="196357"/>
                </a:lnTo>
                <a:lnTo>
                  <a:pt x="383755" y="210225"/>
                </a:lnTo>
                <a:lnTo>
                  <a:pt x="416729" y="230723"/>
                </a:lnTo>
                <a:lnTo>
                  <a:pt x="458006" y="250545"/>
                </a:lnTo>
                <a:lnTo>
                  <a:pt x="510218" y="265507"/>
                </a:lnTo>
                <a:lnTo>
                  <a:pt x="575995" y="271424"/>
                </a:lnTo>
                <a:lnTo>
                  <a:pt x="642088" y="265507"/>
                </a:lnTo>
                <a:lnTo>
                  <a:pt x="694340" y="250545"/>
                </a:lnTo>
                <a:lnTo>
                  <a:pt x="735658" y="230723"/>
                </a:lnTo>
                <a:lnTo>
                  <a:pt x="768946" y="210225"/>
                </a:lnTo>
                <a:lnTo>
                  <a:pt x="790797" y="196357"/>
                </a:lnTo>
                <a:lnTo>
                  <a:pt x="811429" y="186200"/>
                </a:lnTo>
                <a:lnTo>
                  <a:pt x="834760" y="179957"/>
                </a:lnTo>
                <a:lnTo>
                  <a:pt x="864704" y="177831"/>
                </a:lnTo>
                <a:lnTo>
                  <a:pt x="894249" y="179957"/>
                </a:lnTo>
                <a:lnTo>
                  <a:pt x="917446" y="186200"/>
                </a:lnTo>
                <a:lnTo>
                  <a:pt x="938212" y="196357"/>
                </a:lnTo>
                <a:lnTo>
                  <a:pt x="960462" y="210225"/>
                </a:lnTo>
                <a:lnTo>
                  <a:pt x="993436" y="230723"/>
                </a:lnTo>
                <a:lnTo>
                  <a:pt x="1034713" y="250545"/>
                </a:lnTo>
                <a:lnTo>
                  <a:pt x="1086925" y="265507"/>
                </a:lnTo>
                <a:lnTo>
                  <a:pt x="1152702" y="271424"/>
                </a:lnTo>
                <a:lnTo>
                  <a:pt x="1218797" y="265507"/>
                </a:lnTo>
                <a:lnTo>
                  <a:pt x="1271054" y="250545"/>
                </a:lnTo>
                <a:lnTo>
                  <a:pt x="1312376" y="230723"/>
                </a:lnTo>
                <a:lnTo>
                  <a:pt x="1345666" y="210225"/>
                </a:lnTo>
                <a:lnTo>
                  <a:pt x="1367509" y="196357"/>
                </a:lnTo>
                <a:lnTo>
                  <a:pt x="1388138" y="186200"/>
                </a:lnTo>
                <a:lnTo>
                  <a:pt x="1411467" y="179957"/>
                </a:lnTo>
                <a:lnTo>
                  <a:pt x="1441411" y="177831"/>
                </a:lnTo>
                <a:lnTo>
                  <a:pt x="1471261" y="179957"/>
                </a:lnTo>
                <a:lnTo>
                  <a:pt x="1494426" y="186200"/>
                </a:lnTo>
                <a:lnTo>
                  <a:pt x="1515026" y="196357"/>
                </a:lnTo>
                <a:lnTo>
                  <a:pt x="1537182" y="210225"/>
                </a:lnTo>
                <a:lnTo>
                  <a:pt x="1570165" y="230723"/>
                </a:lnTo>
                <a:lnTo>
                  <a:pt x="1611517" y="250545"/>
                </a:lnTo>
                <a:lnTo>
                  <a:pt x="1663939" y="265507"/>
                </a:lnTo>
                <a:lnTo>
                  <a:pt x="1730133" y="271424"/>
                </a:lnTo>
                <a:lnTo>
                  <a:pt x="1730133" y="92875"/>
                </a:lnTo>
                <a:lnTo>
                  <a:pt x="1700170" y="90749"/>
                </a:lnTo>
                <a:lnTo>
                  <a:pt x="1676758" y="84506"/>
                </a:lnTo>
                <a:lnTo>
                  <a:pt x="1655913" y="74348"/>
                </a:lnTo>
                <a:lnTo>
                  <a:pt x="1633651" y="60479"/>
                </a:lnTo>
                <a:lnTo>
                  <a:pt x="1600680" y="40093"/>
                </a:lnTo>
                <a:lnTo>
                  <a:pt x="1559406" y="20518"/>
                </a:lnTo>
                <a:lnTo>
                  <a:pt x="1507194" y="5804"/>
                </a:lnTo>
                <a:lnTo>
                  <a:pt x="1441411" y="0"/>
                </a:lnTo>
                <a:close/>
              </a:path>
            </a:pathLst>
          </a:custGeom>
          <a:solidFill>
            <a:srgbClr val="FFA900"/>
          </a:solidFill>
        </p:spPr>
        <p:txBody>
          <a:bodyPr wrap="square" lIns="0" tIns="0" rIns="0" bIns="0" rtlCol="0"/>
          <a:lstStyle/>
          <a:p>
            <a:endParaRPr/>
          </a:p>
        </p:txBody>
      </p:sp>
      <p:sp>
        <p:nvSpPr>
          <p:cNvPr id="16" name="object 16"/>
          <p:cNvSpPr/>
          <p:nvPr/>
        </p:nvSpPr>
        <p:spPr>
          <a:xfrm>
            <a:off x="8021383" y="9344633"/>
            <a:ext cx="1730375" cy="271780"/>
          </a:xfrm>
          <a:custGeom>
            <a:avLst/>
            <a:gdLst/>
            <a:ahLst/>
            <a:cxnLst/>
            <a:rect l="l" t="t" r="r" b="b"/>
            <a:pathLst>
              <a:path w="1730375" h="271779">
                <a:moveTo>
                  <a:pt x="1441411" y="0"/>
                </a:moveTo>
                <a:lnTo>
                  <a:pt x="1375336" y="5804"/>
                </a:lnTo>
                <a:lnTo>
                  <a:pt x="1323162" y="20518"/>
                </a:lnTo>
                <a:lnTo>
                  <a:pt x="1282056" y="40091"/>
                </a:lnTo>
                <a:lnTo>
                  <a:pt x="1249184" y="60473"/>
                </a:lnTo>
                <a:lnTo>
                  <a:pt x="1226915" y="74344"/>
                </a:lnTo>
                <a:lnTo>
                  <a:pt x="1206068" y="84503"/>
                </a:lnTo>
                <a:lnTo>
                  <a:pt x="1182658" y="90747"/>
                </a:lnTo>
                <a:lnTo>
                  <a:pt x="1152702" y="92873"/>
                </a:lnTo>
                <a:lnTo>
                  <a:pt x="1123158" y="90747"/>
                </a:lnTo>
                <a:lnTo>
                  <a:pt x="1099961" y="84503"/>
                </a:lnTo>
                <a:lnTo>
                  <a:pt x="1079195" y="74344"/>
                </a:lnTo>
                <a:lnTo>
                  <a:pt x="1056944" y="60473"/>
                </a:lnTo>
                <a:lnTo>
                  <a:pt x="1023971" y="40091"/>
                </a:lnTo>
                <a:lnTo>
                  <a:pt x="982694" y="20518"/>
                </a:lnTo>
                <a:lnTo>
                  <a:pt x="930482" y="5804"/>
                </a:lnTo>
                <a:lnTo>
                  <a:pt x="864704" y="0"/>
                </a:lnTo>
                <a:lnTo>
                  <a:pt x="798621" y="5804"/>
                </a:lnTo>
                <a:lnTo>
                  <a:pt x="746444" y="20518"/>
                </a:lnTo>
                <a:lnTo>
                  <a:pt x="705336" y="40091"/>
                </a:lnTo>
                <a:lnTo>
                  <a:pt x="672465" y="60473"/>
                </a:lnTo>
                <a:lnTo>
                  <a:pt x="650203" y="74344"/>
                </a:lnTo>
                <a:lnTo>
                  <a:pt x="629359" y="84503"/>
                </a:lnTo>
                <a:lnTo>
                  <a:pt x="605951" y="90747"/>
                </a:lnTo>
                <a:lnTo>
                  <a:pt x="575995" y="92873"/>
                </a:lnTo>
                <a:lnTo>
                  <a:pt x="546451" y="90747"/>
                </a:lnTo>
                <a:lnTo>
                  <a:pt x="523254" y="84503"/>
                </a:lnTo>
                <a:lnTo>
                  <a:pt x="502488" y="74344"/>
                </a:lnTo>
                <a:lnTo>
                  <a:pt x="480237" y="60473"/>
                </a:lnTo>
                <a:lnTo>
                  <a:pt x="447264" y="40091"/>
                </a:lnTo>
                <a:lnTo>
                  <a:pt x="405987" y="20518"/>
                </a:lnTo>
                <a:lnTo>
                  <a:pt x="353775" y="5804"/>
                </a:lnTo>
                <a:lnTo>
                  <a:pt x="287997" y="0"/>
                </a:lnTo>
                <a:lnTo>
                  <a:pt x="221914" y="5804"/>
                </a:lnTo>
                <a:lnTo>
                  <a:pt x="169737" y="20518"/>
                </a:lnTo>
                <a:lnTo>
                  <a:pt x="128629" y="40091"/>
                </a:lnTo>
                <a:lnTo>
                  <a:pt x="95758" y="60473"/>
                </a:lnTo>
                <a:lnTo>
                  <a:pt x="73507" y="74344"/>
                </a:lnTo>
                <a:lnTo>
                  <a:pt x="52741" y="84503"/>
                </a:lnTo>
                <a:lnTo>
                  <a:pt x="29544" y="90747"/>
                </a:lnTo>
                <a:lnTo>
                  <a:pt x="0" y="92873"/>
                </a:lnTo>
                <a:lnTo>
                  <a:pt x="0" y="271418"/>
                </a:lnTo>
                <a:lnTo>
                  <a:pt x="65783" y="265500"/>
                </a:lnTo>
                <a:lnTo>
                  <a:pt x="117994" y="250539"/>
                </a:lnTo>
                <a:lnTo>
                  <a:pt x="159268" y="230719"/>
                </a:lnTo>
                <a:lnTo>
                  <a:pt x="192239" y="210224"/>
                </a:lnTo>
                <a:lnTo>
                  <a:pt x="214390" y="196353"/>
                </a:lnTo>
                <a:lnTo>
                  <a:pt x="234989" y="186194"/>
                </a:lnTo>
                <a:lnTo>
                  <a:pt x="258153" y="179950"/>
                </a:lnTo>
                <a:lnTo>
                  <a:pt x="287997" y="177824"/>
                </a:lnTo>
                <a:lnTo>
                  <a:pt x="317847" y="179950"/>
                </a:lnTo>
                <a:lnTo>
                  <a:pt x="341010" y="186194"/>
                </a:lnTo>
                <a:lnTo>
                  <a:pt x="361607" y="196353"/>
                </a:lnTo>
                <a:lnTo>
                  <a:pt x="383755" y="210224"/>
                </a:lnTo>
                <a:lnTo>
                  <a:pt x="416729" y="230719"/>
                </a:lnTo>
                <a:lnTo>
                  <a:pt x="458006" y="250539"/>
                </a:lnTo>
                <a:lnTo>
                  <a:pt x="510218" y="265500"/>
                </a:lnTo>
                <a:lnTo>
                  <a:pt x="575995" y="271418"/>
                </a:lnTo>
                <a:lnTo>
                  <a:pt x="642088" y="265500"/>
                </a:lnTo>
                <a:lnTo>
                  <a:pt x="694340" y="250539"/>
                </a:lnTo>
                <a:lnTo>
                  <a:pt x="735658" y="230719"/>
                </a:lnTo>
                <a:lnTo>
                  <a:pt x="768946" y="210224"/>
                </a:lnTo>
                <a:lnTo>
                  <a:pt x="790797" y="196353"/>
                </a:lnTo>
                <a:lnTo>
                  <a:pt x="811429" y="186194"/>
                </a:lnTo>
                <a:lnTo>
                  <a:pt x="834760" y="179950"/>
                </a:lnTo>
                <a:lnTo>
                  <a:pt x="864704" y="177824"/>
                </a:lnTo>
                <a:lnTo>
                  <a:pt x="894249" y="179950"/>
                </a:lnTo>
                <a:lnTo>
                  <a:pt x="917446" y="186194"/>
                </a:lnTo>
                <a:lnTo>
                  <a:pt x="938212" y="196353"/>
                </a:lnTo>
                <a:lnTo>
                  <a:pt x="960462" y="210224"/>
                </a:lnTo>
                <a:lnTo>
                  <a:pt x="993436" y="230719"/>
                </a:lnTo>
                <a:lnTo>
                  <a:pt x="1034713" y="250539"/>
                </a:lnTo>
                <a:lnTo>
                  <a:pt x="1086925" y="265500"/>
                </a:lnTo>
                <a:lnTo>
                  <a:pt x="1152702" y="271418"/>
                </a:lnTo>
                <a:lnTo>
                  <a:pt x="1218797" y="265500"/>
                </a:lnTo>
                <a:lnTo>
                  <a:pt x="1271054" y="250539"/>
                </a:lnTo>
                <a:lnTo>
                  <a:pt x="1312376" y="230719"/>
                </a:lnTo>
                <a:lnTo>
                  <a:pt x="1345666" y="210224"/>
                </a:lnTo>
                <a:lnTo>
                  <a:pt x="1367509" y="196353"/>
                </a:lnTo>
                <a:lnTo>
                  <a:pt x="1388138" y="186194"/>
                </a:lnTo>
                <a:lnTo>
                  <a:pt x="1411467" y="179950"/>
                </a:lnTo>
                <a:lnTo>
                  <a:pt x="1441411" y="177824"/>
                </a:lnTo>
                <a:lnTo>
                  <a:pt x="1471261" y="179950"/>
                </a:lnTo>
                <a:lnTo>
                  <a:pt x="1494426" y="186194"/>
                </a:lnTo>
                <a:lnTo>
                  <a:pt x="1515026" y="196353"/>
                </a:lnTo>
                <a:lnTo>
                  <a:pt x="1537182" y="210224"/>
                </a:lnTo>
                <a:lnTo>
                  <a:pt x="1570165" y="230719"/>
                </a:lnTo>
                <a:lnTo>
                  <a:pt x="1611517" y="250539"/>
                </a:lnTo>
                <a:lnTo>
                  <a:pt x="1663939" y="265500"/>
                </a:lnTo>
                <a:lnTo>
                  <a:pt x="1730133" y="271418"/>
                </a:lnTo>
                <a:lnTo>
                  <a:pt x="1730133" y="92873"/>
                </a:lnTo>
                <a:lnTo>
                  <a:pt x="1700170" y="90747"/>
                </a:lnTo>
                <a:lnTo>
                  <a:pt x="1676758" y="84503"/>
                </a:lnTo>
                <a:lnTo>
                  <a:pt x="1655913" y="74344"/>
                </a:lnTo>
                <a:lnTo>
                  <a:pt x="1633651" y="60473"/>
                </a:lnTo>
                <a:lnTo>
                  <a:pt x="1600680" y="40091"/>
                </a:lnTo>
                <a:lnTo>
                  <a:pt x="1559406" y="20518"/>
                </a:lnTo>
                <a:lnTo>
                  <a:pt x="1507194" y="5804"/>
                </a:lnTo>
                <a:lnTo>
                  <a:pt x="1441411" y="0"/>
                </a:lnTo>
                <a:close/>
              </a:path>
            </a:pathLst>
          </a:custGeom>
          <a:solidFill>
            <a:srgbClr val="FFA900"/>
          </a:solidFill>
        </p:spPr>
        <p:txBody>
          <a:bodyPr wrap="square" lIns="0" tIns="0" rIns="0" bIns="0" rtlCol="0"/>
          <a:lstStyle/>
          <a:p>
            <a:endParaRPr/>
          </a:p>
        </p:txBody>
      </p:sp>
      <p:sp>
        <p:nvSpPr>
          <p:cNvPr id="10" name="TextBox 9">
            <a:extLst>
              <a:ext uri="{FF2B5EF4-FFF2-40B4-BE49-F238E27FC236}">
                <a16:creationId xmlns:a16="http://schemas.microsoft.com/office/drawing/2014/main" id="{62E4A830-4BB1-3767-89C8-02C6DA8BB1A9}"/>
              </a:ext>
            </a:extLst>
          </p:cNvPr>
          <p:cNvSpPr txBox="1"/>
          <p:nvPr/>
        </p:nvSpPr>
        <p:spPr>
          <a:xfrm>
            <a:off x="1946875" y="2452087"/>
            <a:ext cx="13038891"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dirty="0"/>
          </a:p>
          <a:p>
            <a:pPr marL="571500" indent="-571500">
              <a:buFont typeface="Arial"/>
              <a:buChar char="•"/>
            </a:pPr>
            <a:r>
              <a:rPr lang="en-US" sz="4000" dirty="0">
                <a:solidFill>
                  <a:srgbClr val="C00000"/>
                </a:solidFill>
                <a:cs typeface="Calibri"/>
              </a:rPr>
              <a:t>Linear search</a:t>
            </a:r>
          </a:p>
          <a:p>
            <a:pPr marL="571500" indent="-571500">
              <a:buFont typeface="Arial"/>
              <a:buChar char="•"/>
            </a:pPr>
            <a:r>
              <a:rPr lang="en-US" sz="4000" dirty="0">
                <a:solidFill>
                  <a:srgbClr val="C00000"/>
                </a:solidFill>
                <a:cs typeface="Calibri"/>
              </a:rPr>
              <a:t>Binary search </a:t>
            </a:r>
          </a:p>
          <a:p>
            <a:pPr marL="571500" indent="-571500">
              <a:buFont typeface="Arial"/>
              <a:buChar char="•"/>
            </a:pPr>
            <a:r>
              <a:rPr lang="en-US" sz="4000" dirty="0">
                <a:solidFill>
                  <a:srgbClr val="C00000"/>
                </a:solidFill>
                <a:cs typeface="Calibri"/>
              </a:rPr>
              <a:t>Merge sort</a:t>
            </a:r>
          </a:p>
          <a:p>
            <a:pPr marL="571500" indent="-571500">
              <a:buFont typeface="Arial"/>
              <a:buChar char="•"/>
            </a:pPr>
            <a:r>
              <a:rPr lang="en-US" sz="4000" dirty="0">
                <a:solidFill>
                  <a:srgbClr val="C00000"/>
                </a:solidFill>
                <a:cs typeface="Calibri"/>
              </a:rPr>
              <a:t>Quick sort</a:t>
            </a:r>
          </a:p>
          <a:p>
            <a:pPr marL="571500" indent="-571500">
              <a:buFont typeface="Arial"/>
              <a:buChar char="•"/>
            </a:pPr>
            <a:r>
              <a:rPr lang="en-US" sz="4000" dirty="0">
                <a:solidFill>
                  <a:srgbClr val="C00000"/>
                </a:solidFill>
                <a:cs typeface="Calibri"/>
              </a:rPr>
              <a:t>Insertion sort</a:t>
            </a:r>
          </a:p>
          <a:p>
            <a:pPr marL="571500" indent="-571500">
              <a:buFont typeface="Arial"/>
              <a:buChar char="•"/>
            </a:pPr>
            <a:r>
              <a:rPr lang="en-US" sz="4000" dirty="0">
                <a:solidFill>
                  <a:srgbClr val="C00000"/>
                </a:solidFill>
                <a:cs typeface="Calibri"/>
              </a:rPr>
              <a:t>Selection sort</a:t>
            </a:r>
          </a:p>
          <a:p>
            <a:pPr marL="571500" indent="-571500">
              <a:buFont typeface="Arial"/>
              <a:buChar char="•"/>
            </a:pPr>
            <a:r>
              <a:rPr lang="en-US" sz="4000" dirty="0">
                <a:solidFill>
                  <a:srgbClr val="C00000"/>
                </a:solidFill>
                <a:cs typeface="Calibri"/>
              </a:rPr>
              <a:t>Heap sort</a:t>
            </a:r>
          </a:p>
          <a:p>
            <a:pPr marL="571500" indent="-571500">
              <a:buFont typeface="Arial"/>
              <a:buChar char="•"/>
            </a:pPr>
            <a:endParaRPr lang="en-US" sz="4000" dirty="0">
              <a:solidFill>
                <a:srgbClr val="C00000"/>
              </a:solidFill>
              <a:cs typeface="Calibri"/>
            </a:endParaRPr>
          </a:p>
          <a:p>
            <a:endParaRPr lang="en-US" sz="4000" dirty="0">
              <a:cs typeface="Calibri"/>
            </a:endParaRPr>
          </a:p>
        </p:txBody>
      </p:sp>
    </p:spTree>
    <p:extLst>
      <p:ext uri="{BB962C8B-B14F-4D97-AF65-F5344CB8AC3E}">
        <p14:creationId xmlns:p14="http://schemas.microsoft.com/office/powerpoint/2010/main" val="3638342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4871" y="8705532"/>
            <a:ext cx="333375" cy="333375"/>
          </a:xfrm>
          <a:custGeom>
            <a:avLst/>
            <a:gdLst/>
            <a:ahLst/>
            <a:cxnLst/>
            <a:rect l="l" t="t" r="r" b="b"/>
            <a:pathLst>
              <a:path w="333375" h="333375">
                <a:moveTo>
                  <a:pt x="333375" y="143967"/>
                </a:moveTo>
                <a:lnTo>
                  <a:pt x="192227" y="143967"/>
                </a:lnTo>
                <a:lnTo>
                  <a:pt x="192227" y="0"/>
                </a:lnTo>
                <a:lnTo>
                  <a:pt x="143979" y="0"/>
                </a:lnTo>
                <a:lnTo>
                  <a:pt x="143979" y="143967"/>
                </a:lnTo>
                <a:lnTo>
                  <a:pt x="0" y="143967"/>
                </a:lnTo>
                <a:lnTo>
                  <a:pt x="0" y="192201"/>
                </a:lnTo>
                <a:lnTo>
                  <a:pt x="143979" y="192201"/>
                </a:lnTo>
                <a:lnTo>
                  <a:pt x="143979" y="333375"/>
                </a:lnTo>
                <a:lnTo>
                  <a:pt x="192227" y="333375"/>
                </a:lnTo>
                <a:lnTo>
                  <a:pt x="192227" y="192201"/>
                </a:lnTo>
                <a:lnTo>
                  <a:pt x="333375" y="192201"/>
                </a:lnTo>
                <a:lnTo>
                  <a:pt x="333375" y="143967"/>
                </a:lnTo>
                <a:close/>
              </a:path>
            </a:pathLst>
          </a:custGeom>
          <a:solidFill>
            <a:srgbClr val="FFA900"/>
          </a:solidFill>
        </p:spPr>
        <p:txBody>
          <a:bodyPr wrap="square" lIns="0" tIns="0" rIns="0" bIns="0" rtlCol="0"/>
          <a:lstStyle/>
          <a:p>
            <a:endParaRPr/>
          </a:p>
        </p:txBody>
      </p:sp>
      <p:sp>
        <p:nvSpPr>
          <p:cNvPr id="3" name="object 3"/>
          <p:cNvSpPr/>
          <p:nvPr/>
        </p:nvSpPr>
        <p:spPr>
          <a:xfrm>
            <a:off x="835199" y="9524879"/>
            <a:ext cx="600075" cy="600075"/>
          </a:xfrm>
          <a:custGeom>
            <a:avLst/>
            <a:gdLst/>
            <a:ahLst/>
            <a:cxnLst/>
            <a:rect l="l" t="t" r="r" b="b"/>
            <a:pathLst>
              <a:path w="600075" h="600075">
                <a:moveTo>
                  <a:pt x="302334" y="0"/>
                </a:moveTo>
                <a:lnTo>
                  <a:pt x="253286" y="3936"/>
                </a:lnTo>
                <a:lnTo>
                  <a:pt x="206761" y="15335"/>
                </a:lnTo>
                <a:lnTo>
                  <a:pt x="163380" y="33584"/>
                </a:lnTo>
                <a:lnTo>
                  <a:pt x="123766" y="58070"/>
                </a:lnTo>
                <a:lnTo>
                  <a:pt x="88539" y="88180"/>
                </a:lnTo>
                <a:lnTo>
                  <a:pt x="58324" y="123300"/>
                </a:lnTo>
                <a:lnTo>
                  <a:pt x="33740" y="162816"/>
                </a:lnTo>
                <a:lnTo>
                  <a:pt x="15410" y="206116"/>
                </a:lnTo>
                <a:lnTo>
                  <a:pt x="3956" y="252587"/>
                </a:lnTo>
                <a:lnTo>
                  <a:pt x="0" y="301614"/>
                </a:lnTo>
                <a:lnTo>
                  <a:pt x="3956" y="350661"/>
                </a:lnTo>
                <a:lnTo>
                  <a:pt x="15410" y="397185"/>
                </a:lnTo>
                <a:lnTo>
                  <a:pt x="33740" y="440565"/>
                </a:lnTo>
                <a:lnTo>
                  <a:pt x="58324" y="480178"/>
                </a:lnTo>
                <a:lnTo>
                  <a:pt x="88539" y="515404"/>
                </a:lnTo>
                <a:lnTo>
                  <a:pt x="123766" y="545620"/>
                </a:lnTo>
                <a:lnTo>
                  <a:pt x="163380" y="570204"/>
                </a:lnTo>
                <a:lnTo>
                  <a:pt x="206761" y="588534"/>
                </a:lnTo>
                <a:lnTo>
                  <a:pt x="253286" y="599988"/>
                </a:lnTo>
                <a:lnTo>
                  <a:pt x="254359" y="600074"/>
                </a:lnTo>
                <a:lnTo>
                  <a:pt x="350286" y="600074"/>
                </a:lnTo>
                <a:lnTo>
                  <a:pt x="397828" y="588534"/>
                </a:lnTo>
                <a:lnTo>
                  <a:pt x="441126" y="570204"/>
                </a:lnTo>
                <a:lnTo>
                  <a:pt x="480642" y="545620"/>
                </a:lnTo>
                <a:lnTo>
                  <a:pt x="515761" y="515404"/>
                </a:lnTo>
                <a:lnTo>
                  <a:pt x="545869" y="480178"/>
                </a:lnTo>
                <a:lnTo>
                  <a:pt x="570355" y="440565"/>
                </a:lnTo>
                <a:lnTo>
                  <a:pt x="588604" y="397185"/>
                </a:lnTo>
                <a:lnTo>
                  <a:pt x="600003" y="350661"/>
                </a:lnTo>
                <a:lnTo>
                  <a:pt x="600003" y="252587"/>
                </a:lnTo>
                <a:lnTo>
                  <a:pt x="588604" y="206116"/>
                </a:lnTo>
                <a:lnTo>
                  <a:pt x="570355" y="162816"/>
                </a:lnTo>
                <a:lnTo>
                  <a:pt x="545869" y="123300"/>
                </a:lnTo>
                <a:lnTo>
                  <a:pt x="515761" y="88180"/>
                </a:lnTo>
                <a:lnTo>
                  <a:pt x="480642" y="58070"/>
                </a:lnTo>
                <a:lnTo>
                  <a:pt x="441126" y="33584"/>
                </a:lnTo>
                <a:lnTo>
                  <a:pt x="397828" y="15335"/>
                </a:lnTo>
                <a:lnTo>
                  <a:pt x="351359" y="3936"/>
                </a:lnTo>
                <a:lnTo>
                  <a:pt x="302334" y="0"/>
                </a:lnTo>
                <a:close/>
              </a:path>
            </a:pathLst>
          </a:custGeom>
          <a:solidFill>
            <a:srgbClr val="FFA900"/>
          </a:solidFill>
        </p:spPr>
        <p:txBody>
          <a:bodyPr wrap="square" lIns="0" tIns="0" rIns="0" bIns="0" rtlCol="0"/>
          <a:lstStyle/>
          <a:p>
            <a:endParaRPr/>
          </a:p>
        </p:txBody>
      </p:sp>
      <p:sp>
        <p:nvSpPr>
          <p:cNvPr id="4" name="object 4"/>
          <p:cNvSpPr/>
          <p:nvPr/>
        </p:nvSpPr>
        <p:spPr>
          <a:xfrm>
            <a:off x="387360" y="9279356"/>
            <a:ext cx="333375" cy="333375"/>
          </a:xfrm>
          <a:custGeom>
            <a:avLst/>
            <a:gdLst/>
            <a:ahLst/>
            <a:cxnLst/>
            <a:rect l="l" t="t" r="r" b="b"/>
            <a:pathLst>
              <a:path w="333375" h="333375">
                <a:moveTo>
                  <a:pt x="168463" y="0"/>
                </a:moveTo>
                <a:lnTo>
                  <a:pt x="123736" y="5976"/>
                </a:lnTo>
                <a:lnTo>
                  <a:pt x="83510" y="22851"/>
                </a:lnTo>
                <a:lnTo>
                  <a:pt x="49403" y="49046"/>
                </a:lnTo>
                <a:lnTo>
                  <a:pt x="23036" y="82979"/>
                </a:lnTo>
                <a:lnTo>
                  <a:pt x="6029" y="123072"/>
                </a:lnTo>
                <a:lnTo>
                  <a:pt x="0" y="167744"/>
                </a:lnTo>
                <a:lnTo>
                  <a:pt x="6029" y="212468"/>
                </a:lnTo>
                <a:lnTo>
                  <a:pt x="23036" y="252693"/>
                </a:lnTo>
                <a:lnTo>
                  <a:pt x="49403" y="286799"/>
                </a:lnTo>
                <a:lnTo>
                  <a:pt x="83510" y="313166"/>
                </a:lnTo>
                <a:lnTo>
                  <a:pt x="123736" y="330173"/>
                </a:lnTo>
                <a:lnTo>
                  <a:pt x="147482" y="333374"/>
                </a:lnTo>
                <a:lnTo>
                  <a:pt x="189417" y="333374"/>
                </a:lnTo>
                <a:lnTo>
                  <a:pt x="213134" y="330173"/>
                </a:lnTo>
                <a:lnTo>
                  <a:pt x="253225" y="313166"/>
                </a:lnTo>
                <a:lnTo>
                  <a:pt x="287158" y="286799"/>
                </a:lnTo>
                <a:lnTo>
                  <a:pt x="311692" y="254853"/>
                </a:lnTo>
                <a:lnTo>
                  <a:pt x="168462" y="254853"/>
                </a:lnTo>
                <a:lnTo>
                  <a:pt x="134502" y="248025"/>
                </a:lnTo>
                <a:lnTo>
                  <a:pt x="106818" y="229387"/>
                </a:lnTo>
                <a:lnTo>
                  <a:pt x="88178" y="201704"/>
                </a:lnTo>
                <a:lnTo>
                  <a:pt x="81349" y="167744"/>
                </a:lnTo>
                <a:lnTo>
                  <a:pt x="88178" y="133784"/>
                </a:lnTo>
                <a:lnTo>
                  <a:pt x="106818" y="106102"/>
                </a:lnTo>
                <a:lnTo>
                  <a:pt x="134502" y="87463"/>
                </a:lnTo>
                <a:lnTo>
                  <a:pt x="168462" y="80636"/>
                </a:lnTo>
                <a:lnTo>
                  <a:pt x="259164" y="80636"/>
                </a:lnTo>
                <a:lnTo>
                  <a:pt x="168463" y="0"/>
                </a:lnTo>
                <a:close/>
              </a:path>
              <a:path w="333375" h="333375">
                <a:moveTo>
                  <a:pt x="259164" y="80636"/>
                </a:moveTo>
                <a:lnTo>
                  <a:pt x="168462" y="80636"/>
                </a:lnTo>
                <a:lnTo>
                  <a:pt x="202421" y="87463"/>
                </a:lnTo>
                <a:lnTo>
                  <a:pt x="230104" y="106102"/>
                </a:lnTo>
                <a:lnTo>
                  <a:pt x="248743" y="133784"/>
                </a:lnTo>
                <a:lnTo>
                  <a:pt x="255572" y="167744"/>
                </a:lnTo>
                <a:lnTo>
                  <a:pt x="248743" y="201704"/>
                </a:lnTo>
                <a:lnTo>
                  <a:pt x="230104" y="229387"/>
                </a:lnTo>
                <a:lnTo>
                  <a:pt x="202421" y="248025"/>
                </a:lnTo>
                <a:lnTo>
                  <a:pt x="168462" y="254853"/>
                </a:lnTo>
                <a:lnTo>
                  <a:pt x="311692" y="254853"/>
                </a:lnTo>
                <a:lnTo>
                  <a:pt x="313351" y="252693"/>
                </a:lnTo>
                <a:lnTo>
                  <a:pt x="330226" y="212468"/>
                </a:lnTo>
                <a:lnTo>
                  <a:pt x="333374" y="188902"/>
                </a:lnTo>
                <a:lnTo>
                  <a:pt x="333374" y="146610"/>
                </a:lnTo>
                <a:lnTo>
                  <a:pt x="259164" y="80636"/>
                </a:lnTo>
                <a:close/>
              </a:path>
              <a:path w="333375" h="333375">
                <a:moveTo>
                  <a:pt x="168463" y="0"/>
                </a:moveTo>
                <a:lnTo>
                  <a:pt x="333374" y="146610"/>
                </a:lnTo>
                <a:lnTo>
                  <a:pt x="330226" y="123072"/>
                </a:lnTo>
                <a:lnTo>
                  <a:pt x="313351" y="82979"/>
                </a:lnTo>
                <a:lnTo>
                  <a:pt x="287158" y="49046"/>
                </a:lnTo>
                <a:lnTo>
                  <a:pt x="253225" y="22851"/>
                </a:lnTo>
                <a:lnTo>
                  <a:pt x="213134" y="5976"/>
                </a:lnTo>
                <a:lnTo>
                  <a:pt x="168463" y="0"/>
                </a:lnTo>
                <a:close/>
              </a:path>
              <a:path w="333375" h="333375">
                <a:moveTo>
                  <a:pt x="333374" y="0"/>
                </a:moveTo>
                <a:lnTo>
                  <a:pt x="168463" y="0"/>
                </a:lnTo>
                <a:lnTo>
                  <a:pt x="213134" y="5976"/>
                </a:lnTo>
                <a:lnTo>
                  <a:pt x="253225" y="22851"/>
                </a:lnTo>
                <a:lnTo>
                  <a:pt x="287158" y="49046"/>
                </a:lnTo>
                <a:lnTo>
                  <a:pt x="313351" y="82979"/>
                </a:lnTo>
                <a:lnTo>
                  <a:pt x="330226" y="123072"/>
                </a:lnTo>
                <a:lnTo>
                  <a:pt x="333374" y="146610"/>
                </a:lnTo>
                <a:lnTo>
                  <a:pt x="333374" y="0"/>
                </a:lnTo>
                <a:close/>
              </a:path>
            </a:pathLst>
          </a:custGeom>
          <a:solidFill>
            <a:srgbClr val="DA622E"/>
          </a:solidFill>
        </p:spPr>
        <p:txBody>
          <a:bodyPr wrap="square" lIns="0" tIns="0" rIns="0" bIns="0" rtlCol="0"/>
          <a:lstStyle/>
          <a:p>
            <a:endParaRPr/>
          </a:p>
        </p:txBody>
      </p:sp>
      <p:grpSp>
        <p:nvGrpSpPr>
          <p:cNvPr id="5" name="object 5"/>
          <p:cNvGrpSpPr/>
          <p:nvPr/>
        </p:nvGrpSpPr>
        <p:grpSpPr>
          <a:xfrm>
            <a:off x="15857371" y="0"/>
            <a:ext cx="2268220" cy="949325"/>
            <a:chOff x="15857371" y="0"/>
            <a:chExt cx="2268220" cy="949325"/>
          </a:xfrm>
        </p:grpSpPr>
        <p:sp>
          <p:nvSpPr>
            <p:cNvPr id="6" name="object 6"/>
            <p:cNvSpPr/>
            <p:nvPr/>
          </p:nvSpPr>
          <p:spPr>
            <a:xfrm>
              <a:off x="15857371" y="0"/>
              <a:ext cx="2268220" cy="949325"/>
            </a:xfrm>
            <a:custGeom>
              <a:avLst/>
              <a:gdLst/>
              <a:ahLst/>
              <a:cxnLst/>
              <a:rect l="l" t="t" r="r" b="b"/>
              <a:pathLst>
                <a:path w="2268219" h="949325">
                  <a:moveTo>
                    <a:pt x="199678" y="0"/>
                  </a:moveTo>
                  <a:lnTo>
                    <a:pt x="0" y="0"/>
                  </a:lnTo>
                  <a:lnTo>
                    <a:pt x="6557" y="34731"/>
                  </a:lnTo>
                  <a:lnTo>
                    <a:pt x="17148" y="80431"/>
                  </a:lnTo>
                  <a:lnTo>
                    <a:pt x="29535" y="125419"/>
                  </a:lnTo>
                  <a:lnTo>
                    <a:pt x="43677" y="169655"/>
                  </a:lnTo>
                  <a:lnTo>
                    <a:pt x="59536" y="213098"/>
                  </a:lnTo>
                  <a:lnTo>
                    <a:pt x="77070" y="255708"/>
                  </a:lnTo>
                  <a:lnTo>
                    <a:pt x="96240" y="297446"/>
                  </a:lnTo>
                  <a:lnTo>
                    <a:pt x="117005" y="338271"/>
                  </a:lnTo>
                  <a:lnTo>
                    <a:pt x="139327" y="378143"/>
                  </a:lnTo>
                  <a:lnTo>
                    <a:pt x="163163" y="417022"/>
                  </a:lnTo>
                  <a:lnTo>
                    <a:pt x="188476" y="454868"/>
                  </a:lnTo>
                  <a:lnTo>
                    <a:pt x="215224" y="491640"/>
                  </a:lnTo>
                  <a:lnTo>
                    <a:pt x="243368" y="527299"/>
                  </a:lnTo>
                  <a:lnTo>
                    <a:pt x="272867" y="561804"/>
                  </a:lnTo>
                  <a:lnTo>
                    <a:pt x="303682" y="595116"/>
                  </a:lnTo>
                  <a:lnTo>
                    <a:pt x="335772" y="627194"/>
                  </a:lnTo>
                  <a:lnTo>
                    <a:pt x="369098" y="657998"/>
                  </a:lnTo>
                  <a:lnTo>
                    <a:pt x="403619" y="687487"/>
                  </a:lnTo>
                  <a:lnTo>
                    <a:pt x="439296" y="715623"/>
                  </a:lnTo>
                  <a:lnTo>
                    <a:pt x="476088" y="742364"/>
                  </a:lnTo>
                  <a:lnTo>
                    <a:pt x="513955" y="767671"/>
                  </a:lnTo>
                  <a:lnTo>
                    <a:pt x="552857" y="791503"/>
                  </a:lnTo>
                  <a:lnTo>
                    <a:pt x="592755" y="813821"/>
                  </a:lnTo>
                  <a:lnTo>
                    <a:pt x="633608" y="834583"/>
                  </a:lnTo>
                  <a:lnTo>
                    <a:pt x="675377" y="853751"/>
                  </a:lnTo>
                  <a:lnTo>
                    <a:pt x="718020" y="871284"/>
                  </a:lnTo>
                  <a:lnTo>
                    <a:pt x="761499" y="887141"/>
                  </a:lnTo>
                  <a:lnTo>
                    <a:pt x="805773" y="901284"/>
                  </a:lnTo>
                  <a:lnTo>
                    <a:pt x="850802" y="913670"/>
                  </a:lnTo>
                  <a:lnTo>
                    <a:pt x="896546" y="924261"/>
                  </a:lnTo>
                  <a:lnTo>
                    <a:pt x="942966" y="933017"/>
                  </a:lnTo>
                  <a:lnTo>
                    <a:pt x="990020" y="939896"/>
                  </a:lnTo>
                  <a:lnTo>
                    <a:pt x="1037669" y="944860"/>
                  </a:lnTo>
                  <a:lnTo>
                    <a:pt x="1085873" y="947868"/>
                  </a:lnTo>
                  <a:lnTo>
                    <a:pt x="1134593" y="948879"/>
                  </a:lnTo>
                  <a:lnTo>
                    <a:pt x="1183244" y="947868"/>
                  </a:lnTo>
                  <a:lnTo>
                    <a:pt x="1231381" y="944860"/>
                  </a:lnTo>
                  <a:lnTo>
                    <a:pt x="1278965" y="939896"/>
                  </a:lnTo>
                  <a:lnTo>
                    <a:pt x="1325955" y="933017"/>
                  </a:lnTo>
                  <a:lnTo>
                    <a:pt x="1372310" y="924261"/>
                  </a:lnTo>
                  <a:lnTo>
                    <a:pt x="1417992" y="913670"/>
                  </a:lnTo>
                  <a:lnTo>
                    <a:pt x="1462960" y="901284"/>
                  </a:lnTo>
                  <a:lnTo>
                    <a:pt x="1507174" y="887141"/>
                  </a:lnTo>
                  <a:lnTo>
                    <a:pt x="1550595" y="871284"/>
                  </a:lnTo>
                  <a:lnTo>
                    <a:pt x="1593181" y="853751"/>
                  </a:lnTo>
                  <a:lnTo>
                    <a:pt x="1634894" y="834583"/>
                  </a:lnTo>
                  <a:lnTo>
                    <a:pt x="1675693" y="813821"/>
                  </a:lnTo>
                  <a:lnTo>
                    <a:pt x="1715538" y="791503"/>
                  </a:lnTo>
                  <a:lnTo>
                    <a:pt x="1754389" y="767671"/>
                  </a:lnTo>
                  <a:lnTo>
                    <a:pt x="1776226" y="753058"/>
                  </a:lnTo>
                  <a:lnTo>
                    <a:pt x="1134593" y="753058"/>
                  </a:lnTo>
                  <a:lnTo>
                    <a:pt x="1086837" y="751887"/>
                  </a:lnTo>
                  <a:lnTo>
                    <a:pt x="1039687" y="748411"/>
                  </a:lnTo>
                  <a:lnTo>
                    <a:pt x="993199" y="742684"/>
                  </a:lnTo>
                  <a:lnTo>
                    <a:pt x="947426" y="734763"/>
                  </a:lnTo>
                  <a:lnTo>
                    <a:pt x="902424" y="724700"/>
                  </a:lnTo>
                  <a:lnTo>
                    <a:pt x="858247" y="712552"/>
                  </a:lnTo>
                  <a:lnTo>
                    <a:pt x="814950" y="698374"/>
                  </a:lnTo>
                  <a:lnTo>
                    <a:pt x="772589" y="682220"/>
                  </a:lnTo>
                  <a:lnTo>
                    <a:pt x="731218" y="664145"/>
                  </a:lnTo>
                  <a:lnTo>
                    <a:pt x="690891" y="644205"/>
                  </a:lnTo>
                  <a:lnTo>
                    <a:pt x="651663" y="622453"/>
                  </a:lnTo>
                  <a:lnTo>
                    <a:pt x="613590" y="598946"/>
                  </a:lnTo>
                  <a:lnTo>
                    <a:pt x="576726" y="573737"/>
                  </a:lnTo>
                  <a:lnTo>
                    <a:pt x="541126" y="546883"/>
                  </a:lnTo>
                  <a:lnTo>
                    <a:pt x="506845" y="518437"/>
                  </a:lnTo>
                  <a:lnTo>
                    <a:pt x="473938" y="488455"/>
                  </a:lnTo>
                  <a:lnTo>
                    <a:pt x="442458" y="456992"/>
                  </a:lnTo>
                  <a:lnTo>
                    <a:pt x="412462" y="424103"/>
                  </a:lnTo>
                  <a:lnTo>
                    <a:pt x="384004" y="389842"/>
                  </a:lnTo>
                  <a:lnTo>
                    <a:pt x="357139" y="354265"/>
                  </a:lnTo>
                  <a:lnTo>
                    <a:pt x="331921" y="317426"/>
                  </a:lnTo>
                  <a:lnTo>
                    <a:pt x="308406" y="279380"/>
                  </a:lnTo>
                  <a:lnTo>
                    <a:pt x="286648" y="240183"/>
                  </a:lnTo>
                  <a:lnTo>
                    <a:pt x="266702" y="199889"/>
                  </a:lnTo>
                  <a:lnTo>
                    <a:pt x="248623" y="158553"/>
                  </a:lnTo>
                  <a:lnTo>
                    <a:pt x="232465" y="116230"/>
                  </a:lnTo>
                  <a:lnTo>
                    <a:pt x="218284" y="72975"/>
                  </a:lnTo>
                  <a:lnTo>
                    <a:pt x="206135" y="28843"/>
                  </a:lnTo>
                  <a:lnTo>
                    <a:pt x="199678" y="0"/>
                  </a:lnTo>
                  <a:close/>
                </a:path>
                <a:path w="2268219" h="949325">
                  <a:moveTo>
                    <a:pt x="2267684" y="0"/>
                  </a:moveTo>
                  <a:lnTo>
                    <a:pt x="2068747" y="0"/>
                  </a:lnTo>
                  <a:lnTo>
                    <a:pt x="2062291" y="28843"/>
                  </a:lnTo>
                  <a:lnTo>
                    <a:pt x="2050143" y="72975"/>
                  </a:lnTo>
                  <a:lnTo>
                    <a:pt x="2035965" y="116230"/>
                  </a:lnTo>
                  <a:lnTo>
                    <a:pt x="2019811" y="158553"/>
                  </a:lnTo>
                  <a:lnTo>
                    <a:pt x="2001737" y="199889"/>
                  </a:lnTo>
                  <a:lnTo>
                    <a:pt x="1981797" y="240183"/>
                  </a:lnTo>
                  <a:lnTo>
                    <a:pt x="1960046" y="279380"/>
                  </a:lnTo>
                  <a:lnTo>
                    <a:pt x="1936539" y="317426"/>
                  </a:lnTo>
                  <a:lnTo>
                    <a:pt x="1911331" y="354265"/>
                  </a:lnTo>
                  <a:lnTo>
                    <a:pt x="1884477" y="389842"/>
                  </a:lnTo>
                  <a:lnTo>
                    <a:pt x="1856033" y="424103"/>
                  </a:lnTo>
                  <a:lnTo>
                    <a:pt x="1826052" y="456992"/>
                  </a:lnTo>
                  <a:lnTo>
                    <a:pt x="1794590" y="488455"/>
                  </a:lnTo>
                  <a:lnTo>
                    <a:pt x="1761702" y="518437"/>
                  </a:lnTo>
                  <a:lnTo>
                    <a:pt x="1727442" y="546883"/>
                  </a:lnTo>
                  <a:lnTo>
                    <a:pt x="1691866" y="573737"/>
                  </a:lnTo>
                  <a:lnTo>
                    <a:pt x="1655029" y="598946"/>
                  </a:lnTo>
                  <a:lnTo>
                    <a:pt x="1616986" y="622453"/>
                  </a:lnTo>
                  <a:lnTo>
                    <a:pt x="1577791" y="644205"/>
                  </a:lnTo>
                  <a:lnTo>
                    <a:pt x="1537499" y="664145"/>
                  </a:lnTo>
                  <a:lnTo>
                    <a:pt x="1496166" y="682220"/>
                  </a:lnTo>
                  <a:lnTo>
                    <a:pt x="1453846" y="698374"/>
                  </a:lnTo>
                  <a:lnTo>
                    <a:pt x="1410594" y="712552"/>
                  </a:lnTo>
                  <a:lnTo>
                    <a:pt x="1366465" y="724700"/>
                  </a:lnTo>
                  <a:lnTo>
                    <a:pt x="1321515" y="734763"/>
                  </a:lnTo>
                  <a:lnTo>
                    <a:pt x="1275797" y="742684"/>
                  </a:lnTo>
                  <a:lnTo>
                    <a:pt x="1229368" y="748411"/>
                  </a:lnTo>
                  <a:lnTo>
                    <a:pt x="1182281" y="751887"/>
                  </a:lnTo>
                  <a:lnTo>
                    <a:pt x="1134593" y="753058"/>
                  </a:lnTo>
                  <a:lnTo>
                    <a:pt x="1776226" y="753058"/>
                  </a:lnTo>
                  <a:lnTo>
                    <a:pt x="1828950" y="715623"/>
                  </a:lnTo>
                  <a:lnTo>
                    <a:pt x="1864580" y="687487"/>
                  </a:lnTo>
                  <a:lnTo>
                    <a:pt x="1899056" y="657998"/>
                  </a:lnTo>
                  <a:lnTo>
                    <a:pt x="1932339" y="627194"/>
                  </a:lnTo>
                  <a:lnTo>
                    <a:pt x="1964387" y="595116"/>
                  </a:lnTo>
                  <a:lnTo>
                    <a:pt x="1995162" y="561804"/>
                  </a:lnTo>
                  <a:lnTo>
                    <a:pt x="2024624" y="527299"/>
                  </a:lnTo>
                  <a:lnTo>
                    <a:pt x="2052731" y="491640"/>
                  </a:lnTo>
                  <a:lnTo>
                    <a:pt x="2079445" y="454868"/>
                  </a:lnTo>
                  <a:lnTo>
                    <a:pt x="2104726" y="417022"/>
                  </a:lnTo>
                  <a:lnTo>
                    <a:pt x="2128532" y="378143"/>
                  </a:lnTo>
                  <a:lnTo>
                    <a:pt x="2150825" y="338271"/>
                  </a:lnTo>
                  <a:lnTo>
                    <a:pt x="2171565" y="297446"/>
                  </a:lnTo>
                  <a:lnTo>
                    <a:pt x="2190710" y="255708"/>
                  </a:lnTo>
                  <a:lnTo>
                    <a:pt x="2208222" y="213098"/>
                  </a:lnTo>
                  <a:lnTo>
                    <a:pt x="2224061" y="169655"/>
                  </a:lnTo>
                  <a:lnTo>
                    <a:pt x="2238186" y="125419"/>
                  </a:lnTo>
                  <a:lnTo>
                    <a:pt x="2250557" y="80431"/>
                  </a:lnTo>
                  <a:lnTo>
                    <a:pt x="2261135" y="34731"/>
                  </a:lnTo>
                  <a:lnTo>
                    <a:pt x="2267684" y="0"/>
                  </a:lnTo>
                  <a:close/>
                </a:path>
              </a:pathLst>
            </a:custGeom>
            <a:solidFill>
              <a:srgbClr val="DA622E"/>
            </a:solidFill>
          </p:spPr>
          <p:txBody>
            <a:bodyPr wrap="square" lIns="0" tIns="0" rIns="0" bIns="0" rtlCol="0"/>
            <a:lstStyle/>
            <a:p>
              <a:endParaRPr/>
            </a:p>
          </p:txBody>
        </p:sp>
        <p:sp>
          <p:nvSpPr>
            <p:cNvPr id="7" name="object 7"/>
            <p:cNvSpPr/>
            <p:nvPr/>
          </p:nvSpPr>
          <p:spPr>
            <a:xfrm>
              <a:off x="16321465" y="0"/>
              <a:ext cx="1261110" cy="459740"/>
            </a:xfrm>
            <a:custGeom>
              <a:avLst/>
              <a:gdLst/>
              <a:ahLst/>
              <a:cxnLst/>
              <a:rect l="l" t="t" r="r" b="b"/>
              <a:pathLst>
                <a:path w="1261109" h="459740">
                  <a:moveTo>
                    <a:pt x="255992" y="0"/>
                  </a:moveTo>
                  <a:lnTo>
                    <a:pt x="0" y="0"/>
                  </a:lnTo>
                  <a:lnTo>
                    <a:pt x="7608" y="23344"/>
                  </a:lnTo>
                  <a:lnTo>
                    <a:pt x="24443" y="65037"/>
                  </a:lnTo>
                  <a:lnTo>
                    <a:pt x="43973" y="105272"/>
                  </a:lnTo>
                  <a:lnTo>
                    <a:pt x="66085" y="143938"/>
                  </a:lnTo>
                  <a:lnTo>
                    <a:pt x="90666" y="180923"/>
                  </a:lnTo>
                  <a:lnTo>
                    <a:pt x="117604" y="216113"/>
                  </a:lnTo>
                  <a:lnTo>
                    <a:pt x="146785" y="249398"/>
                  </a:lnTo>
                  <a:lnTo>
                    <a:pt x="178097" y="280665"/>
                  </a:lnTo>
                  <a:lnTo>
                    <a:pt x="211427" y="309801"/>
                  </a:lnTo>
                  <a:lnTo>
                    <a:pt x="246661" y="336695"/>
                  </a:lnTo>
                  <a:lnTo>
                    <a:pt x="283688" y="361235"/>
                  </a:lnTo>
                  <a:lnTo>
                    <a:pt x="322394" y="383307"/>
                  </a:lnTo>
                  <a:lnTo>
                    <a:pt x="362666" y="402801"/>
                  </a:lnTo>
                  <a:lnTo>
                    <a:pt x="404392" y="419603"/>
                  </a:lnTo>
                  <a:lnTo>
                    <a:pt x="447459" y="433602"/>
                  </a:lnTo>
                  <a:lnTo>
                    <a:pt x="491753" y="444685"/>
                  </a:lnTo>
                  <a:lnTo>
                    <a:pt x="537163" y="452741"/>
                  </a:lnTo>
                  <a:lnTo>
                    <a:pt x="583574" y="457656"/>
                  </a:lnTo>
                  <a:lnTo>
                    <a:pt x="630875" y="459320"/>
                  </a:lnTo>
                  <a:lnTo>
                    <a:pt x="678172" y="457656"/>
                  </a:lnTo>
                  <a:lnTo>
                    <a:pt x="724571" y="452741"/>
                  </a:lnTo>
                  <a:lnTo>
                    <a:pt x="769961" y="444685"/>
                  </a:lnTo>
                  <a:lnTo>
                    <a:pt x="814230" y="433602"/>
                  </a:lnTo>
                  <a:lnTo>
                    <a:pt x="857266" y="419603"/>
                  </a:lnTo>
                  <a:lnTo>
                    <a:pt x="898955" y="402801"/>
                  </a:lnTo>
                  <a:lnTo>
                    <a:pt x="939188" y="383307"/>
                  </a:lnTo>
                  <a:lnTo>
                    <a:pt x="977850" y="361235"/>
                  </a:lnTo>
                  <a:lnTo>
                    <a:pt x="1014830" y="336695"/>
                  </a:lnTo>
                  <a:lnTo>
                    <a:pt x="1050017" y="309801"/>
                  </a:lnTo>
                  <a:lnTo>
                    <a:pt x="1083297" y="280665"/>
                  </a:lnTo>
                  <a:lnTo>
                    <a:pt x="1114559" y="249398"/>
                  </a:lnTo>
                  <a:lnTo>
                    <a:pt x="1137521" y="223163"/>
                  </a:lnTo>
                  <a:lnTo>
                    <a:pt x="630875" y="223163"/>
                  </a:lnTo>
                  <a:lnTo>
                    <a:pt x="584413" y="220663"/>
                  </a:lnTo>
                  <a:lnTo>
                    <a:pt x="539385" y="213335"/>
                  </a:lnTo>
                  <a:lnTo>
                    <a:pt x="496054" y="201439"/>
                  </a:lnTo>
                  <a:lnTo>
                    <a:pt x="454681" y="185235"/>
                  </a:lnTo>
                  <a:lnTo>
                    <a:pt x="415530" y="164982"/>
                  </a:lnTo>
                  <a:lnTo>
                    <a:pt x="378862" y="140941"/>
                  </a:lnTo>
                  <a:lnTo>
                    <a:pt x="344941" y="113371"/>
                  </a:lnTo>
                  <a:lnTo>
                    <a:pt x="314027" y="82533"/>
                  </a:lnTo>
                  <a:lnTo>
                    <a:pt x="286384" y="48685"/>
                  </a:lnTo>
                  <a:lnTo>
                    <a:pt x="262274" y="12087"/>
                  </a:lnTo>
                  <a:lnTo>
                    <a:pt x="255992" y="0"/>
                  </a:lnTo>
                  <a:close/>
                </a:path>
                <a:path w="1261109" h="459740">
                  <a:moveTo>
                    <a:pt x="1261064" y="0"/>
                  </a:moveTo>
                  <a:lnTo>
                    <a:pt x="1005759" y="0"/>
                  </a:lnTo>
                  <a:lnTo>
                    <a:pt x="999476" y="12087"/>
                  </a:lnTo>
                  <a:lnTo>
                    <a:pt x="975366" y="48685"/>
                  </a:lnTo>
                  <a:lnTo>
                    <a:pt x="947723" y="82533"/>
                  </a:lnTo>
                  <a:lnTo>
                    <a:pt x="916810" y="113371"/>
                  </a:lnTo>
                  <a:lnTo>
                    <a:pt x="882888" y="140941"/>
                  </a:lnTo>
                  <a:lnTo>
                    <a:pt x="846220" y="164982"/>
                  </a:lnTo>
                  <a:lnTo>
                    <a:pt x="807069" y="185235"/>
                  </a:lnTo>
                  <a:lnTo>
                    <a:pt x="765696" y="201439"/>
                  </a:lnTo>
                  <a:lnTo>
                    <a:pt x="722365" y="213335"/>
                  </a:lnTo>
                  <a:lnTo>
                    <a:pt x="677337" y="220663"/>
                  </a:lnTo>
                  <a:lnTo>
                    <a:pt x="630875" y="223163"/>
                  </a:lnTo>
                  <a:lnTo>
                    <a:pt x="1137521" y="223163"/>
                  </a:lnTo>
                  <a:lnTo>
                    <a:pt x="1170581" y="180923"/>
                  </a:lnTo>
                  <a:lnTo>
                    <a:pt x="1195116" y="143938"/>
                  </a:lnTo>
                  <a:lnTo>
                    <a:pt x="1217184" y="105272"/>
                  </a:lnTo>
                  <a:lnTo>
                    <a:pt x="1236674" y="65037"/>
                  </a:lnTo>
                  <a:lnTo>
                    <a:pt x="1253472" y="23344"/>
                  </a:lnTo>
                  <a:lnTo>
                    <a:pt x="1261064" y="0"/>
                  </a:lnTo>
                  <a:close/>
                </a:path>
              </a:pathLst>
            </a:custGeom>
            <a:solidFill>
              <a:srgbClr val="FFA900"/>
            </a:solidFill>
          </p:spPr>
          <p:txBody>
            <a:bodyPr wrap="square" lIns="0" tIns="0" rIns="0" bIns="0" rtlCol="0"/>
            <a:lstStyle/>
            <a:p>
              <a:endParaRPr/>
            </a:p>
          </p:txBody>
        </p:sp>
      </p:grpSp>
      <p:sp>
        <p:nvSpPr>
          <p:cNvPr id="8" name="object 8"/>
          <p:cNvSpPr txBox="1">
            <a:spLocks noGrp="1"/>
          </p:cNvSpPr>
          <p:nvPr>
            <p:ph type="title"/>
          </p:nvPr>
        </p:nvSpPr>
        <p:spPr>
          <a:xfrm>
            <a:off x="1703125" y="946805"/>
            <a:ext cx="6115685" cy="939800"/>
          </a:xfrm>
          <a:prstGeom prst="rect">
            <a:avLst/>
          </a:prstGeom>
        </p:spPr>
        <p:txBody>
          <a:bodyPr vert="horz" wrap="square" lIns="0" tIns="12065" rIns="0" bIns="0" rtlCol="0">
            <a:spAutoFit/>
          </a:bodyPr>
          <a:lstStyle/>
          <a:p>
            <a:pPr marL="12700">
              <a:lnSpc>
                <a:spcPct val="100000"/>
              </a:lnSpc>
              <a:spcBef>
                <a:spcPts val="95"/>
              </a:spcBef>
            </a:pPr>
            <a:r>
              <a:rPr spc="240" dirty="0"/>
              <a:t>What</a:t>
            </a:r>
            <a:r>
              <a:rPr spc="5" dirty="0"/>
              <a:t> </a:t>
            </a:r>
            <a:r>
              <a:rPr spc="100" dirty="0"/>
              <a:t>is</a:t>
            </a:r>
            <a:r>
              <a:rPr spc="5" dirty="0"/>
              <a:t> </a:t>
            </a:r>
            <a:r>
              <a:rPr spc="180" dirty="0"/>
              <a:t>an</a:t>
            </a:r>
            <a:r>
              <a:rPr spc="10" dirty="0"/>
              <a:t> </a:t>
            </a:r>
            <a:r>
              <a:rPr spc="135" dirty="0"/>
              <a:t>Array?</a:t>
            </a:r>
          </a:p>
        </p:txBody>
      </p:sp>
      <p:sp>
        <p:nvSpPr>
          <p:cNvPr id="10" name="TextBox 9">
            <a:extLst>
              <a:ext uri="{FF2B5EF4-FFF2-40B4-BE49-F238E27FC236}">
                <a16:creationId xmlns:a16="http://schemas.microsoft.com/office/drawing/2014/main" id="{14097E6F-9203-D183-15CD-3AB5F771BA61}"/>
              </a:ext>
            </a:extLst>
          </p:cNvPr>
          <p:cNvSpPr txBox="1"/>
          <p:nvPr/>
        </p:nvSpPr>
        <p:spPr>
          <a:xfrm>
            <a:off x="1698385" y="2204349"/>
            <a:ext cx="13292701"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ea typeface="+mn-lt"/>
                <a:cs typeface="+mn-lt"/>
              </a:rPr>
              <a:t>An array is a collection of elements stored in contiguous memory locations.</a:t>
            </a:r>
          </a:p>
          <a:p>
            <a:r>
              <a:rPr lang="en-US" sz="4000" b="1" dirty="0">
                <a:ea typeface="+mn-lt"/>
                <a:cs typeface="+mn-lt"/>
              </a:rPr>
              <a:t>Characteristics</a:t>
            </a:r>
            <a:r>
              <a:rPr lang="en-US" sz="4000" dirty="0">
                <a:ea typeface="+mn-lt"/>
                <a:cs typeface="+mn-lt"/>
              </a:rPr>
              <a:t>:</a:t>
            </a:r>
            <a:endParaRPr lang="en-US" dirty="0">
              <a:ea typeface="+mn-lt"/>
              <a:cs typeface="+mn-lt"/>
            </a:endParaRPr>
          </a:p>
          <a:p>
            <a:pPr marL="285750" indent="-285750">
              <a:buFont typeface="Arial"/>
              <a:buChar char="•"/>
            </a:pPr>
            <a:r>
              <a:rPr lang="en-US" sz="4000" dirty="0">
                <a:ea typeface="+mn-lt"/>
                <a:cs typeface="+mn-lt"/>
              </a:rPr>
              <a:t>Fixed size (defined at creation)</a:t>
            </a:r>
            <a:endParaRPr lang="en-US" dirty="0">
              <a:ea typeface="+mn-lt"/>
              <a:cs typeface="+mn-lt"/>
            </a:endParaRPr>
          </a:p>
          <a:p>
            <a:pPr marL="285750" indent="-285750">
              <a:buFont typeface="Arial"/>
              <a:buChar char="•"/>
            </a:pPr>
            <a:r>
              <a:rPr lang="en-US" sz="4000" dirty="0">
                <a:ea typeface="+mn-lt"/>
                <a:cs typeface="+mn-lt"/>
              </a:rPr>
              <a:t>Homogeneous data type (all elements are of the same type)</a:t>
            </a:r>
            <a:endParaRPr lang="en-US" dirty="0">
              <a:ea typeface="+mn-lt"/>
              <a:cs typeface="+mn-lt"/>
            </a:endParaRPr>
          </a:p>
          <a:p>
            <a:endParaRPr lang="en-US" sz="4000" dirty="0">
              <a:ea typeface="Calibri"/>
              <a:cs typeface="Calibri"/>
            </a:endParaRPr>
          </a:p>
        </p:txBody>
      </p:sp>
      <p:pic>
        <p:nvPicPr>
          <p:cNvPr id="11" name="Picture 10">
            <a:extLst>
              <a:ext uri="{FF2B5EF4-FFF2-40B4-BE49-F238E27FC236}">
                <a16:creationId xmlns:a16="http://schemas.microsoft.com/office/drawing/2014/main" id="{2161F079-5350-43A1-2EA3-38DC9610091D}"/>
              </a:ext>
            </a:extLst>
          </p:cNvPr>
          <p:cNvPicPr>
            <a:picLocks noChangeAspect="1"/>
          </p:cNvPicPr>
          <p:nvPr/>
        </p:nvPicPr>
        <p:blipFill>
          <a:blip r:embed="rId2"/>
          <a:stretch>
            <a:fillRect/>
          </a:stretch>
        </p:blipFill>
        <p:spPr>
          <a:xfrm>
            <a:off x="4057948" y="5159008"/>
            <a:ext cx="8592813" cy="496172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96124" cy="10299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bject 8"/>
          <p:cNvSpPr txBox="1">
            <a:spLocks noGrp="1"/>
          </p:cNvSpPr>
          <p:nvPr>
            <p:ph type="title"/>
          </p:nvPr>
        </p:nvSpPr>
        <p:spPr>
          <a:xfrm>
            <a:off x="958987" y="686646"/>
            <a:ext cx="16375824" cy="2055456"/>
          </a:xfrm>
          <a:prstGeom prst="rect">
            <a:avLst/>
          </a:prstGeom>
        </p:spPr>
        <p:txBody>
          <a:bodyPr vert="horz" lIns="91440" tIns="45720" rIns="91440" bIns="45720" rtlCol="0" anchor="ctr">
            <a:normAutofit/>
          </a:bodyPr>
          <a:lstStyle/>
          <a:p>
            <a:pPr marL="12700" algn="ctr" rtl="0">
              <a:lnSpc>
                <a:spcPct val="90000"/>
              </a:lnSpc>
              <a:spcBef>
                <a:spcPct val="0"/>
              </a:spcBef>
            </a:pPr>
            <a:r>
              <a:rPr lang="en-US" sz="9900" kern="1200" spc="240">
                <a:solidFill>
                  <a:schemeClr val="tx1"/>
                </a:solidFill>
                <a:latin typeface="+mj-lt"/>
                <a:cs typeface="+mj-cs"/>
              </a:rPr>
              <a:t>Why we use</a:t>
            </a:r>
            <a:r>
              <a:rPr lang="en-US" sz="9900" kern="1200" spc="10">
                <a:solidFill>
                  <a:schemeClr val="tx1"/>
                </a:solidFill>
                <a:latin typeface="+mj-lt"/>
                <a:cs typeface="+mj-cs"/>
              </a:rPr>
              <a:t> </a:t>
            </a:r>
            <a:r>
              <a:rPr lang="en-US" sz="9900" kern="1200" spc="135">
                <a:solidFill>
                  <a:schemeClr val="tx1"/>
                </a:solidFill>
                <a:latin typeface="+mj-lt"/>
                <a:cs typeface="+mj-cs"/>
              </a:rPr>
              <a:t>Array?</a:t>
            </a:r>
          </a:p>
        </p:txBody>
      </p:sp>
      <p:sp>
        <p:nvSpPr>
          <p:cNvPr id="10" name="TextBox 9">
            <a:extLst>
              <a:ext uri="{FF2B5EF4-FFF2-40B4-BE49-F238E27FC236}">
                <a16:creationId xmlns:a16="http://schemas.microsoft.com/office/drawing/2014/main" id="{14097E6F-9203-D183-15CD-3AB5F771BA61}"/>
              </a:ext>
            </a:extLst>
          </p:cNvPr>
          <p:cNvSpPr txBox="1"/>
          <p:nvPr/>
        </p:nvSpPr>
        <p:spPr>
          <a:xfrm>
            <a:off x="958987" y="2887401"/>
            <a:ext cx="16375828" cy="83001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ts val="1000"/>
              </a:spcBef>
            </a:pPr>
            <a:r>
              <a:rPr lang="en-US" sz="4000" dirty="0"/>
              <a:t>To store a large number of elements under a single variable name.</a:t>
            </a:r>
          </a:p>
        </p:txBody>
      </p:sp>
      <p:sp>
        <p:nvSpPr>
          <p:cNvPr id="19"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9755" y="2779451"/>
            <a:ext cx="4941189" cy="27466"/>
          </a:xfrm>
          <a:custGeom>
            <a:avLst/>
            <a:gdLst>
              <a:gd name="connsiteX0" fmla="*/ 0 w 4941189"/>
              <a:gd name="connsiteY0" fmla="*/ 0 h 27466"/>
              <a:gd name="connsiteX1" fmla="*/ 568237 w 4941189"/>
              <a:gd name="connsiteY1" fmla="*/ 0 h 27466"/>
              <a:gd name="connsiteX2" fmla="*/ 1136473 w 4941189"/>
              <a:gd name="connsiteY2" fmla="*/ 0 h 27466"/>
              <a:gd name="connsiteX3" fmla="*/ 1852946 w 4941189"/>
              <a:gd name="connsiteY3" fmla="*/ 0 h 27466"/>
              <a:gd name="connsiteX4" fmla="*/ 2371771 w 4941189"/>
              <a:gd name="connsiteY4" fmla="*/ 0 h 27466"/>
              <a:gd name="connsiteX5" fmla="*/ 2890596 w 4941189"/>
              <a:gd name="connsiteY5" fmla="*/ 0 h 27466"/>
              <a:gd name="connsiteX6" fmla="*/ 3508244 w 4941189"/>
              <a:gd name="connsiteY6" fmla="*/ 0 h 27466"/>
              <a:gd name="connsiteX7" fmla="*/ 4027069 w 4941189"/>
              <a:gd name="connsiteY7" fmla="*/ 0 h 27466"/>
              <a:gd name="connsiteX8" fmla="*/ 4941189 w 4941189"/>
              <a:gd name="connsiteY8" fmla="*/ 0 h 27466"/>
              <a:gd name="connsiteX9" fmla="*/ 4941189 w 4941189"/>
              <a:gd name="connsiteY9" fmla="*/ 27466 h 27466"/>
              <a:gd name="connsiteX10" fmla="*/ 4422364 w 4941189"/>
              <a:gd name="connsiteY10" fmla="*/ 27466 h 27466"/>
              <a:gd name="connsiteX11" fmla="*/ 3903539 w 4941189"/>
              <a:gd name="connsiteY11" fmla="*/ 27466 h 27466"/>
              <a:gd name="connsiteX12" fmla="*/ 3285891 w 4941189"/>
              <a:gd name="connsiteY12" fmla="*/ 27466 h 27466"/>
              <a:gd name="connsiteX13" fmla="*/ 2767066 w 4941189"/>
              <a:gd name="connsiteY13" fmla="*/ 27466 h 27466"/>
              <a:gd name="connsiteX14" fmla="*/ 2297653 w 4941189"/>
              <a:gd name="connsiteY14" fmla="*/ 27466 h 27466"/>
              <a:gd name="connsiteX15" fmla="*/ 1680004 w 4941189"/>
              <a:gd name="connsiteY15" fmla="*/ 27466 h 27466"/>
              <a:gd name="connsiteX16" fmla="*/ 1062356 w 4941189"/>
              <a:gd name="connsiteY16" fmla="*/ 27466 h 27466"/>
              <a:gd name="connsiteX17" fmla="*/ 0 w 4941189"/>
              <a:gd name="connsiteY17" fmla="*/ 27466 h 27466"/>
              <a:gd name="connsiteX18" fmla="*/ 0 w 4941189"/>
              <a:gd name="connsiteY18" fmla="*/ 0 h 2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41189" h="27466" fill="none" extrusionOk="0">
                <a:moveTo>
                  <a:pt x="0" y="0"/>
                </a:moveTo>
                <a:cubicBezTo>
                  <a:pt x="173645" y="-6097"/>
                  <a:pt x="330000" y="8797"/>
                  <a:pt x="568237" y="0"/>
                </a:cubicBezTo>
                <a:cubicBezTo>
                  <a:pt x="806474" y="-8797"/>
                  <a:pt x="1016331" y="-16818"/>
                  <a:pt x="1136473" y="0"/>
                </a:cubicBezTo>
                <a:cubicBezTo>
                  <a:pt x="1256615" y="16818"/>
                  <a:pt x="1622803" y="-22546"/>
                  <a:pt x="1852946" y="0"/>
                </a:cubicBezTo>
                <a:cubicBezTo>
                  <a:pt x="2083089" y="22546"/>
                  <a:pt x="2162557" y="6969"/>
                  <a:pt x="2371771" y="0"/>
                </a:cubicBezTo>
                <a:cubicBezTo>
                  <a:pt x="2580986" y="-6969"/>
                  <a:pt x="2749599" y="20657"/>
                  <a:pt x="2890596" y="0"/>
                </a:cubicBezTo>
                <a:cubicBezTo>
                  <a:pt x="3031593" y="-20657"/>
                  <a:pt x="3333592" y="-5151"/>
                  <a:pt x="3508244" y="0"/>
                </a:cubicBezTo>
                <a:cubicBezTo>
                  <a:pt x="3682896" y="5151"/>
                  <a:pt x="3911568" y="-17901"/>
                  <a:pt x="4027069" y="0"/>
                </a:cubicBezTo>
                <a:cubicBezTo>
                  <a:pt x="4142570" y="17901"/>
                  <a:pt x="4518571" y="38364"/>
                  <a:pt x="4941189" y="0"/>
                </a:cubicBezTo>
                <a:cubicBezTo>
                  <a:pt x="4940371" y="8019"/>
                  <a:pt x="4942109" y="19817"/>
                  <a:pt x="4941189" y="27466"/>
                </a:cubicBezTo>
                <a:cubicBezTo>
                  <a:pt x="4828297" y="32251"/>
                  <a:pt x="4646362" y="45575"/>
                  <a:pt x="4422364" y="27466"/>
                </a:cubicBezTo>
                <a:cubicBezTo>
                  <a:pt x="4198366" y="9357"/>
                  <a:pt x="4053985" y="17717"/>
                  <a:pt x="3903539" y="27466"/>
                </a:cubicBezTo>
                <a:cubicBezTo>
                  <a:pt x="3753094" y="37215"/>
                  <a:pt x="3496008" y="26669"/>
                  <a:pt x="3285891" y="27466"/>
                </a:cubicBezTo>
                <a:cubicBezTo>
                  <a:pt x="3075774" y="28263"/>
                  <a:pt x="2935002" y="26647"/>
                  <a:pt x="2767066" y="27466"/>
                </a:cubicBezTo>
                <a:cubicBezTo>
                  <a:pt x="2599131" y="28285"/>
                  <a:pt x="2517373" y="5778"/>
                  <a:pt x="2297653" y="27466"/>
                </a:cubicBezTo>
                <a:cubicBezTo>
                  <a:pt x="2077933" y="49154"/>
                  <a:pt x="1922480" y="58088"/>
                  <a:pt x="1680004" y="27466"/>
                </a:cubicBezTo>
                <a:cubicBezTo>
                  <a:pt x="1437528" y="-3156"/>
                  <a:pt x="1293711" y="3532"/>
                  <a:pt x="1062356" y="27466"/>
                </a:cubicBezTo>
                <a:cubicBezTo>
                  <a:pt x="831001" y="51400"/>
                  <a:pt x="232316" y="-16687"/>
                  <a:pt x="0" y="27466"/>
                </a:cubicBezTo>
                <a:cubicBezTo>
                  <a:pt x="-124" y="16976"/>
                  <a:pt x="150" y="11882"/>
                  <a:pt x="0" y="0"/>
                </a:cubicBezTo>
                <a:close/>
              </a:path>
              <a:path w="4941189" h="27466" stroke="0" extrusionOk="0">
                <a:moveTo>
                  <a:pt x="0" y="0"/>
                </a:moveTo>
                <a:cubicBezTo>
                  <a:pt x="206408" y="-6882"/>
                  <a:pt x="407751" y="19985"/>
                  <a:pt x="518825" y="0"/>
                </a:cubicBezTo>
                <a:cubicBezTo>
                  <a:pt x="629900" y="-19985"/>
                  <a:pt x="1011283" y="562"/>
                  <a:pt x="1235297" y="0"/>
                </a:cubicBezTo>
                <a:cubicBezTo>
                  <a:pt x="1459311" y="-562"/>
                  <a:pt x="1489470" y="-20918"/>
                  <a:pt x="1704710" y="0"/>
                </a:cubicBezTo>
                <a:cubicBezTo>
                  <a:pt x="1919950" y="20918"/>
                  <a:pt x="2075125" y="-18295"/>
                  <a:pt x="2174123" y="0"/>
                </a:cubicBezTo>
                <a:cubicBezTo>
                  <a:pt x="2273121" y="18295"/>
                  <a:pt x="2586706" y="19117"/>
                  <a:pt x="2791772" y="0"/>
                </a:cubicBezTo>
                <a:cubicBezTo>
                  <a:pt x="2996838" y="-19117"/>
                  <a:pt x="3210515" y="6041"/>
                  <a:pt x="3360009" y="0"/>
                </a:cubicBezTo>
                <a:cubicBezTo>
                  <a:pt x="3509503" y="-6041"/>
                  <a:pt x="3779718" y="8365"/>
                  <a:pt x="4027069" y="0"/>
                </a:cubicBezTo>
                <a:cubicBezTo>
                  <a:pt x="4274420" y="-8365"/>
                  <a:pt x="4722119" y="6679"/>
                  <a:pt x="4941189" y="0"/>
                </a:cubicBezTo>
                <a:cubicBezTo>
                  <a:pt x="4939878" y="6532"/>
                  <a:pt x="4941607" y="15823"/>
                  <a:pt x="4941189" y="27466"/>
                </a:cubicBezTo>
                <a:cubicBezTo>
                  <a:pt x="4779949" y="6460"/>
                  <a:pt x="4389442" y="13903"/>
                  <a:pt x="4224717" y="27466"/>
                </a:cubicBezTo>
                <a:cubicBezTo>
                  <a:pt x="4059992" y="41029"/>
                  <a:pt x="3868679" y="27413"/>
                  <a:pt x="3656480" y="27466"/>
                </a:cubicBezTo>
                <a:cubicBezTo>
                  <a:pt x="3444281" y="27519"/>
                  <a:pt x="3212609" y="47044"/>
                  <a:pt x="3088243" y="27466"/>
                </a:cubicBezTo>
                <a:cubicBezTo>
                  <a:pt x="2963877" y="7888"/>
                  <a:pt x="2807206" y="26031"/>
                  <a:pt x="2569418" y="27466"/>
                </a:cubicBezTo>
                <a:cubicBezTo>
                  <a:pt x="2331631" y="28901"/>
                  <a:pt x="2135551" y="49142"/>
                  <a:pt x="2001182" y="27466"/>
                </a:cubicBezTo>
                <a:cubicBezTo>
                  <a:pt x="1866813" y="5790"/>
                  <a:pt x="1669730" y="46454"/>
                  <a:pt x="1531769" y="27466"/>
                </a:cubicBezTo>
                <a:cubicBezTo>
                  <a:pt x="1393808" y="8478"/>
                  <a:pt x="1233937" y="53212"/>
                  <a:pt x="963532" y="27466"/>
                </a:cubicBezTo>
                <a:cubicBezTo>
                  <a:pt x="693127" y="1720"/>
                  <a:pt x="373359" y="23276"/>
                  <a:pt x="0" y="27466"/>
                </a:cubicBezTo>
                <a:cubicBezTo>
                  <a:pt x="882" y="21068"/>
                  <a:pt x="-358" y="727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09864F9-0787-9DA7-DE4C-83104A4D6F5A}"/>
              </a:ext>
            </a:extLst>
          </p:cNvPr>
          <p:cNvPicPr>
            <a:picLocks noChangeAspect="1"/>
          </p:cNvPicPr>
          <p:nvPr/>
        </p:nvPicPr>
        <p:blipFill>
          <a:blip r:embed="rId2"/>
          <a:stretch>
            <a:fillRect/>
          </a:stretch>
        </p:blipFill>
        <p:spPr>
          <a:xfrm>
            <a:off x="4347887" y="4623766"/>
            <a:ext cx="8427472" cy="3622334"/>
          </a:xfrm>
          <a:prstGeom prst="rect">
            <a:avLst/>
          </a:prstGeom>
        </p:spPr>
      </p:pic>
      <p:sp>
        <p:nvSpPr>
          <p:cNvPr id="2" name="object 2"/>
          <p:cNvSpPr/>
          <p:nvPr/>
        </p:nvSpPr>
        <p:spPr>
          <a:xfrm>
            <a:off x="164871" y="8705532"/>
            <a:ext cx="333375" cy="333375"/>
          </a:xfrm>
          <a:custGeom>
            <a:avLst/>
            <a:gdLst/>
            <a:ahLst/>
            <a:cxnLst/>
            <a:rect l="l" t="t" r="r" b="b"/>
            <a:pathLst>
              <a:path w="333375" h="333375">
                <a:moveTo>
                  <a:pt x="333375" y="143967"/>
                </a:moveTo>
                <a:lnTo>
                  <a:pt x="192227" y="143967"/>
                </a:lnTo>
                <a:lnTo>
                  <a:pt x="192227" y="0"/>
                </a:lnTo>
                <a:lnTo>
                  <a:pt x="143979" y="0"/>
                </a:lnTo>
                <a:lnTo>
                  <a:pt x="143979" y="143967"/>
                </a:lnTo>
                <a:lnTo>
                  <a:pt x="0" y="143967"/>
                </a:lnTo>
                <a:lnTo>
                  <a:pt x="0" y="192201"/>
                </a:lnTo>
                <a:lnTo>
                  <a:pt x="143979" y="192201"/>
                </a:lnTo>
                <a:lnTo>
                  <a:pt x="143979" y="333375"/>
                </a:lnTo>
                <a:lnTo>
                  <a:pt x="192227" y="333375"/>
                </a:lnTo>
                <a:lnTo>
                  <a:pt x="192227" y="192201"/>
                </a:lnTo>
                <a:lnTo>
                  <a:pt x="333375" y="192201"/>
                </a:lnTo>
                <a:lnTo>
                  <a:pt x="333375" y="143967"/>
                </a:lnTo>
                <a:close/>
              </a:path>
            </a:pathLst>
          </a:custGeom>
          <a:solidFill>
            <a:srgbClr val="FFA900"/>
          </a:solidFill>
        </p:spPr>
        <p:txBody>
          <a:bodyPr wrap="square" lIns="0" tIns="0" rIns="0" bIns="0" rtlCol="0"/>
          <a:lstStyle/>
          <a:p>
            <a:endParaRPr/>
          </a:p>
        </p:txBody>
      </p:sp>
      <p:sp>
        <p:nvSpPr>
          <p:cNvPr id="3" name="object 3"/>
          <p:cNvSpPr/>
          <p:nvPr/>
        </p:nvSpPr>
        <p:spPr>
          <a:xfrm>
            <a:off x="835199" y="9524879"/>
            <a:ext cx="600075" cy="600075"/>
          </a:xfrm>
          <a:custGeom>
            <a:avLst/>
            <a:gdLst/>
            <a:ahLst/>
            <a:cxnLst/>
            <a:rect l="l" t="t" r="r" b="b"/>
            <a:pathLst>
              <a:path w="600075" h="600075">
                <a:moveTo>
                  <a:pt x="302334" y="0"/>
                </a:moveTo>
                <a:lnTo>
                  <a:pt x="253286" y="3936"/>
                </a:lnTo>
                <a:lnTo>
                  <a:pt x="206761" y="15335"/>
                </a:lnTo>
                <a:lnTo>
                  <a:pt x="163380" y="33584"/>
                </a:lnTo>
                <a:lnTo>
                  <a:pt x="123766" y="58070"/>
                </a:lnTo>
                <a:lnTo>
                  <a:pt x="88539" y="88180"/>
                </a:lnTo>
                <a:lnTo>
                  <a:pt x="58324" y="123300"/>
                </a:lnTo>
                <a:lnTo>
                  <a:pt x="33740" y="162816"/>
                </a:lnTo>
                <a:lnTo>
                  <a:pt x="15410" y="206116"/>
                </a:lnTo>
                <a:lnTo>
                  <a:pt x="3956" y="252587"/>
                </a:lnTo>
                <a:lnTo>
                  <a:pt x="0" y="301614"/>
                </a:lnTo>
                <a:lnTo>
                  <a:pt x="3956" y="350661"/>
                </a:lnTo>
                <a:lnTo>
                  <a:pt x="15410" y="397185"/>
                </a:lnTo>
                <a:lnTo>
                  <a:pt x="33740" y="440565"/>
                </a:lnTo>
                <a:lnTo>
                  <a:pt x="58324" y="480178"/>
                </a:lnTo>
                <a:lnTo>
                  <a:pt x="88539" y="515404"/>
                </a:lnTo>
                <a:lnTo>
                  <a:pt x="123766" y="545620"/>
                </a:lnTo>
                <a:lnTo>
                  <a:pt x="163380" y="570204"/>
                </a:lnTo>
                <a:lnTo>
                  <a:pt x="206761" y="588534"/>
                </a:lnTo>
                <a:lnTo>
                  <a:pt x="253286" y="599988"/>
                </a:lnTo>
                <a:lnTo>
                  <a:pt x="254359" y="600074"/>
                </a:lnTo>
                <a:lnTo>
                  <a:pt x="350286" y="600074"/>
                </a:lnTo>
                <a:lnTo>
                  <a:pt x="397828" y="588534"/>
                </a:lnTo>
                <a:lnTo>
                  <a:pt x="441126" y="570204"/>
                </a:lnTo>
                <a:lnTo>
                  <a:pt x="480642" y="545620"/>
                </a:lnTo>
                <a:lnTo>
                  <a:pt x="515761" y="515404"/>
                </a:lnTo>
                <a:lnTo>
                  <a:pt x="545869" y="480178"/>
                </a:lnTo>
                <a:lnTo>
                  <a:pt x="570355" y="440565"/>
                </a:lnTo>
                <a:lnTo>
                  <a:pt x="588604" y="397185"/>
                </a:lnTo>
                <a:lnTo>
                  <a:pt x="600003" y="350661"/>
                </a:lnTo>
                <a:lnTo>
                  <a:pt x="600003" y="252587"/>
                </a:lnTo>
                <a:lnTo>
                  <a:pt x="588604" y="206116"/>
                </a:lnTo>
                <a:lnTo>
                  <a:pt x="570355" y="162816"/>
                </a:lnTo>
                <a:lnTo>
                  <a:pt x="545869" y="123300"/>
                </a:lnTo>
                <a:lnTo>
                  <a:pt x="515761" y="88180"/>
                </a:lnTo>
                <a:lnTo>
                  <a:pt x="480642" y="58070"/>
                </a:lnTo>
                <a:lnTo>
                  <a:pt x="441126" y="33584"/>
                </a:lnTo>
                <a:lnTo>
                  <a:pt x="397828" y="15335"/>
                </a:lnTo>
                <a:lnTo>
                  <a:pt x="351359" y="3936"/>
                </a:lnTo>
                <a:lnTo>
                  <a:pt x="302334" y="0"/>
                </a:lnTo>
                <a:close/>
              </a:path>
            </a:pathLst>
          </a:custGeom>
          <a:solidFill>
            <a:srgbClr val="FFA900"/>
          </a:solidFill>
        </p:spPr>
        <p:txBody>
          <a:bodyPr wrap="square" lIns="0" tIns="0" rIns="0" bIns="0" rtlCol="0"/>
          <a:lstStyle/>
          <a:p>
            <a:endParaRPr/>
          </a:p>
        </p:txBody>
      </p:sp>
      <p:sp>
        <p:nvSpPr>
          <p:cNvPr id="4" name="object 4"/>
          <p:cNvSpPr/>
          <p:nvPr/>
        </p:nvSpPr>
        <p:spPr>
          <a:xfrm>
            <a:off x="387360" y="9279356"/>
            <a:ext cx="333375" cy="333375"/>
          </a:xfrm>
          <a:custGeom>
            <a:avLst/>
            <a:gdLst/>
            <a:ahLst/>
            <a:cxnLst/>
            <a:rect l="l" t="t" r="r" b="b"/>
            <a:pathLst>
              <a:path w="333375" h="333375">
                <a:moveTo>
                  <a:pt x="168463" y="0"/>
                </a:moveTo>
                <a:lnTo>
                  <a:pt x="123736" y="5976"/>
                </a:lnTo>
                <a:lnTo>
                  <a:pt x="83510" y="22851"/>
                </a:lnTo>
                <a:lnTo>
                  <a:pt x="49403" y="49046"/>
                </a:lnTo>
                <a:lnTo>
                  <a:pt x="23036" y="82979"/>
                </a:lnTo>
                <a:lnTo>
                  <a:pt x="6029" y="123072"/>
                </a:lnTo>
                <a:lnTo>
                  <a:pt x="0" y="167744"/>
                </a:lnTo>
                <a:lnTo>
                  <a:pt x="6029" y="212468"/>
                </a:lnTo>
                <a:lnTo>
                  <a:pt x="23036" y="252693"/>
                </a:lnTo>
                <a:lnTo>
                  <a:pt x="49403" y="286799"/>
                </a:lnTo>
                <a:lnTo>
                  <a:pt x="83510" y="313166"/>
                </a:lnTo>
                <a:lnTo>
                  <a:pt x="123736" y="330173"/>
                </a:lnTo>
                <a:lnTo>
                  <a:pt x="147482" y="333374"/>
                </a:lnTo>
                <a:lnTo>
                  <a:pt x="189417" y="333374"/>
                </a:lnTo>
                <a:lnTo>
                  <a:pt x="213134" y="330173"/>
                </a:lnTo>
                <a:lnTo>
                  <a:pt x="253225" y="313166"/>
                </a:lnTo>
                <a:lnTo>
                  <a:pt x="287158" y="286799"/>
                </a:lnTo>
                <a:lnTo>
                  <a:pt x="311692" y="254853"/>
                </a:lnTo>
                <a:lnTo>
                  <a:pt x="168462" y="254853"/>
                </a:lnTo>
                <a:lnTo>
                  <a:pt x="134502" y="248025"/>
                </a:lnTo>
                <a:lnTo>
                  <a:pt x="106818" y="229387"/>
                </a:lnTo>
                <a:lnTo>
                  <a:pt x="88178" y="201704"/>
                </a:lnTo>
                <a:lnTo>
                  <a:pt x="81349" y="167744"/>
                </a:lnTo>
                <a:lnTo>
                  <a:pt x="88178" y="133784"/>
                </a:lnTo>
                <a:lnTo>
                  <a:pt x="106818" y="106102"/>
                </a:lnTo>
                <a:lnTo>
                  <a:pt x="134502" y="87463"/>
                </a:lnTo>
                <a:lnTo>
                  <a:pt x="168462" y="80636"/>
                </a:lnTo>
                <a:lnTo>
                  <a:pt x="259164" y="80636"/>
                </a:lnTo>
                <a:lnTo>
                  <a:pt x="168463" y="0"/>
                </a:lnTo>
                <a:close/>
              </a:path>
              <a:path w="333375" h="333375">
                <a:moveTo>
                  <a:pt x="259164" y="80636"/>
                </a:moveTo>
                <a:lnTo>
                  <a:pt x="168462" y="80636"/>
                </a:lnTo>
                <a:lnTo>
                  <a:pt x="202421" y="87463"/>
                </a:lnTo>
                <a:lnTo>
                  <a:pt x="230104" y="106102"/>
                </a:lnTo>
                <a:lnTo>
                  <a:pt x="248743" y="133784"/>
                </a:lnTo>
                <a:lnTo>
                  <a:pt x="255572" y="167744"/>
                </a:lnTo>
                <a:lnTo>
                  <a:pt x="248743" y="201704"/>
                </a:lnTo>
                <a:lnTo>
                  <a:pt x="230104" y="229387"/>
                </a:lnTo>
                <a:lnTo>
                  <a:pt x="202421" y="248025"/>
                </a:lnTo>
                <a:lnTo>
                  <a:pt x="168462" y="254853"/>
                </a:lnTo>
                <a:lnTo>
                  <a:pt x="311692" y="254853"/>
                </a:lnTo>
                <a:lnTo>
                  <a:pt x="313351" y="252693"/>
                </a:lnTo>
                <a:lnTo>
                  <a:pt x="330226" y="212468"/>
                </a:lnTo>
                <a:lnTo>
                  <a:pt x="333374" y="188902"/>
                </a:lnTo>
                <a:lnTo>
                  <a:pt x="333374" y="146610"/>
                </a:lnTo>
                <a:lnTo>
                  <a:pt x="259164" y="80636"/>
                </a:lnTo>
                <a:close/>
              </a:path>
              <a:path w="333375" h="333375">
                <a:moveTo>
                  <a:pt x="168463" y="0"/>
                </a:moveTo>
                <a:lnTo>
                  <a:pt x="333374" y="146610"/>
                </a:lnTo>
                <a:lnTo>
                  <a:pt x="330226" y="123072"/>
                </a:lnTo>
                <a:lnTo>
                  <a:pt x="313351" y="82979"/>
                </a:lnTo>
                <a:lnTo>
                  <a:pt x="287158" y="49046"/>
                </a:lnTo>
                <a:lnTo>
                  <a:pt x="253225" y="22851"/>
                </a:lnTo>
                <a:lnTo>
                  <a:pt x="213134" y="5976"/>
                </a:lnTo>
                <a:lnTo>
                  <a:pt x="168463" y="0"/>
                </a:lnTo>
                <a:close/>
              </a:path>
              <a:path w="333375" h="333375">
                <a:moveTo>
                  <a:pt x="333374" y="0"/>
                </a:moveTo>
                <a:lnTo>
                  <a:pt x="168463" y="0"/>
                </a:lnTo>
                <a:lnTo>
                  <a:pt x="213134" y="5976"/>
                </a:lnTo>
                <a:lnTo>
                  <a:pt x="253225" y="22851"/>
                </a:lnTo>
                <a:lnTo>
                  <a:pt x="287158" y="49046"/>
                </a:lnTo>
                <a:lnTo>
                  <a:pt x="313351" y="82979"/>
                </a:lnTo>
                <a:lnTo>
                  <a:pt x="330226" y="123072"/>
                </a:lnTo>
                <a:lnTo>
                  <a:pt x="333374" y="146610"/>
                </a:lnTo>
                <a:lnTo>
                  <a:pt x="333374" y="0"/>
                </a:lnTo>
                <a:close/>
              </a:path>
            </a:pathLst>
          </a:custGeom>
          <a:solidFill>
            <a:srgbClr val="DA622E"/>
          </a:solidFill>
        </p:spPr>
        <p:txBody>
          <a:bodyPr wrap="square" lIns="0" tIns="0" rIns="0" bIns="0" rtlCol="0"/>
          <a:lstStyle/>
          <a:p>
            <a:endParaRPr/>
          </a:p>
        </p:txBody>
      </p:sp>
    </p:spTree>
    <p:extLst>
      <p:ext uri="{BB962C8B-B14F-4D97-AF65-F5344CB8AC3E}">
        <p14:creationId xmlns:p14="http://schemas.microsoft.com/office/powerpoint/2010/main" val="1389706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4871" y="8705532"/>
            <a:ext cx="333375" cy="333375"/>
          </a:xfrm>
          <a:custGeom>
            <a:avLst/>
            <a:gdLst/>
            <a:ahLst/>
            <a:cxnLst/>
            <a:rect l="l" t="t" r="r" b="b"/>
            <a:pathLst>
              <a:path w="333375" h="333375">
                <a:moveTo>
                  <a:pt x="333375" y="143967"/>
                </a:moveTo>
                <a:lnTo>
                  <a:pt x="192227" y="143967"/>
                </a:lnTo>
                <a:lnTo>
                  <a:pt x="192227" y="0"/>
                </a:lnTo>
                <a:lnTo>
                  <a:pt x="143979" y="0"/>
                </a:lnTo>
                <a:lnTo>
                  <a:pt x="143979" y="143967"/>
                </a:lnTo>
                <a:lnTo>
                  <a:pt x="0" y="143967"/>
                </a:lnTo>
                <a:lnTo>
                  <a:pt x="0" y="192201"/>
                </a:lnTo>
                <a:lnTo>
                  <a:pt x="143979" y="192201"/>
                </a:lnTo>
                <a:lnTo>
                  <a:pt x="143979" y="333375"/>
                </a:lnTo>
                <a:lnTo>
                  <a:pt x="192227" y="333375"/>
                </a:lnTo>
                <a:lnTo>
                  <a:pt x="192227" y="192201"/>
                </a:lnTo>
                <a:lnTo>
                  <a:pt x="333375" y="192201"/>
                </a:lnTo>
                <a:lnTo>
                  <a:pt x="333375" y="143967"/>
                </a:lnTo>
                <a:close/>
              </a:path>
            </a:pathLst>
          </a:custGeom>
          <a:solidFill>
            <a:srgbClr val="FFA900"/>
          </a:solidFill>
        </p:spPr>
        <p:txBody>
          <a:bodyPr wrap="square" lIns="0" tIns="0" rIns="0" bIns="0" rtlCol="0"/>
          <a:lstStyle/>
          <a:p>
            <a:endParaRPr/>
          </a:p>
        </p:txBody>
      </p:sp>
      <p:sp>
        <p:nvSpPr>
          <p:cNvPr id="3" name="object 3"/>
          <p:cNvSpPr/>
          <p:nvPr/>
        </p:nvSpPr>
        <p:spPr>
          <a:xfrm>
            <a:off x="835199" y="9524879"/>
            <a:ext cx="600075" cy="600075"/>
          </a:xfrm>
          <a:custGeom>
            <a:avLst/>
            <a:gdLst/>
            <a:ahLst/>
            <a:cxnLst/>
            <a:rect l="l" t="t" r="r" b="b"/>
            <a:pathLst>
              <a:path w="600075" h="600075">
                <a:moveTo>
                  <a:pt x="302334" y="0"/>
                </a:moveTo>
                <a:lnTo>
                  <a:pt x="253286" y="3936"/>
                </a:lnTo>
                <a:lnTo>
                  <a:pt x="206761" y="15335"/>
                </a:lnTo>
                <a:lnTo>
                  <a:pt x="163380" y="33584"/>
                </a:lnTo>
                <a:lnTo>
                  <a:pt x="123766" y="58070"/>
                </a:lnTo>
                <a:lnTo>
                  <a:pt x="88539" y="88180"/>
                </a:lnTo>
                <a:lnTo>
                  <a:pt x="58324" y="123300"/>
                </a:lnTo>
                <a:lnTo>
                  <a:pt x="33740" y="162816"/>
                </a:lnTo>
                <a:lnTo>
                  <a:pt x="15410" y="206116"/>
                </a:lnTo>
                <a:lnTo>
                  <a:pt x="3956" y="252587"/>
                </a:lnTo>
                <a:lnTo>
                  <a:pt x="0" y="301614"/>
                </a:lnTo>
                <a:lnTo>
                  <a:pt x="3956" y="350661"/>
                </a:lnTo>
                <a:lnTo>
                  <a:pt x="15410" y="397185"/>
                </a:lnTo>
                <a:lnTo>
                  <a:pt x="33740" y="440565"/>
                </a:lnTo>
                <a:lnTo>
                  <a:pt x="58324" y="480178"/>
                </a:lnTo>
                <a:lnTo>
                  <a:pt x="88539" y="515404"/>
                </a:lnTo>
                <a:lnTo>
                  <a:pt x="123766" y="545620"/>
                </a:lnTo>
                <a:lnTo>
                  <a:pt x="163380" y="570204"/>
                </a:lnTo>
                <a:lnTo>
                  <a:pt x="206761" y="588534"/>
                </a:lnTo>
                <a:lnTo>
                  <a:pt x="253286" y="599988"/>
                </a:lnTo>
                <a:lnTo>
                  <a:pt x="254359" y="600074"/>
                </a:lnTo>
                <a:lnTo>
                  <a:pt x="350286" y="600074"/>
                </a:lnTo>
                <a:lnTo>
                  <a:pt x="397828" y="588534"/>
                </a:lnTo>
                <a:lnTo>
                  <a:pt x="441126" y="570204"/>
                </a:lnTo>
                <a:lnTo>
                  <a:pt x="480642" y="545620"/>
                </a:lnTo>
                <a:lnTo>
                  <a:pt x="515761" y="515404"/>
                </a:lnTo>
                <a:lnTo>
                  <a:pt x="545869" y="480178"/>
                </a:lnTo>
                <a:lnTo>
                  <a:pt x="570355" y="440565"/>
                </a:lnTo>
                <a:lnTo>
                  <a:pt x="588604" y="397185"/>
                </a:lnTo>
                <a:lnTo>
                  <a:pt x="600003" y="350661"/>
                </a:lnTo>
                <a:lnTo>
                  <a:pt x="600003" y="252587"/>
                </a:lnTo>
                <a:lnTo>
                  <a:pt x="588604" y="206116"/>
                </a:lnTo>
                <a:lnTo>
                  <a:pt x="570355" y="162816"/>
                </a:lnTo>
                <a:lnTo>
                  <a:pt x="545869" y="123300"/>
                </a:lnTo>
                <a:lnTo>
                  <a:pt x="515761" y="88180"/>
                </a:lnTo>
                <a:lnTo>
                  <a:pt x="480642" y="58070"/>
                </a:lnTo>
                <a:lnTo>
                  <a:pt x="441126" y="33584"/>
                </a:lnTo>
                <a:lnTo>
                  <a:pt x="397828" y="15335"/>
                </a:lnTo>
                <a:lnTo>
                  <a:pt x="351359" y="3936"/>
                </a:lnTo>
                <a:lnTo>
                  <a:pt x="302334" y="0"/>
                </a:lnTo>
                <a:close/>
              </a:path>
            </a:pathLst>
          </a:custGeom>
          <a:solidFill>
            <a:srgbClr val="FFA900"/>
          </a:solidFill>
        </p:spPr>
        <p:txBody>
          <a:bodyPr wrap="square" lIns="0" tIns="0" rIns="0" bIns="0" rtlCol="0"/>
          <a:lstStyle/>
          <a:p>
            <a:endParaRPr/>
          </a:p>
        </p:txBody>
      </p:sp>
      <p:sp>
        <p:nvSpPr>
          <p:cNvPr id="4" name="object 4"/>
          <p:cNvSpPr/>
          <p:nvPr/>
        </p:nvSpPr>
        <p:spPr>
          <a:xfrm>
            <a:off x="387360" y="9279356"/>
            <a:ext cx="333375" cy="333375"/>
          </a:xfrm>
          <a:custGeom>
            <a:avLst/>
            <a:gdLst/>
            <a:ahLst/>
            <a:cxnLst/>
            <a:rect l="l" t="t" r="r" b="b"/>
            <a:pathLst>
              <a:path w="333375" h="333375">
                <a:moveTo>
                  <a:pt x="168463" y="0"/>
                </a:moveTo>
                <a:lnTo>
                  <a:pt x="123736" y="5976"/>
                </a:lnTo>
                <a:lnTo>
                  <a:pt x="83510" y="22851"/>
                </a:lnTo>
                <a:lnTo>
                  <a:pt x="49403" y="49046"/>
                </a:lnTo>
                <a:lnTo>
                  <a:pt x="23036" y="82979"/>
                </a:lnTo>
                <a:lnTo>
                  <a:pt x="6029" y="123072"/>
                </a:lnTo>
                <a:lnTo>
                  <a:pt x="0" y="167744"/>
                </a:lnTo>
                <a:lnTo>
                  <a:pt x="6029" y="212468"/>
                </a:lnTo>
                <a:lnTo>
                  <a:pt x="23036" y="252693"/>
                </a:lnTo>
                <a:lnTo>
                  <a:pt x="49403" y="286799"/>
                </a:lnTo>
                <a:lnTo>
                  <a:pt x="83510" y="313166"/>
                </a:lnTo>
                <a:lnTo>
                  <a:pt x="123736" y="330173"/>
                </a:lnTo>
                <a:lnTo>
                  <a:pt x="147482" y="333374"/>
                </a:lnTo>
                <a:lnTo>
                  <a:pt x="189417" y="333374"/>
                </a:lnTo>
                <a:lnTo>
                  <a:pt x="213134" y="330173"/>
                </a:lnTo>
                <a:lnTo>
                  <a:pt x="253225" y="313166"/>
                </a:lnTo>
                <a:lnTo>
                  <a:pt x="287158" y="286799"/>
                </a:lnTo>
                <a:lnTo>
                  <a:pt x="311692" y="254853"/>
                </a:lnTo>
                <a:lnTo>
                  <a:pt x="168462" y="254853"/>
                </a:lnTo>
                <a:lnTo>
                  <a:pt x="134502" y="248025"/>
                </a:lnTo>
                <a:lnTo>
                  <a:pt x="106818" y="229387"/>
                </a:lnTo>
                <a:lnTo>
                  <a:pt x="88178" y="201704"/>
                </a:lnTo>
                <a:lnTo>
                  <a:pt x="81349" y="167744"/>
                </a:lnTo>
                <a:lnTo>
                  <a:pt x="88178" y="133784"/>
                </a:lnTo>
                <a:lnTo>
                  <a:pt x="106818" y="106102"/>
                </a:lnTo>
                <a:lnTo>
                  <a:pt x="134502" y="87463"/>
                </a:lnTo>
                <a:lnTo>
                  <a:pt x="168462" y="80636"/>
                </a:lnTo>
                <a:lnTo>
                  <a:pt x="259164" y="80636"/>
                </a:lnTo>
                <a:lnTo>
                  <a:pt x="168463" y="0"/>
                </a:lnTo>
                <a:close/>
              </a:path>
              <a:path w="333375" h="333375">
                <a:moveTo>
                  <a:pt x="259164" y="80636"/>
                </a:moveTo>
                <a:lnTo>
                  <a:pt x="168462" y="80636"/>
                </a:lnTo>
                <a:lnTo>
                  <a:pt x="202421" y="87463"/>
                </a:lnTo>
                <a:lnTo>
                  <a:pt x="230104" y="106102"/>
                </a:lnTo>
                <a:lnTo>
                  <a:pt x="248743" y="133784"/>
                </a:lnTo>
                <a:lnTo>
                  <a:pt x="255572" y="167744"/>
                </a:lnTo>
                <a:lnTo>
                  <a:pt x="248743" y="201704"/>
                </a:lnTo>
                <a:lnTo>
                  <a:pt x="230104" y="229387"/>
                </a:lnTo>
                <a:lnTo>
                  <a:pt x="202421" y="248025"/>
                </a:lnTo>
                <a:lnTo>
                  <a:pt x="168462" y="254853"/>
                </a:lnTo>
                <a:lnTo>
                  <a:pt x="311692" y="254853"/>
                </a:lnTo>
                <a:lnTo>
                  <a:pt x="313351" y="252693"/>
                </a:lnTo>
                <a:lnTo>
                  <a:pt x="330226" y="212468"/>
                </a:lnTo>
                <a:lnTo>
                  <a:pt x="333374" y="188902"/>
                </a:lnTo>
                <a:lnTo>
                  <a:pt x="333374" y="146610"/>
                </a:lnTo>
                <a:lnTo>
                  <a:pt x="259164" y="80636"/>
                </a:lnTo>
                <a:close/>
              </a:path>
              <a:path w="333375" h="333375">
                <a:moveTo>
                  <a:pt x="168463" y="0"/>
                </a:moveTo>
                <a:lnTo>
                  <a:pt x="333374" y="146610"/>
                </a:lnTo>
                <a:lnTo>
                  <a:pt x="330226" y="123072"/>
                </a:lnTo>
                <a:lnTo>
                  <a:pt x="313351" y="82979"/>
                </a:lnTo>
                <a:lnTo>
                  <a:pt x="287158" y="49046"/>
                </a:lnTo>
                <a:lnTo>
                  <a:pt x="253225" y="22851"/>
                </a:lnTo>
                <a:lnTo>
                  <a:pt x="213134" y="5976"/>
                </a:lnTo>
                <a:lnTo>
                  <a:pt x="168463" y="0"/>
                </a:lnTo>
                <a:close/>
              </a:path>
              <a:path w="333375" h="333375">
                <a:moveTo>
                  <a:pt x="333374" y="0"/>
                </a:moveTo>
                <a:lnTo>
                  <a:pt x="168463" y="0"/>
                </a:lnTo>
                <a:lnTo>
                  <a:pt x="213134" y="5976"/>
                </a:lnTo>
                <a:lnTo>
                  <a:pt x="253225" y="22851"/>
                </a:lnTo>
                <a:lnTo>
                  <a:pt x="287158" y="49046"/>
                </a:lnTo>
                <a:lnTo>
                  <a:pt x="313351" y="82979"/>
                </a:lnTo>
                <a:lnTo>
                  <a:pt x="330226" y="123072"/>
                </a:lnTo>
                <a:lnTo>
                  <a:pt x="333374" y="146610"/>
                </a:lnTo>
                <a:lnTo>
                  <a:pt x="333374" y="0"/>
                </a:lnTo>
                <a:close/>
              </a:path>
            </a:pathLst>
          </a:custGeom>
          <a:solidFill>
            <a:srgbClr val="DA622E"/>
          </a:solidFill>
        </p:spPr>
        <p:txBody>
          <a:bodyPr wrap="square" lIns="0" tIns="0" rIns="0" bIns="0" rtlCol="0"/>
          <a:lstStyle/>
          <a:p>
            <a:endParaRPr/>
          </a:p>
        </p:txBody>
      </p:sp>
      <p:grpSp>
        <p:nvGrpSpPr>
          <p:cNvPr id="5" name="object 5"/>
          <p:cNvGrpSpPr/>
          <p:nvPr/>
        </p:nvGrpSpPr>
        <p:grpSpPr>
          <a:xfrm>
            <a:off x="15857371" y="0"/>
            <a:ext cx="2268220" cy="949325"/>
            <a:chOff x="15857371" y="0"/>
            <a:chExt cx="2268220" cy="949325"/>
          </a:xfrm>
        </p:grpSpPr>
        <p:sp>
          <p:nvSpPr>
            <p:cNvPr id="6" name="object 6"/>
            <p:cNvSpPr/>
            <p:nvPr/>
          </p:nvSpPr>
          <p:spPr>
            <a:xfrm>
              <a:off x="15857371" y="0"/>
              <a:ext cx="2268220" cy="949325"/>
            </a:xfrm>
            <a:custGeom>
              <a:avLst/>
              <a:gdLst/>
              <a:ahLst/>
              <a:cxnLst/>
              <a:rect l="l" t="t" r="r" b="b"/>
              <a:pathLst>
                <a:path w="2268219" h="949325">
                  <a:moveTo>
                    <a:pt x="199678" y="0"/>
                  </a:moveTo>
                  <a:lnTo>
                    <a:pt x="0" y="0"/>
                  </a:lnTo>
                  <a:lnTo>
                    <a:pt x="6557" y="34731"/>
                  </a:lnTo>
                  <a:lnTo>
                    <a:pt x="17148" y="80431"/>
                  </a:lnTo>
                  <a:lnTo>
                    <a:pt x="29535" y="125419"/>
                  </a:lnTo>
                  <a:lnTo>
                    <a:pt x="43677" y="169655"/>
                  </a:lnTo>
                  <a:lnTo>
                    <a:pt x="59536" y="213098"/>
                  </a:lnTo>
                  <a:lnTo>
                    <a:pt x="77070" y="255708"/>
                  </a:lnTo>
                  <a:lnTo>
                    <a:pt x="96240" y="297446"/>
                  </a:lnTo>
                  <a:lnTo>
                    <a:pt x="117005" y="338271"/>
                  </a:lnTo>
                  <a:lnTo>
                    <a:pt x="139327" y="378143"/>
                  </a:lnTo>
                  <a:lnTo>
                    <a:pt x="163163" y="417022"/>
                  </a:lnTo>
                  <a:lnTo>
                    <a:pt x="188476" y="454868"/>
                  </a:lnTo>
                  <a:lnTo>
                    <a:pt x="215224" y="491640"/>
                  </a:lnTo>
                  <a:lnTo>
                    <a:pt x="243368" y="527299"/>
                  </a:lnTo>
                  <a:lnTo>
                    <a:pt x="272867" y="561804"/>
                  </a:lnTo>
                  <a:lnTo>
                    <a:pt x="303682" y="595116"/>
                  </a:lnTo>
                  <a:lnTo>
                    <a:pt x="335772" y="627194"/>
                  </a:lnTo>
                  <a:lnTo>
                    <a:pt x="369098" y="657998"/>
                  </a:lnTo>
                  <a:lnTo>
                    <a:pt x="403619" y="687487"/>
                  </a:lnTo>
                  <a:lnTo>
                    <a:pt x="439296" y="715623"/>
                  </a:lnTo>
                  <a:lnTo>
                    <a:pt x="476088" y="742364"/>
                  </a:lnTo>
                  <a:lnTo>
                    <a:pt x="513955" y="767671"/>
                  </a:lnTo>
                  <a:lnTo>
                    <a:pt x="552857" y="791503"/>
                  </a:lnTo>
                  <a:lnTo>
                    <a:pt x="592755" y="813821"/>
                  </a:lnTo>
                  <a:lnTo>
                    <a:pt x="633608" y="834583"/>
                  </a:lnTo>
                  <a:lnTo>
                    <a:pt x="675377" y="853751"/>
                  </a:lnTo>
                  <a:lnTo>
                    <a:pt x="718020" y="871284"/>
                  </a:lnTo>
                  <a:lnTo>
                    <a:pt x="761499" y="887141"/>
                  </a:lnTo>
                  <a:lnTo>
                    <a:pt x="805773" y="901284"/>
                  </a:lnTo>
                  <a:lnTo>
                    <a:pt x="850802" y="913670"/>
                  </a:lnTo>
                  <a:lnTo>
                    <a:pt x="896546" y="924261"/>
                  </a:lnTo>
                  <a:lnTo>
                    <a:pt x="942966" y="933017"/>
                  </a:lnTo>
                  <a:lnTo>
                    <a:pt x="990020" y="939896"/>
                  </a:lnTo>
                  <a:lnTo>
                    <a:pt x="1037669" y="944860"/>
                  </a:lnTo>
                  <a:lnTo>
                    <a:pt x="1085873" y="947868"/>
                  </a:lnTo>
                  <a:lnTo>
                    <a:pt x="1134593" y="948879"/>
                  </a:lnTo>
                  <a:lnTo>
                    <a:pt x="1183244" y="947868"/>
                  </a:lnTo>
                  <a:lnTo>
                    <a:pt x="1231381" y="944860"/>
                  </a:lnTo>
                  <a:lnTo>
                    <a:pt x="1278965" y="939896"/>
                  </a:lnTo>
                  <a:lnTo>
                    <a:pt x="1325955" y="933017"/>
                  </a:lnTo>
                  <a:lnTo>
                    <a:pt x="1372310" y="924261"/>
                  </a:lnTo>
                  <a:lnTo>
                    <a:pt x="1417992" y="913670"/>
                  </a:lnTo>
                  <a:lnTo>
                    <a:pt x="1462960" y="901284"/>
                  </a:lnTo>
                  <a:lnTo>
                    <a:pt x="1507174" y="887141"/>
                  </a:lnTo>
                  <a:lnTo>
                    <a:pt x="1550595" y="871284"/>
                  </a:lnTo>
                  <a:lnTo>
                    <a:pt x="1593181" y="853751"/>
                  </a:lnTo>
                  <a:lnTo>
                    <a:pt x="1634894" y="834583"/>
                  </a:lnTo>
                  <a:lnTo>
                    <a:pt x="1675693" y="813821"/>
                  </a:lnTo>
                  <a:lnTo>
                    <a:pt x="1715538" y="791503"/>
                  </a:lnTo>
                  <a:lnTo>
                    <a:pt x="1754389" y="767671"/>
                  </a:lnTo>
                  <a:lnTo>
                    <a:pt x="1776226" y="753058"/>
                  </a:lnTo>
                  <a:lnTo>
                    <a:pt x="1134593" y="753058"/>
                  </a:lnTo>
                  <a:lnTo>
                    <a:pt x="1086837" y="751887"/>
                  </a:lnTo>
                  <a:lnTo>
                    <a:pt x="1039687" y="748411"/>
                  </a:lnTo>
                  <a:lnTo>
                    <a:pt x="993199" y="742684"/>
                  </a:lnTo>
                  <a:lnTo>
                    <a:pt x="947426" y="734763"/>
                  </a:lnTo>
                  <a:lnTo>
                    <a:pt x="902424" y="724700"/>
                  </a:lnTo>
                  <a:lnTo>
                    <a:pt x="858247" y="712552"/>
                  </a:lnTo>
                  <a:lnTo>
                    <a:pt x="814950" y="698374"/>
                  </a:lnTo>
                  <a:lnTo>
                    <a:pt x="772589" y="682220"/>
                  </a:lnTo>
                  <a:lnTo>
                    <a:pt x="731218" y="664145"/>
                  </a:lnTo>
                  <a:lnTo>
                    <a:pt x="690891" y="644205"/>
                  </a:lnTo>
                  <a:lnTo>
                    <a:pt x="651663" y="622453"/>
                  </a:lnTo>
                  <a:lnTo>
                    <a:pt x="613590" y="598946"/>
                  </a:lnTo>
                  <a:lnTo>
                    <a:pt x="576726" y="573737"/>
                  </a:lnTo>
                  <a:lnTo>
                    <a:pt x="541126" y="546883"/>
                  </a:lnTo>
                  <a:lnTo>
                    <a:pt x="506845" y="518437"/>
                  </a:lnTo>
                  <a:lnTo>
                    <a:pt x="473938" y="488455"/>
                  </a:lnTo>
                  <a:lnTo>
                    <a:pt x="442458" y="456992"/>
                  </a:lnTo>
                  <a:lnTo>
                    <a:pt x="412462" y="424103"/>
                  </a:lnTo>
                  <a:lnTo>
                    <a:pt x="384004" y="389842"/>
                  </a:lnTo>
                  <a:lnTo>
                    <a:pt x="357139" y="354265"/>
                  </a:lnTo>
                  <a:lnTo>
                    <a:pt x="331921" y="317426"/>
                  </a:lnTo>
                  <a:lnTo>
                    <a:pt x="308406" y="279380"/>
                  </a:lnTo>
                  <a:lnTo>
                    <a:pt x="286648" y="240183"/>
                  </a:lnTo>
                  <a:lnTo>
                    <a:pt x="266702" y="199889"/>
                  </a:lnTo>
                  <a:lnTo>
                    <a:pt x="248623" y="158553"/>
                  </a:lnTo>
                  <a:lnTo>
                    <a:pt x="232465" y="116230"/>
                  </a:lnTo>
                  <a:lnTo>
                    <a:pt x="218284" y="72975"/>
                  </a:lnTo>
                  <a:lnTo>
                    <a:pt x="206135" y="28843"/>
                  </a:lnTo>
                  <a:lnTo>
                    <a:pt x="199678" y="0"/>
                  </a:lnTo>
                  <a:close/>
                </a:path>
                <a:path w="2268219" h="949325">
                  <a:moveTo>
                    <a:pt x="2267684" y="0"/>
                  </a:moveTo>
                  <a:lnTo>
                    <a:pt x="2068747" y="0"/>
                  </a:lnTo>
                  <a:lnTo>
                    <a:pt x="2062291" y="28843"/>
                  </a:lnTo>
                  <a:lnTo>
                    <a:pt x="2050143" y="72975"/>
                  </a:lnTo>
                  <a:lnTo>
                    <a:pt x="2035965" y="116230"/>
                  </a:lnTo>
                  <a:lnTo>
                    <a:pt x="2019811" y="158553"/>
                  </a:lnTo>
                  <a:lnTo>
                    <a:pt x="2001737" y="199889"/>
                  </a:lnTo>
                  <a:lnTo>
                    <a:pt x="1981797" y="240183"/>
                  </a:lnTo>
                  <a:lnTo>
                    <a:pt x="1960046" y="279380"/>
                  </a:lnTo>
                  <a:lnTo>
                    <a:pt x="1936539" y="317426"/>
                  </a:lnTo>
                  <a:lnTo>
                    <a:pt x="1911331" y="354265"/>
                  </a:lnTo>
                  <a:lnTo>
                    <a:pt x="1884477" y="389842"/>
                  </a:lnTo>
                  <a:lnTo>
                    <a:pt x="1856033" y="424103"/>
                  </a:lnTo>
                  <a:lnTo>
                    <a:pt x="1826052" y="456992"/>
                  </a:lnTo>
                  <a:lnTo>
                    <a:pt x="1794590" y="488455"/>
                  </a:lnTo>
                  <a:lnTo>
                    <a:pt x="1761702" y="518437"/>
                  </a:lnTo>
                  <a:lnTo>
                    <a:pt x="1727442" y="546883"/>
                  </a:lnTo>
                  <a:lnTo>
                    <a:pt x="1691866" y="573737"/>
                  </a:lnTo>
                  <a:lnTo>
                    <a:pt x="1655029" y="598946"/>
                  </a:lnTo>
                  <a:lnTo>
                    <a:pt x="1616986" y="622453"/>
                  </a:lnTo>
                  <a:lnTo>
                    <a:pt x="1577791" y="644205"/>
                  </a:lnTo>
                  <a:lnTo>
                    <a:pt x="1537499" y="664145"/>
                  </a:lnTo>
                  <a:lnTo>
                    <a:pt x="1496166" y="682220"/>
                  </a:lnTo>
                  <a:lnTo>
                    <a:pt x="1453846" y="698374"/>
                  </a:lnTo>
                  <a:lnTo>
                    <a:pt x="1410594" y="712552"/>
                  </a:lnTo>
                  <a:lnTo>
                    <a:pt x="1366465" y="724700"/>
                  </a:lnTo>
                  <a:lnTo>
                    <a:pt x="1321515" y="734763"/>
                  </a:lnTo>
                  <a:lnTo>
                    <a:pt x="1275797" y="742684"/>
                  </a:lnTo>
                  <a:lnTo>
                    <a:pt x="1229368" y="748411"/>
                  </a:lnTo>
                  <a:lnTo>
                    <a:pt x="1182281" y="751887"/>
                  </a:lnTo>
                  <a:lnTo>
                    <a:pt x="1134593" y="753058"/>
                  </a:lnTo>
                  <a:lnTo>
                    <a:pt x="1776226" y="753058"/>
                  </a:lnTo>
                  <a:lnTo>
                    <a:pt x="1828950" y="715623"/>
                  </a:lnTo>
                  <a:lnTo>
                    <a:pt x="1864580" y="687487"/>
                  </a:lnTo>
                  <a:lnTo>
                    <a:pt x="1899056" y="657998"/>
                  </a:lnTo>
                  <a:lnTo>
                    <a:pt x="1932339" y="627194"/>
                  </a:lnTo>
                  <a:lnTo>
                    <a:pt x="1964387" y="595116"/>
                  </a:lnTo>
                  <a:lnTo>
                    <a:pt x="1995162" y="561804"/>
                  </a:lnTo>
                  <a:lnTo>
                    <a:pt x="2024624" y="527299"/>
                  </a:lnTo>
                  <a:lnTo>
                    <a:pt x="2052731" y="491640"/>
                  </a:lnTo>
                  <a:lnTo>
                    <a:pt x="2079445" y="454868"/>
                  </a:lnTo>
                  <a:lnTo>
                    <a:pt x="2104726" y="417022"/>
                  </a:lnTo>
                  <a:lnTo>
                    <a:pt x="2128532" y="378143"/>
                  </a:lnTo>
                  <a:lnTo>
                    <a:pt x="2150825" y="338271"/>
                  </a:lnTo>
                  <a:lnTo>
                    <a:pt x="2171565" y="297446"/>
                  </a:lnTo>
                  <a:lnTo>
                    <a:pt x="2190710" y="255708"/>
                  </a:lnTo>
                  <a:lnTo>
                    <a:pt x="2208222" y="213098"/>
                  </a:lnTo>
                  <a:lnTo>
                    <a:pt x="2224061" y="169655"/>
                  </a:lnTo>
                  <a:lnTo>
                    <a:pt x="2238186" y="125419"/>
                  </a:lnTo>
                  <a:lnTo>
                    <a:pt x="2250557" y="80431"/>
                  </a:lnTo>
                  <a:lnTo>
                    <a:pt x="2261135" y="34731"/>
                  </a:lnTo>
                  <a:lnTo>
                    <a:pt x="2267684" y="0"/>
                  </a:lnTo>
                  <a:close/>
                </a:path>
              </a:pathLst>
            </a:custGeom>
            <a:solidFill>
              <a:srgbClr val="DA622E"/>
            </a:solidFill>
          </p:spPr>
          <p:txBody>
            <a:bodyPr wrap="square" lIns="0" tIns="0" rIns="0" bIns="0" rtlCol="0"/>
            <a:lstStyle/>
            <a:p>
              <a:endParaRPr/>
            </a:p>
          </p:txBody>
        </p:sp>
        <p:sp>
          <p:nvSpPr>
            <p:cNvPr id="7" name="object 7"/>
            <p:cNvSpPr/>
            <p:nvPr/>
          </p:nvSpPr>
          <p:spPr>
            <a:xfrm>
              <a:off x="16321465" y="0"/>
              <a:ext cx="1261110" cy="459740"/>
            </a:xfrm>
            <a:custGeom>
              <a:avLst/>
              <a:gdLst/>
              <a:ahLst/>
              <a:cxnLst/>
              <a:rect l="l" t="t" r="r" b="b"/>
              <a:pathLst>
                <a:path w="1261109" h="459740">
                  <a:moveTo>
                    <a:pt x="255992" y="0"/>
                  </a:moveTo>
                  <a:lnTo>
                    <a:pt x="0" y="0"/>
                  </a:lnTo>
                  <a:lnTo>
                    <a:pt x="7608" y="23344"/>
                  </a:lnTo>
                  <a:lnTo>
                    <a:pt x="24443" y="65037"/>
                  </a:lnTo>
                  <a:lnTo>
                    <a:pt x="43973" y="105272"/>
                  </a:lnTo>
                  <a:lnTo>
                    <a:pt x="66085" y="143938"/>
                  </a:lnTo>
                  <a:lnTo>
                    <a:pt x="90666" y="180923"/>
                  </a:lnTo>
                  <a:lnTo>
                    <a:pt x="117604" y="216113"/>
                  </a:lnTo>
                  <a:lnTo>
                    <a:pt x="146785" y="249398"/>
                  </a:lnTo>
                  <a:lnTo>
                    <a:pt x="178097" y="280665"/>
                  </a:lnTo>
                  <a:lnTo>
                    <a:pt x="211427" y="309801"/>
                  </a:lnTo>
                  <a:lnTo>
                    <a:pt x="246661" y="336695"/>
                  </a:lnTo>
                  <a:lnTo>
                    <a:pt x="283688" y="361235"/>
                  </a:lnTo>
                  <a:lnTo>
                    <a:pt x="322394" y="383307"/>
                  </a:lnTo>
                  <a:lnTo>
                    <a:pt x="362666" y="402801"/>
                  </a:lnTo>
                  <a:lnTo>
                    <a:pt x="404392" y="419603"/>
                  </a:lnTo>
                  <a:lnTo>
                    <a:pt x="447459" y="433602"/>
                  </a:lnTo>
                  <a:lnTo>
                    <a:pt x="491753" y="444685"/>
                  </a:lnTo>
                  <a:lnTo>
                    <a:pt x="537163" y="452741"/>
                  </a:lnTo>
                  <a:lnTo>
                    <a:pt x="583574" y="457656"/>
                  </a:lnTo>
                  <a:lnTo>
                    <a:pt x="630875" y="459320"/>
                  </a:lnTo>
                  <a:lnTo>
                    <a:pt x="678172" y="457656"/>
                  </a:lnTo>
                  <a:lnTo>
                    <a:pt x="724571" y="452741"/>
                  </a:lnTo>
                  <a:lnTo>
                    <a:pt x="769961" y="444685"/>
                  </a:lnTo>
                  <a:lnTo>
                    <a:pt x="814230" y="433602"/>
                  </a:lnTo>
                  <a:lnTo>
                    <a:pt x="857266" y="419603"/>
                  </a:lnTo>
                  <a:lnTo>
                    <a:pt x="898955" y="402801"/>
                  </a:lnTo>
                  <a:lnTo>
                    <a:pt x="939188" y="383307"/>
                  </a:lnTo>
                  <a:lnTo>
                    <a:pt x="977850" y="361235"/>
                  </a:lnTo>
                  <a:lnTo>
                    <a:pt x="1014830" y="336695"/>
                  </a:lnTo>
                  <a:lnTo>
                    <a:pt x="1050017" y="309801"/>
                  </a:lnTo>
                  <a:lnTo>
                    <a:pt x="1083297" y="280665"/>
                  </a:lnTo>
                  <a:lnTo>
                    <a:pt x="1114559" y="249398"/>
                  </a:lnTo>
                  <a:lnTo>
                    <a:pt x="1137521" y="223163"/>
                  </a:lnTo>
                  <a:lnTo>
                    <a:pt x="630875" y="223163"/>
                  </a:lnTo>
                  <a:lnTo>
                    <a:pt x="584413" y="220663"/>
                  </a:lnTo>
                  <a:lnTo>
                    <a:pt x="539385" y="213335"/>
                  </a:lnTo>
                  <a:lnTo>
                    <a:pt x="496054" y="201439"/>
                  </a:lnTo>
                  <a:lnTo>
                    <a:pt x="454681" y="185235"/>
                  </a:lnTo>
                  <a:lnTo>
                    <a:pt x="415530" y="164982"/>
                  </a:lnTo>
                  <a:lnTo>
                    <a:pt x="378862" y="140941"/>
                  </a:lnTo>
                  <a:lnTo>
                    <a:pt x="344941" y="113371"/>
                  </a:lnTo>
                  <a:lnTo>
                    <a:pt x="314027" y="82533"/>
                  </a:lnTo>
                  <a:lnTo>
                    <a:pt x="286384" y="48685"/>
                  </a:lnTo>
                  <a:lnTo>
                    <a:pt x="262274" y="12087"/>
                  </a:lnTo>
                  <a:lnTo>
                    <a:pt x="255992" y="0"/>
                  </a:lnTo>
                  <a:close/>
                </a:path>
                <a:path w="1261109" h="459740">
                  <a:moveTo>
                    <a:pt x="1261064" y="0"/>
                  </a:moveTo>
                  <a:lnTo>
                    <a:pt x="1005759" y="0"/>
                  </a:lnTo>
                  <a:lnTo>
                    <a:pt x="999476" y="12087"/>
                  </a:lnTo>
                  <a:lnTo>
                    <a:pt x="975366" y="48685"/>
                  </a:lnTo>
                  <a:lnTo>
                    <a:pt x="947723" y="82533"/>
                  </a:lnTo>
                  <a:lnTo>
                    <a:pt x="916810" y="113371"/>
                  </a:lnTo>
                  <a:lnTo>
                    <a:pt x="882888" y="140941"/>
                  </a:lnTo>
                  <a:lnTo>
                    <a:pt x="846220" y="164982"/>
                  </a:lnTo>
                  <a:lnTo>
                    <a:pt x="807069" y="185235"/>
                  </a:lnTo>
                  <a:lnTo>
                    <a:pt x="765696" y="201439"/>
                  </a:lnTo>
                  <a:lnTo>
                    <a:pt x="722365" y="213335"/>
                  </a:lnTo>
                  <a:lnTo>
                    <a:pt x="677337" y="220663"/>
                  </a:lnTo>
                  <a:lnTo>
                    <a:pt x="630875" y="223163"/>
                  </a:lnTo>
                  <a:lnTo>
                    <a:pt x="1137521" y="223163"/>
                  </a:lnTo>
                  <a:lnTo>
                    <a:pt x="1170581" y="180923"/>
                  </a:lnTo>
                  <a:lnTo>
                    <a:pt x="1195116" y="143938"/>
                  </a:lnTo>
                  <a:lnTo>
                    <a:pt x="1217184" y="105272"/>
                  </a:lnTo>
                  <a:lnTo>
                    <a:pt x="1236674" y="65037"/>
                  </a:lnTo>
                  <a:lnTo>
                    <a:pt x="1253472" y="23344"/>
                  </a:lnTo>
                  <a:lnTo>
                    <a:pt x="1261064" y="0"/>
                  </a:lnTo>
                  <a:close/>
                </a:path>
              </a:pathLst>
            </a:custGeom>
            <a:solidFill>
              <a:srgbClr val="FFA900"/>
            </a:solidFill>
          </p:spPr>
          <p:txBody>
            <a:bodyPr wrap="square" lIns="0" tIns="0" rIns="0" bIns="0" rtlCol="0"/>
            <a:lstStyle/>
            <a:p>
              <a:endParaRPr/>
            </a:p>
          </p:txBody>
        </p:sp>
      </p:grpSp>
      <p:sp>
        <p:nvSpPr>
          <p:cNvPr id="8" name="object 8"/>
          <p:cNvSpPr txBox="1">
            <a:spLocks noGrp="1"/>
          </p:cNvSpPr>
          <p:nvPr>
            <p:ph type="title"/>
          </p:nvPr>
        </p:nvSpPr>
        <p:spPr>
          <a:xfrm>
            <a:off x="1703125" y="946805"/>
            <a:ext cx="8858202" cy="935513"/>
          </a:xfrm>
          <a:prstGeom prst="rect">
            <a:avLst/>
          </a:prstGeom>
        </p:spPr>
        <p:txBody>
          <a:bodyPr vert="horz" wrap="square" lIns="0" tIns="12065" rIns="0" bIns="0" rtlCol="0" anchor="t">
            <a:spAutoFit/>
          </a:bodyPr>
          <a:lstStyle/>
          <a:p>
            <a:pPr marL="12700">
              <a:spcBef>
                <a:spcPts val="95"/>
              </a:spcBef>
            </a:pPr>
            <a:r>
              <a:rPr lang="en-US" spc="240" dirty="0"/>
              <a:t>Real World Example</a:t>
            </a:r>
            <a:endParaRPr lang="en-US" dirty="0"/>
          </a:p>
        </p:txBody>
      </p:sp>
      <p:sp>
        <p:nvSpPr>
          <p:cNvPr id="10" name="TextBox 9">
            <a:extLst>
              <a:ext uri="{FF2B5EF4-FFF2-40B4-BE49-F238E27FC236}">
                <a16:creationId xmlns:a16="http://schemas.microsoft.com/office/drawing/2014/main" id="{14097E6F-9203-D183-15CD-3AB5F771BA61}"/>
              </a:ext>
            </a:extLst>
          </p:cNvPr>
          <p:cNvSpPr txBox="1"/>
          <p:nvPr/>
        </p:nvSpPr>
        <p:spPr>
          <a:xfrm>
            <a:off x="1698385" y="2566538"/>
            <a:ext cx="13292701"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t>Playlist of Songs</a:t>
            </a:r>
            <a:endParaRPr lang="en-US" sz="4000" dirty="0"/>
          </a:p>
          <a:p>
            <a:pPr marL="285750" indent="-285750">
              <a:buFont typeface="Arial"/>
              <a:buChar char="•"/>
            </a:pPr>
            <a:r>
              <a:rPr lang="en-US" sz="4000" dirty="0">
                <a:ea typeface="+mn-lt"/>
                <a:cs typeface="+mn-lt"/>
              </a:rPr>
              <a:t>When you create a playlist on a music app like Spotify, the songs are stored in an array. Each song has an index, so you can play them in order or shuffle them easily.</a:t>
            </a:r>
            <a:endParaRPr lang="en-US" dirty="0">
              <a:ea typeface="+mn-lt"/>
              <a:cs typeface="+mn-lt"/>
            </a:endParaRPr>
          </a:p>
          <a:p>
            <a:pPr marL="285750" indent="-285750">
              <a:buFont typeface="Arial"/>
              <a:buChar char="•"/>
            </a:pPr>
            <a:r>
              <a:rPr lang="en-US" sz="4000" b="1" dirty="0">
                <a:ea typeface="+mn-lt"/>
                <a:cs typeface="+mn-lt"/>
              </a:rPr>
              <a:t>Benefit:</a:t>
            </a:r>
            <a:r>
              <a:rPr lang="en-US" sz="4000" dirty="0">
                <a:ea typeface="+mn-lt"/>
                <a:cs typeface="+mn-lt"/>
              </a:rPr>
              <a:t> The app can efficiently play songs in sequence or jump to a specific song based on its index in the array, keeping everything organized.</a:t>
            </a:r>
            <a:endParaRPr lang="en-US" dirty="0"/>
          </a:p>
          <a:p>
            <a:endParaRPr lang="en-US" sz="4000" dirty="0">
              <a:ea typeface="+mn-lt"/>
              <a:cs typeface="+mn-lt"/>
            </a:endParaRPr>
          </a:p>
          <a:p>
            <a:endParaRPr lang="en-US" sz="4000" dirty="0">
              <a:ea typeface="Calibri"/>
              <a:cs typeface="Calibri"/>
            </a:endParaRPr>
          </a:p>
        </p:txBody>
      </p:sp>
    </p:spTree>
    <p:extLst>
      <p:ext uri="{BB962C8B-B14F-4D97-AF65-F5344CB8AC3E}">
        <p14:creationId xmlns:p14="http://schemas.microsoft.com/office/powerpoint/2010/main" val="1061050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96124" cy="10299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bject 8"/>
          <p:cNvSpPr txBox="1">
            <a:spLocks noGrp="1"/>
          </p:cNvSpPr>
          <p:nvPr>
            <p:ph type="title"/>
          </p:nvPr>
        </p:nvSpPr>
        <p:spPr>
          <a:xfrm>
            <a:off x="958987" y="686646"/>
            <a:ext cx="16375824" cy="2055456"/>
          </a:xfrm>
          <a:prstGeom prst="rect">
            <a:avLst/>
          </a:prstGeom>
        </p:spPr>
        <p:txBody>
          <a:bodyPr vert="horz" lIns="91440" tIns="45720" rIns="91440" bIns="45720" rtlCol="0" anchor="ctr">
            <a:normAutofit/>
          </a:bodyPr>
          <a:lstStyle/>
          <a:p>
            <a:pPr marL="12700" algn="ctr" rtl="0">
              <a:lnSpc>
                <a:spcPct val="90000"/>
              </a:lnSpc>
              <a:spcBef>
                <a:spcPct val="0"/>
              </a:spcBef>
            </a:pPr>
            <a:r>
              <a:rPr lang="en-US" sz="9900" kern="1200" spc="240" dirty="0">
                <a:solidFill>
                  <a:schemeClr val="tx1"/>
                </a:solidFill>
                <a:latin typeface="+mj-lt"/>
                <a:ea typeface="Calibri"/>
                <a:cs typeface="Calibri"/>
              </a:rPr>
              <a:t>Operations of Array</a:t>
            </a:r>
          </a:p>
        </p:txBody>
      </p:sp>
      <p:sp>
        <p:nvSpPr>
          <p:cNvPr id="19"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9755" y="2779451"/>
            <a:ext cx="4941189" cy="27466"/>
          </a:xfrm>
          <a:custGeom>
            <a:avLst/>
            <a:gdLst>
              <a:gd name="connsiteX0" fmla="*/ 0 w 4941189"/>
              <a:gd name="connsiteY0" fmla="*/ 0 h 27466"/>
              <a:gd name="connsiteX1" fmla="*/ 568237 w 4941189"/>
              <a:gd name="connsiteY1" fmla="*/ 0 h 27466"/>
              <a:gd name="connsiteX2" fmla="*/ 1136473 w 4941189"/>
              <a:gd name="connsiteY2" fmla="*/ 0 h 27466"/>
              <a:gd name="connsiteX3" fmla="*/ 1852946 w 4941189"/>
              <a:gd name="connsiteY3" fmla="*/ 0 h 27466"/>
              <a:gd name="connsiteX4" fmla="*/ 2371771 w 4941189"/>
              <a:gd name="connsiteY4" fmla="*/ 0 h 27466"/>
              <a:gd name="connsiteX5" fmla="*/ 2890596 w 4941189"/>
              <a:gd name="connsiteY5" fmla="*/ 0 h 27466"/>
              <a:gd name="connsiteX6" fmla="*/ 3508244 w 4941189"/>
              <a:gd name="connsiteY6" fmla="*/ 0 h 27466"/>
              <a:gd name="connsiteX7" fmla="*/ 4027069 w 4941189"/>
              <a:gd name="connsiteY7" fmla="*/ 0 h 27466"/>
              <a:gd name="connsiteX8" fmla="*/ 4941189 w 4941189"/>
              <a:gd name="connsiteY8" fmla="*/ 0 h 27466"/>
              <a:gd name="connsiteX9" fmla="*/ 4941189 w 4941189"/>
              <a:gd name="connsiteY9" fmla="*/ 27466 h 27466"/>
              <a:gd name="connsiteX10" fmla="*/ 4422364 w 4941189"/>
              <a:gd name="connsiteY10" fmla="*/ 27466 h 27466"/>
              <a:gd name="connsiteX11" fmla="*/ 3903539 w 4941189"/>
              <a:gd name="connsiteY11" fmla="*/ 27466 h 27466"/>
              <a:gd name="connsiteX12" fmla="*/ 3285891 w 4941189"/>
              <a:gd name="connsiteY12" fmla="*/ 27466 h 27466"/>
              <a:gd name="connsiteX13" fmla="*/ 2767066 w 4941189"/>
              <a:gd name="connsiteY13" fmla="*/ 27466 h 27466"/>
              <a:gd name="connsiteX14" fmla="*/ 2297653 w 4941189"/>
              <a:gd name="connsiteY14" fmla="*/ 27466 h 27466"/>
              <a:gd name="connsiteX15" fmla="*/ 1680004 w 4941189"/>
              <a:gd name="connsiteY15" fmla="*/ 27466 h 27466"/>
              <a:gd name="connsiteX16" fmla="*/ 1062356 w 4941189"/>
              <a:gd name="connsiteY16" fmla="*/ 27466 h 27466"/>
              <a:gd name="connsiteX17" fmla="*/ 0 w 4941189"/>
              <a:gd name="connsiteY17" fmla="*/ 27466 h 27466"/>
              <a:gd name="connsiteX18" fmla="*/ 0 w 4941189"/>
              <a:gd name="connsiteY18" fmla="*/ 0 h 2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41189" h="27466" fill="none" extrusionOk="0">
                <a:moveTo>
                  <a:pt x="0" y="0"/>
                </a:moveTo>
                <a:cubicBezTo>
                  <a:pt x="173645" y="-6097"/>
                  <a:pt x="330000" y="8797"/>
                  <a:pt x="568237" y="0"/>
                </a:cubicBezTo>
                <a:cubicBezTo>
                  <a:pt x="806474" y="-8797"/>
                  <a:pt x="1016331" y="-16818"/>
                  <a:pt x="1136473" y="0"/>
                </a:cubicBezTo>
                <a:cubicBezTo>
                  <a:pt x="1256615" y="16818"/>
                  <a:pt x="1622803" y="-22546"/>
                  <a:pt x="1852946" y="0"/>
                </a:cubicBezTo>
                <a:cubicBezTo>
                  <a:pt x="2083089" y="22546"/>
                  <a:pt x="2162557" y="6969"/>
                  <a:pt x="2371771" y="0"/>
                </a:cubicBezTo>
                <a:cubicBezTo>
                  <a:pt x="2580986" y="-6969"/>
                  <a:pt x="2749599" y="20657"/>
                  <a:pt x="2890596" y="0"/>
                </a:cubicBezTo>
                <a:cubicBezTo>
                  <a:pt x="3031593" y="-20657"/>
                  <a:pt x="3333592" y="-5151"/>
                  <a:pt x="3508244" y="0"/>
                </a:cubicBezTo>
                <a:cubicBezTo>
                  <a:pt x="3682896" y="5151"/>
                  <a:pt x="3911568" y="-17901"/>
                  <a:pt x="4027069" y="0"/>
                </a:cubicBezTo>
                <a:cubicBezTo>
                  <a:pt x="4142570" y="17901"/>
                  <a:pt x="4518571" y="38364"/>
                  <a:pt x="4941189" y="0"/>
                </a:cubicBezTo>
                <a:cubicBezTo>
                  <a:pt x="4940371" y="8019"/>
                  <a:pt x="4942109" y="19817"/>
                  <a:pt x="4941189" y="27466"/>
                </a:cubicBezTo>
                <a:cubicBezTo>
                  <a:pt x="4828297" y="32251"/>
                  <a:pt x="4646362" y="45575"/>
                  <a:pt x="4422364" y="27466"/>
                </a:cubicBezTo>
                <a:cubicBezTo>
                  <a:pt x="4198366" y="9357"/>
                  <a:pt x="4053985" y="17717"/>
                  <a:pt x="3903539" y="27466"/>
                </a:cubicBezTo>
                <a:cubicBezTo>
                  <a:pt x="3753094" y="37215"/>
                  <a:pt x="3496008" y="26669"/>
                  <a:pt x="3285891" y="27466"/>
                </a:cubicBezTo>
                <a:cubicBezTo>
                  <a:pt x="3075774" y="28263"/>
                  <a:pt x="2935002" y="26647"/>
                  <a:pt x="2767066" y="27466"/>
                </a:cubicBezTo>
                <a:cubicBezTo>
                  <a:pt x="2599131" y="28285"/>
                  <a:pt x="2517373" y="5778"/>
                  <a:pt x="2297653" y="27466"/>
                </a:cubicBezTo>
                <a:cubicBezTo>
                  <a:pt x="2077933" y="49154"/>
                  <a:pt x="1922480" y="58088"/>
                  <a:pt x="1680004" y="27466"/>
                </a:cubicBezTo>
                <a:cubicBezTo>
                  <a:pt x="1437528" y="-3156"/>
                  <a:pt x="1293711" y="3532"/>
                  <a:pt x="1062356" y="27466"/>
                </a:cubicBezTo>
                <a:cubicBezTo>
                  <a:pt x="831001" y="51400"/>
                  <a:pt x="232316" y="-16687"/>
                  <a:pt x="0" y="27466"/>
                </a:cubicBezTo>
                <a:cubicBezTo>
                  <a:pt x="-124" y="16976"/>
                  <a:pt x="150" y="11882"/>
                  <a:pt x="0" y="0"/>
                </a:cubicBezTo>
                <a:close/>
              </a:path>
              <a:path w="4941189" h="27466" stroke="0" extrusionOk="0">
                <a:moveTo>
                  <a:pt x="0" y="0"/>
                </a:moveTo>
                <a:cubicBezTo>
                  <a:pt x="206408" y="-6882"/>
                  <a:pt x="407751" y="19985"/>
                  <a:pt x="518825" y="0"/>
                </a:cubicBezTo>
                <a:cubicBezTo>
                  <a:pt x="629900" y="-19985"/>
                  <a:pt x="1011283" y="562"/>
                  <a:pt x="1235297" y="0"/>
                </a:cubicBezTo>
                <a:cubicBezTo>
                  <a:pt x="1459311" y="-562"/>
                  <a:pt x="1489470" y="-20918"/>
                  <a:pt x="1704710" y="0"/>
                </a:cubicBezTo>
                <a:cubicBezTo>
                  <a:pt x="1919950" y="20918"/>
                  <a:pt x="2075125" y="-18295"/>
                  <a:pt x="2174123" y="0"/>
                </a:cubicBezTo>
                <a:cubicBezTo>
                  <a:pt x="2273121" y="18295"/>
                  <a:pt x="2586706" y="19117"/>
                  <a:pt x="2791772" y="0"/>
                </a:cubicBezTo>
                <a:cubicBezTo>
                  <a:pt x="2996838" y="-19117"/>
                  <a:pt x="3210515" y="6041"/>
                  <a:pt x="3360009" y="0"/>
                </a:cubicBezTo>
                <a:cubicBezTo>
                  <a:pt x="3509503" y="-6041"/>
                  <a:pt x="3779718" y="8365"/>
                  <a:pt x="4027069" y="0"/>
                </a:cubicBezTo>
                <a:cubicBezTo>
                  <a:pt x="4274420" y="-8365"/>
                  <a:pt x="4722119" y="6679"/>
                  <a:pt x="4941189" y="0"/>
                </a:cubicBezTo>
                <a:cubicBezTo>
                  <a:pt x="4939878" y="6532"/>
                  <a:pt x="4941607" y="15823"/>
                  <a:pt x="4941189" y="27466"/>
                </a:cubicBezTo>
                <a:cubicBezTo>
                  <a:pt x="4779949" y="6460"/>
                  <a:pt x="4389442" y="13903"/>
                  <a:pt x="4224717" y="27466"/>
                </a:cubicBezTo>
                <a:cubicBezTo>
                  <a:pt x="4059992" y="41029"/>
                  <a:pt x="3868679" y="27413"/>
                  <a:pt x="3656480" y="27466"/>
                </a:cubicBezTo>
                <a:cubicBezTo>
                  <a:pt x="3444281" y="27519"/>
                  <a:pt x="3212609" y="47044"/>
                  <a:pt x="3088243" y="27466"/>
                </a:cubicBezTo>
                <a:cubicBezTo>
                  <a:pt x="2963877" y="7888"/>
                  <a:pt x="2807206" y="26031"/>
                  <a:pt x="2569418" y="27466"/>
                </a:cubicBezTo>
                <a:cubicBezTo>
                  <a:pt x="2331631" y="28901"/>
                  <a:pt x="2135551" y="49142"/>
                  <a:pt x="2001182" y="27466"/>
                </a:cubicBezTo>
                <a:cubicBezTo>
                  <a:pt x="1866813" y="5790"/>
                  <a:pt x="1669730" y="46454"/>
                  <a:pt x="1531769" y="27466"/>
                </a:cubicBezTo>
                <a:cubicBezTo>
                  <a:pt x="1393808" y="8478"/>
                  <a:pt x="1233937" y="53212"/>
                  <a:pt x="963532" y="27466"/>
                </a:cubicBezTo>
                <a:cubicBezTo>
                  <a:pt x="693127" y="1720"/>
                  <a:pt x="373359" y="23276"/>
                  <a:pt x="0" y="27466"/>
                </a:cubicBezTo>
                <a:cubicBezTo>
                  <a:pt x="882" y="21068"/>
                  <a:pt x="-358" y="727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p:nvPr/>
        </p:nvSpPr>
        <p:spPr>
          <a:xfrm>
            <a:off x="164871" y="8705532"/>
            <a:ext cx="333375" cy="333375"/>
          </a:xfrm>
          <a:custGeom>
            <a:avLst/>
            <a:gdLst/>
            <a:ahLst/>
            <a:cxnLst/>
            <a:rect l="l" t="t" r="r" b="b"/>
            <a:pathLst>
              <a:path w="333375" h="333375">
                <a:moveTo>
                  <a:pt x="333375" y="143967"/>
                </a:moveTo>
                <a:lnTo>
                  <a:pt x="192227" y="143967"/>
                </a:lnTo>
                <a:lnTo>
                  <a:pt x="192227" y="0"/>
                </a:lnTo>
                <a:lnTo>
                  <a:pt x="143979" y="0"/>
                </a:lnTo>
                <a:lnTo>
                  <a:pt x="143979" y="143967"/>
                </a:lnTo>
                <a:lnTo>
                  <a:pt x="0" y="143967"/>
                </a:lnTo>
                <a:lnTo>
                  <a:pt x="0" y="192201"/>
                </a:lnTo>
                <a:lnTo>
                  <a:pt x="143979" y="192201"/>
                </a:lnTo>
                <a:lnTo>
                  <a:pt x="143979" y="333375"/>
                </a:lnTo>
                <a:lnTo>
                  <a:pt x="192227" y="333375"/>
                </a:lnTo>
                <a:lnTo>
                  <a:pt x="192227" y="192201"/>
                </a:lnTo>
                <a:lnTo>
                  <a:pt x="333375" y="192201"/>
                </a:lnTo>
                <a:lnTo>
                  <a:pt x="333375" y="143967"/>
                </a:lnTo>
                <a:close/>
              </a:path>
            </a:pathLst>
          </a:custGeom>
          <a:solidFill>
            <a:srgbClr val="FFA900"/>
          </a:solidFill>
        </p:spPr>
        <p:txBody>
          <a:bodyPr wrap="square" lIns="0" tIns="0" rIns="0" bIns="0" rtlCol="0"/>
          <a:lstStyle/>
          <a:p>
            <a:endParaRPr/>
          </a:p>
        </p:txBody>
      </p:sp>
      <p:sp>
        <p:nvSpPr>
          <p:cNvPr id="3" name="object 3"/>
          <p:cNvSpPr/>
          <p:nvPr/>
        </p:nvSpPr>
        <p:spPr>
          <a:xfrm>
            <a:off x="835199" y="9524879"/>
            <a:ext cx="600075" cy="600075"/>
          </a:xfrm>
          <a:custGeom>
            <a:avLst/>
            <a:gdLst/>
            <a:ahLst/>
            <a:cxnLst/>
            <a:rect l="l" t="t" r="r" b="b"/>
            <a:pathLst>
              <a:path w="600075" h="600075">
                <a:moveTo>
                  <a:pt x="302334" y="0"/>
                </a:moveTo>
                <a:lnTo>
                  <a:pt x="253286" y="3936"/>
                </a:lnTo>
                <a:lnTo>
                  <a:pt x="206761" y="15335"/>
                </a:lnTo>
                <a:lnTo>
                  <a:pt x="163380" y="33584"/>
                </a:lnTo>
                <a:lnTo>
                  <a:pt x="123766" y="58070"/>
                </a:lnTo>
                <a:lnTo>
                  <a:pt x="88539" y="88180"/>
                </a:lnTo>
                <a:lnTo>
                  <a:pt x="58324" y="123300"/>
                </a:lnTo>
                <a:lnTo>
                  <a:pt x="33740" y="162816"/>
                </a:lnTo>
                <a:lnTo>
                  <a:pt x="15410" y="206116"/>
                </a:lnTo>
                <a:lnTo>
                  <a:pt x="3956" y="252587"/>
                </a:lnTo>
                <a:lnTo>
                  <a:pt x="0" y="301614"/>
                </a:lnTo>
                <a:lnTo>
                  <a:pt x="3956" y="350661"/>
                </a:lnTo>
                <a:lnTo>
                  <a:pt x="15410" y="397185"/>
                </a:lnTo>
                <a:lnTo>
                  <a:pt x="33740" y="440565"/>
                </a:lnTo>
                <a:lnTo>
                  <a:pt x="58324" y="480178"/>
                </a:lnTo>
                <a:lnTo>
                  <a:pt x="88539" y="515404"/>
                </a:lnTo>
                <a:lnTo>
                  <a:pt x="123766" y="545620"/>
                </a:lnTo>
                <a:lnTo>
                  <a:pt x="163380" y="570204"/>
                </a:lnTo>
                <a:lnTo>
                  <a:pt x="206761" y="588534"/>
                </a:lnTo>
                <a:lnTo>
                  <a:pt x="253286" y="599988"/>
                </a:lnTo>
                <a:lnTo>
                  <a:pt x="254359" y="600074"/>
                </a:lnTo>
                <a:lnTo>
                  <a:pt x="350286" y="600074"/>
                </a:lnTo>
                <a:lnTo>
                  <a:pt x="397828" y="588534"/>
                </a:lnTo>
                <a:lnTo>
                  <a:pt x="441126" y="570204"/>
                </a:lnTo>
                <a:lnTo>
                  <a:pt x="480642" y="545620"/>
                </a:lnTo>
                <a:lnTo>
                  <a:pt x="515761" y="515404"/>
                </a:lnTo>
                <a:lnTo>
                  <a:pt x="545869" y="480178"/>
                </a:lnTo>
                <a:lnTo>
                  <a:pt x="570355" y="440565"/>
                </a:lnTo>
                <a:lnTo>
                  <a:pt x="588604" y="397185"/>
                </a:lnTo>
                <a:lnTo>
                  <a:pt x="600003" y="350661"/>
                </a:lnTo>
                <a:lnTo>
                  <a:pt x="600003" y="252587"/>
                </a:lnTo>
                <a:lnTo>
                  <a:pt x="588604" y="206116"/>
                </a:lnTo>
                <a:lnTo>
                  <a:pt x="570355" y="162816"/>
                </a:lnTo>
                <a:lnTo>
                  <a:pt x="545869" y="123300"/>
                </a:lnTo>
                <a:lnTo>
                  <a:pt x="515761" y="88180"/>
                </a:lnTo>
                <a:lnTo>
                  <a:pt x="480642" y="58070"/>
                </a:lnTo>
                <a:lnTo>
                  <a:pt x="441126" y="33584"/>
                </a:lnTo>
                <a:lnTo>
                  <a:pt x="397828" y="15335"/>
                </a:lnTo>
                <a:lnTo>
                  <a:pt x="351359" y="3936"/>
                </a:lnTo>
                <a:lnTo>
                  <a:pt x="302334" y="0"/>
                </a:lnTo>
                <a:close/>
              </a:path>
            </a:pathLst>
          </a:custGeom>
          <a:solidFill>
            <a:srgbClr val="FFA900"/>
          </a:solidFill>
        </p:spPr>
        <p:txBody>
          <a:bodyPr wrap="square" lIns="0" tIns="0" rIns="0" bIns="0" rtlCol="0"/>
          <a:lstStyle/>
          <a:p>
            <a:endParaRPr/>
          </a:p>
        </p:txBody>
      </p:sp>
      <p:sp>
        <p:nvSpPr>
          <p:cNvPr id="4" name="object 4"/>
          <p:cNvSpPr/>
          <p:nvPr/>
        </p:nvSpPr>
        <p:spPr>
          <a:xfrm>
            <a:off x="387360" y="9279356"/>
            <a:ext cx="333375" cy="333375"/>
          </a:xfrm>
          <a:custGeom>
            <a:avLst/>
            <a:gdLst/>
            <a:ahLst/>
            <a:cxnLst/>
            <a:rect l="l" t="t" r="r" b="b"/>
            <a:pathLst>
              <a:path w="333375" h="333375">
                <a:moveTo>
                  <a:pt x="168463" y="0"/>
                </a:moveTo>
                <a:lnTo>
                  <a:pt x="123736" y="5976"/>
                </a:lnTo>
                <a:lnTo>
                  <a:pt x="83510" y="22851"/>
                </a:lnTo>
                <a:lnTo>
                  <a:pt x="49403" y="49046"/>
                </a:lnTo>
                <a:lnTo>
                  <a:pt x="23036" y="82979"/>
                </a:lnTo>
                <a:lnTo>
                  <a:pt x="6029" y="123072"/>
                </a:lnTo>
                <a:lnTo>
                  <a:pt x="0" y="167744"/>
                </a:lnTo>
                <a:lnTo>
                  <a:pt x="6029" y="212468"/>
                </a:lnTo>
                <a:lnTo>
                  <a:pt x="23036" y="252693"/>
                </a:lnTo>
                <a:lnTo>
                  <a:pt x="49403" y="286799"/>
                </a:lnTo>
                <a:lnTo>
                  <a:pt x="83510" y="313166"/>
                </a:lnTo>
                <a:lnTo>
                  <a:pt x="123736" y="330173"/>
                </a:lnTo>
                <a:lnTo>
                  <a:pt x="147482" y="333374"/>
                </a:lnTo>
                <a:lnTo>
                  <a:pt x="189417" y="333374"/>
                </a:lnTo>
                <a:lnTo>
                  <a:pt x="213134" y="330173"/>
                </a:lnTo>
                <a:lnTo>
                  <a:pt x="253225" y="313166"/>
                </a:lnTo>
                <a:lnTo>
                  <a:pt x="287158" y="286799"/>
                </a:lnTo>
                <a:lnTo>
                  <a:pt x="311692" y="254853"/>
                </a:lnTo>
                <a:lnTo>
                  <a:pt x="168462" y="254853"/>
                </a:lnTo>
                <a:lnTo>
                  <a:pt x="134502" y="248025"/>
                </a:lnTo>
                <a:lnTo>
                  <a:pt x="106818" y="229387"/>
                </a:lnTo>
                <a:lnTo>
                  <a:pt x="88178" y="201704"/>
                </a:lnTo>
                <a:lnTo>
                  <a:pt x="81349" y="167744"/>
                </a:lnTo>
                <a:lnTo>
                  <a:pt x="88178" y="133784"/>
                </a:lnTo>
                <a:lnTo>
                  <a:pt x="106818" y="106102"/>
                </a:lnTo>
                <a:lnTo>
                  <a:pt x="134502" y="87463"/>
                </a:lnTo>
                <a:lnTo>
                  <a:pt x="168462" y="80636"/>
                </a:lnTo>
                <a:lnTo>
                  <a:pt x="259164" y="80636"/>
                </a:lnTo>
                <a:lnTo>
                  <a:pt x="168463" y="0"/>
                </a:lnTo>
                <a:close/>
              </a:path>
              <a:path w="333375" h="333375">
                <a:moveTo>
                  <a:pt x="259164" y="80636"/>
                </a:moveTo>
                <a:lnTo>
                  <a:pt x="168462" y="80636"/>
                </a:lnTo>
                <a:lnTo>
                  <a:pt x="202421" y="87463"/>
                </a:lnTo>
                <a:lnTo>
                  <a:pt x="230104" y="106102"/>
                </a:lnTo>
                <a:lnTo>
                  <a:pt x="248743" y="133784"/>
                </a:lnTo>
                <a:lnTo>
                  <a:pt x="255572" y="167744"/>
                </a:lnTo>
                <a:lnTo>
                  <a:pt x="248743" y="201704"/>
                </a:lnTo>
                <a:lnTo>
                  <a:pt x="230104" y="229387"/>
                </a:lnTo>
                <a:lnTo>
                  <a:pt x="202421" y="248025"/>
                </a:lnTo>
                <a:lnTo>
                  <a:pt x="168462" y="254853"/>
                </a:lnTo>
                <a:lnTo>
                  <a:pt x="311692" y="254853"/>
                </a:lnTo>
                <a:lnTo>
                  <a:pt x="313351" y="252693"/>
                </a:lnTo>
                <a:lnTo>
                  <a:pt x="330226" y="212468"/>
                </a:lnTo>
                <a:lnTo>
                  <a:pt x="333374" y="188902"/>
                </a:lnTo>
                <a:lnTo>
                  <a:pt x="333374" y="146610"/>
                </a:lnTo>
                <a:lnTo>
                  <a:pt x="259164" y="80636"/>
                </a:lnTo>
                <a:close/>
              </a:path>
              <a:path w="333375" h="333375">
                <a:moveTo>
                  <a:pt x="168463" y="0"/>
                </a:moveTo>
                <a:lnTo>
                  <a:pt x="333374" y="146610"/>
                </a:lnTo>
                <a:lnTo>
                  <a:pt x="330226" y="123072"/>
                </a:lnTo>
                <a:lnTo>
                  <a:pt x="313351" y="82979"/>
                </a:lnTo>
                <a:lnTo>
                  <a:pt x="287158" y="49046"/>
                </a:lnTo>
                <a:lnTo>
                  <a:pt x="253225" y="22851"/>
                </a:lnTo>
                <a:lnTo>
                  <a:pt x="213134" y="5976"/>
                </a:lnTo>
                <a:lnTo>
                  <a:pt x="168463" y="0"/>
                </a:lnTo>
                <a:close/>
              </a:path>
              <a:path w="333375" h="333375">
                <a:moveTo>
                  <a:pt x="333374" y="0"/>
                </a:moveTo>
                <a:lnTo>
                  <a:pt x="168463" y="0"/>
                </a:lnTo>
                <a:lnTo>
                  <a:pt x="213134" y="5976"/>
                </a:lnTo>
                <a:lnTo>
                  <a:pt x="253225" y="22851"/>
                </a:lnTo>
                <a:lnTo>
                  <a:pt x="287158" y="49046"/>
                </a:lnTo>
                <a:lnTo>
                  <a:pt x="313351" y="82979"/>
                </a:lnTo>
                <a:lnTo>
                  <a:pt x="330226" y="123072"/>
                </a:lnTo>
                <a:lnTo>
                  <a:pt x="333374" y="146610"/>
                </a:lnTo>
                <a:lnTo>
                  <a:pt x="333374" y="0"/>
                </a:lnTo>
                <a:close/>
              </a:path>
            </a:pathLst>
          </a:custGeom>
          <a:solidFill>
            <a:srgbClr val="DA622E"/>
          </a:solidFill>
        </p:spPr>
        <p:txBody>
          <a:bodyPr wrap="square" lIns="0" tIns="0" rIns="0" bIns="0" rtlCol="0"/>
          <a:lstStyle/>
          <a:p>
            <a:endParaRPr/>
          </a:p>
        </p:txBody>
      </p:sp>
      <p:sp>
        <p:nvSpPr>
          <p:cNvPr id="5" name="TextBox 4">
            <a:extLst>
              <a:ext uri="{FF2B5EF4-FFF2-40B4-BE49-F238E27FC236}">
                <a16:creationId xmlns:a16="http://schemas.microsoft.com/office/drawing/2014/main" id="{FDCB2B96-FAE1-81CC-EC50-72535A2912CB}"/>
              </a:ext>
            </a:extLst>
          </p:cNvPr>
          <p:cNvSpPr txBox="1"/>
          <p:nvPr/>
        </p:nvSpPr>
        <p:spPr>
          <a:xfrm>
            <a:off x="2263696" y="3486092"/>
            <a:ext cx="1120529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a:buChar char="•"/>
            </a:pPr>
            <a:r>
              <a:rPr lang="en-US" sz="5400" dirty="0">
                <a:ea typeface="+mn-lt"/>
                <a:cs typeface="+mn-lt"/>
              </a:rPr>
              <a:t>Accessing </a:t>
            </a:r>
          </a:p>
          <a:p>
            <a:pPr marL="571500" indent="-571500">
              <a:buFont typeface="Arial"/>
              <a:buChar char="•"/>
            </a:pPr>
            <a:r>
              <a:rPr lang="en-US" sz="5400" dirty="0">
                <a:ea typeface="Calibri"/>
                <a:cs typeface="Calibri"/>
              </a:rPr>
              <a:t>Inserting</a:t>
            </a:r>
          </a:p>
          <a:p>
            <a:pPr marL="571500" indent="-571500">
              <a:buFont typeface="Arial"/>
              <a:buChar char="•"/>
            </a:pPr>
            <a:r>
              <a:rPr lang="en-US" sz="5400" dirty="0">
                <a:ea typeface="Calibri"/>
                <a:cs typeface="Calibri"/>
              </a:rPr>
              <a:t>Deleting</a:t>
            </a:r>
          </a:p>
          <a:p>
            <a:pPr marL="571500" indent="-571500">
              <a:buFont typeface="Arial"/>
              <a:buChar char="•"/>
            </a:pPr>
            <a:r>
              <a:rPr lang="en-US" sz="5400" dirty="0">
                <a:ea typeface="Calibri"/>
                <a:cs typeface="Calibri"/>
              </a:rPr>
              <a:t>Traversing</a:t>
            </a:r>
          </a:p>
        </p:txBody>
      </p:sp>
    </p:spTree>
    <p:extLst>
      <p:ext uri="{BB962C8B-B14F-4D97-AF65-F5344CB8AC3E}">
        <p14:creationId xmlns:p14="http://schemas.microsoft.com/office/powerpoint/2010/main" val="1775660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4871" y="8705532"/>
            <a:ext cx="333375" cy="333375"/>
          </a:xfrm>
          <a:custGeom>
            <a:avLst/>
            <a:gdLst/>
            <a:ahLst/>
            <a:cxnLst/>
            <a:rect l="l" t="t" r="r" b="b"/>
            <a:pathLst>
              <a:path w="333375" h="333375">
                <a:moveTo>
                  <a:pt x="333375" y="143967"/>
                </a:moveTo>
                <a:lnTo>
                  <a:pt x="192227" y="143967"/>
                </a:lnTo>
                <a:lnTo>
                  <a:pt x="192227" y="0"/>
                </a:lnTo>
                <a:lnTo>
                  <a:pt x="143979" y="0"/>
                </a:lnTo>
                <a:lnTo>
                  <a:pt x="143979" y="143967"/>
                </a:lnTo>
                <a:lnTo>
                  <a:pt x="0" y="143967"/>
                </a:lnTo>
                <a:lnTo>
                  <a:pt x="0" y="192201"/>
                </a:lnTo>
                <a:lnTo>
                  <a:pt x="143979" y="192201"/>
                </a:lnTo>
                <a:lnTo>
                  <a:pt x="143979" y="333375"/>
                </a:lnTo>
                <a:lnTo>
                  <a:pt x="192227" y="333375"/>
                </a:lnTo>
                <a:lnTo>
                  <a:pt x="192227" y="192201"/>
                </a:lnTo>
                <a:lnTo>
                  <a:pt x="333375" y="192201"/>
                </a:lnTo>
                <a:lnTo>
                  <a:pt x="333375" y="143967"/>
                </a:lnTo>
                <a:close/>
              </a:path>
            </a:pathLst>
          </a:custGeom>
          <a:solidFill>
            <a:srgbClr val="FFA900"/>
          </a:solidFill>
        </p:spPr>
        <p:txBody>
          <a:bodyPr wrap="square" lIns="0" tIns="0" rIns="0" bIns="0" rtlCol="0"/>
          <a:lstStyle/>
          <a:p>
            <a:endParaRPr/>
          </a:p>
        </p:txBody>
      </p:sp>
      <p:sp>
        <p:nvSpPr>
          <p:cNvPr id="3" name="object 3"/>
          <p:cNvSpPr/>
          <p:nvPr/>
        </p:nvSpPr>
        <p:spPr>
          <a:xfrm>
            <a:off x="835199" y="9524879"/>
            <a:ext cx="600075" cy="600075"/>
          </a:xfrm>
          <a:custGeom>
            <a:avLst/>
            <a:gdLst/>
            <a:ahLst/>
            <a:cxnLst/>
            <a:rect l="l" t="t" r="r" b="b"/>
            <a:pathLst>
              <a:path w="600075" h="600075">
                <a:moveTo>
                  <a:pt x="302334" y="0"/>
                </a:moveTo>
                <a:lnTo>
                  <a:pt x="253286" y="3936"/>
                </a:lnTo>
                <a:lnTo>
                  <a:pt x="206761" y="15335"/>
                </a:lnTo>
                <a:lnTo>
                  <a:pt x="163380" y="33584"/>
                </a:lnTo>
                <a:lnTo>
                  <a:pt x="123766" y="58070"/>
                </a:lnTo>
                <a:lnTo>
                  <a:pt x="88539" y="88180"/>
                </a:lnTo>
                <a:lnTo>
                  <a:pt x="58324" y="123300"/>
                </a:lnTo>
                <a:lnTo>
                  <a:pt x="33740" y="162816"/>
                </a:lnTo>
                <a:lnTo>
                  <a:pt x="15410" y="206116"/>
                </a:lnTo>
                <a:lnTo>
                  <a:pt x="3956" y="252587"/>
                </a:lnTo>
                <a:lnTo>
                  <a:pt x="0" y="301614"/>
                </a:lnTo>
                <a:lnTo>
                  <a:pt x="3956" y="350661"/>
                </a:lnTo>
                <a:lnTo>
                  <a:pt x="15410" y="397185"/>
                </a:lnTo>
                <a:lnTo>
                  <a:pt x="33740" y="440565"/>
                </a:lnTo>
                <a:lnTo>
                  <a:pt x="58324" y="480178"/>
                </a:lnTo>
                <a:lnTo>
                  <a:pt x="88539" y="515404"/>
                </a:lnTo>
                <a:lnTo>
                  <a:pt x="123766" y="545620"/>
                </a:lnTo>
                <a:lnTo>
                  <a:pt x="163380" y="570204"/>
                </a:lnTo>
                <a:lnTo>
                  <a:pt x="206761" y="588534"/>
                </a:lnTo>
                <a:lnTo>
                  <a:pt x="253286" y="599988"/>
                </a:lnTo>
                <a:lnTo>
                  <a:pt x="254359" y="600074"/>
                </a:lnTo>
                <a:lnTo>
                  <a:pt x="350286" y="600074"/>
                </a:lnTo>
                <a:lnTo>
                  <a:pt x="397828" y="588534"/>
                </a:lnTo>
                <a:lnTo>
                  <a:pt x="441126" y="570204"/>
                </a:lnTo>
                <a:lnTo>
                  <a:pt x="480642" y="545620"/>
                </a:lnTo>
                <a:lnTo>
                  <a:pt x="515761" y="515404"/>
                </a:lnTo>
                <a:lnTo>
                  <a:pt x="545869" y="480178"/>
                </a:lnTo>
                <a:lnTo>
                  <a:pt x="570355" y="440565"/>
                </a:lnTo>
                <a:lnTo>
                  <a:pt x="588604" y="397185"/>
                </a:lnTo>
                <a:lnTo>
                  <a:pt x="600003" y="350661"/>
                </a:lnTo>
                <a:lnTo>
                  <a:pt x="600003" y="252587"/>
                </a:lnTo>
                <a:lnTo>
                  <a:pt x="588604" y="206116"/>
                </a:lnTo>
                <a:lnTo>
                  <a:pt x="570355" y="162816"/>
                </a:lnTo>
                <a:lnTo>
                  <a:pt x="545869" y="123300"/>
                </a:lnTo>
                <a:lnTo>
                  <a:pt x="515761" y="88180"/>
                </a:lnTo>
                <a:lnTo>
                  <a:pt x="480642" y="58070"/>
                </a:lnTo>
                <a:lnTo>
                  <a:pt x="441126" y="33584"/>
                </a:lnTo>
                <a:lnTo>
                  <a:pt x="397828" y="15335"/>
                </a:lnTo>
                <a:lnTo>
                  <a:pt x="351359" y="3936"/>
                </a:lnTo>
                <a:lnTo>
                  <a:pt x="302334" y="0"/>
                </a:lnTo>
                <a:close/>
              </a:path>
            </a:pathLst>
          </a:custGeom>
          <a:solidFill>
            <a:srgbClr val="FFA900"/>
          </a:solidFill>
        </p:spPr>
        <p:txBody>
          <a:bodyPr wrap="square" lIns="0" tIns="0" rIns="0" bIns="0" rtlCol="0"/>
          <a:lstStyle/>
          <a:p>
            <a:endParaRPr/>
          </a:p>
        </p:txBody>
      </p:sp>
      <p:sp>
        <p:nvSpPr>
          <p:cNvPr id="4" name="object 4"/>
          <p:cNvSpPr/>
          <p:nvPr/>
        </p:nvSpPr>
        <p:spPr>
          <a:xfrm>
            <a:off x="387360" y="9279356"/>
            <a:ext cx="333375" cy="333375"/>
          </a:xfrm>
          <a:custGeom>
            <a:avLst/>
            <a:gdLst/>
            <a:ahLst/>
            <a:cxnLst/>
            <a:rect l="l" t="t" r="r" b="b"/>
            <a:pathLst>
              <a:path w="333375" h="333375">
                <a:moveTo>
                  <a:pt x="168463" y="0"/>
                </a:moveTo>
                <a:lnTo>
                  <a:pt x="123736" y="5976"/>
                </a:lnTo>
                <a:lnTo>
                  <a:pt x="83510" y="22851"/>
                </a:lnTo>
                <a:lnTo>
                  <a:pt x="49403" y="49046"/>
                </a:lnTo>
                <a:lnTo>
                  <a:pt x="23036" y="82979"/>
                </a:lnTo>
                <a:lnTo>
                  <a:pt x="6029" y="123072"/>
                </a:lnTo>
                <a:lnTo>
                  <a:pt x="0" y="167744"/>
                </a:lnTo>
                <a:lnTo>
                  <a:pt x="6029" y="212468"/>
                </a:lnTo>
                <a:lnTo>
                  <a:pt x="23036" y="252693"/>
                </a:lnTo>
                <a:lnTo>
                  <a:pt x="49403" y="286799"/>
                </a:lnTo>
                <a:lnTo>
                  <a:pt x="83510" y="313166"/>
                </a:lnTo>
                <a:lnTo>
                  <a:pt x="123736" y="330173"/>
                </a:lnTo>
                <a:lnTo>
                  <a:pt x="147482" y="333374"/>
                </a:lnTo>
                <a:lnTo>
                  <a:pt x="189417" y="333374"/>
                </a:lnTo>
                <a:lnTo>
                  <a:pt x="213134" y="330173"/>
                </a:lnTo>
                <a:lnTo>
                  <a:pt x="253225" y="313166"/>
                </a:lnTo>
                <a:lnTo>
                  <a:pt x="287158" y="286799"/>
                </a:lnTo>
                <a:lnTo>
                  <a:pt x="311692" y="254853"/>
                </a:lnTo>
                <a:lnTo>
                  <a:pt x="168462" y="254853"/>
                </a:lnTo>
                <a:lnTo>
                  <a:pt x="134502" y="248025"/>
                </a:lnTo>
                <a:lnTo>
                  <a:pt x="106818" y="229387"/>
                </a:lnTo>
                <a:lnTo>
                  <a:pt x="88178" y="201704"/>
                </a:lnTo>
                <a:lnTo>
                  <a:pt x="81349" y="167744"/>
                </a:lnTo>
                <a:lnTo>
                  <a:pt x="88178" y="133784"/>
                </a:lnTo>
                <a:lnTo>
                  <a:pt x="106818" y="106102"/>
                </a:lnTo>
                <a:lnTo>
                  <a:pt x="134502" y="87463"/>
                </a:lnTo>
                <a:lnTo>
                  <a:pt x="168462" y="80636"/>
                </a:lnTo>
                <a:lnTo>
                  <a:pt x="259164" y="80636"/>
                </a:lnTo>
                <a:lnTo>
                  <a:pt x="168463" y="0"/>
                </a:lnTo>
                <a:close/>
              </a:path>
              <a:path w="333375" h="333375">
                <a:moveTo>
                  <a:pt x="259164" y="80636"/>
                </a:moveTo>
                <a:lnTo>
                  <a:pt x="168462" y="80636"/>
                </a:lnTo>
                <a:lnTo>
                  <a:pt x="202421" y="87463"/>
                </a:lnTo>
                <a:lnTo>
                  <a:pt x="230104" y="106102"/>
                </a:lnTo>
                <a:lnTo>
                  <a:pt x="248743" y="133784"/>
                </a:lnTo>
                <a:lnTo>
                  <a:pt x="255572" y="167744"/>
                </a:lnTo>
                <a:lnTo>
                  <a:pt x="248743" y="201704"/>
                </a:lnTo>
                <a:lnTo>
                  <a:pt x="230104" y="229387"/>
                </a:lnTo>
                <a:lnTo>
                  <a:pt x="202421" y="248025"/>
                </a:lnTo>
                <a:lnTo>
                  <a:pt x="168462" y="254853"/>
                </a:lnTo>
                <a:lnTo>
                  <a:pt x="311692" y="254853"/>
                </a:lnTo>
                <a:lnTo>
                  <a:pt x="313351" y="252693"/>
                </a:lnTo>
                <a:lnTo>
                  <a:pt x="330226" y="212468"/>
                </a:lnTo>
                <a:lnTo>
                  <a:pt x="333374" y="188902"/>
                </a:lnTo>
                <a:lnTo>
                  <a:pt x="333374" y="146610"/>
                </a:lnTo>
                <a:lnTo>
                  <a:pt x="259164" y="80636"/>
                </a:lnTo>
                <a:close/>
              </a:path>
              <a:path w="333375" h="333375">
                <a:moveTo>
                  <a:pt x="168463" y="0"/>
                </a:moveTo>
                <a:lnTo>
                  <a:pt x="333374" y="146610"/>
                </a:lnTo>
                <a:lnTo>
                  <a:pt x="330226" y="123072"/>
                </a:lnTo>
                <a:lnTo>
                  <a:pt x="313351" y="82979"/>
                </a:lnTo>
                <a:lnTo>
                  <a:pt x="287158" y="49046"/>
                </a:lnTo>
                <a:lnTo>
                  <a:pt x="253225" y="22851"/>
                </a:lnTo>
                <a:lnTo>
                  <a:pt x="213134" y="5976"/>
                </a:lnTo>
                <a:lnTo>
                  <a:pt x="168463" y="0"/>
                </a:lnTo>
                <a:close/>
              </a:path>
              <a:path w="333375" h="333375">
                <a:moveTo>
                  <a:pt x="333374" y="0"/>
                </a:moveTo>
                <a:lnTo>
                  <a:pt x="168463" y="0"/>
                </a:lnTo>
                <a:lnTo>
                  <a:pt x="213134" y="5976"/>
                </a:lnTo>
                <a:lnTo>
                  <a:pt x="253225" y="22851"/>
                </a:lnTo>
                <a:lnTo>
                  <a:pt x="287158" y="49046"/>
                </a:lnTo>
                <a:lnTo>
                  <a:pt x="313351" y="82979"/>
                </a:lnTo>
                <a:lnTo>
                  <a:pt x="330226" y="123072"/>
                </a:lnTo>
                <a:lnTo>
                  <a:pt x="333374" y="146610"/>
                </a:lnTo>
                <a:lnTo>
                  <a:pt x="333374" y="0"/>
                </a:lnTo>
                <a:close/>
              </a:path>
            </a:pathLst>
          </a:custGeom>
          <a:solidFill>
            <a:srgbClr val="DA622E"/>
          </a:solidFill>
        </p:spPr>
        <p:txBody>
          <a:bodyPr wrap="square" lIns="0" tIns="0" rIns="0" bIns="0" rtlCol="0"/>
          <a:lstStyle/>
          <a:p>
            <a:endParaRPr/>
          </a:p>
        </p:txBody>
      </p:sp>
      <p:grpSp>
        <p:nvGrpSpPr>
          <p:cNvPr id="5" name="object 5"/>
          <p:cNvGrpSpPr/>
          <p:nvPr/>
        </p:nvGrpSpPr>
        <p:grpSpPr>
          <a:xfrm>
            <a:off x="15857371" y="0"/>
            <a:ext cx="2268220" cy="949325"/>
            <a:chOff x="15857371" y="0"/>
            <a:chExt cx="2268220" cy="949325"/>
          </a:xfrm>
        </p:grpSpPr>
        <p:sp>
          <p:nvSpPr>
            <p:cNvPr id="6" name="object 6"/>
            <p:cNvSpPr/>
            <p:nvPr/>
          </p:nvSpPr>
          <p:spPr>
            <a:xfrm>
              <a:off x="15857371" y="0"/>
              <a:ext cx="2268220" cy="949325"/>
            </a:xfrm>
            <a:custGeom>
              <a:avLst/>
              <a:gdLst/>
              <a:ahLst/>
              <a:cxnLst/>
              <a:rect l="l" t="t" r="r" b="b"/>
              <a:pathLst>
                <a:path w="2268219" h="949325">
                  <a:moveTo>
                    <a:pt x="199678" y="0"/>
                  </a:moveTo>
                  <a:lnTo>
                    <a:pt x="0" y="0"/>
                  </a:lnTo>
                  <a:lnTo>
                    <a:pt x="6557" y="34731"/>
                  </a:lnTo>
                  <a:lnTo>
                    <a:pt x="17148" y="80431"/>
                  </a:lnTo>
                  <a:lnTo>
                    <a:pt x="29535" y="125419"/>
                  </a:lnTo>
                  <a:lnTo>
                    <a:pt x="43677" y="169655"/>
                  </a:lnTo>
                  <a:lnTo>
                    <a:pt x="59536" y="213098"/>
                  </a:lnTo>
                  <a:lnTo>
                    <a:pt x="77070" y="255708"/>
                  </a:lnTo>
                  <a:lnTo>
                    <a:pt x="96240" y="297446"/>
                  </a:lnTo>
                  <a:lnTo>
                    <a:pt x="117005" y="338271"/>
                  </a:lnTo>
                  <a:lnTo>
                    <a:pt x="139327" y="378143"/>
                  </a:lnTo>
                  <a:lnTo>
                    <a:pt x="163163" y="417022"/>
                  </a:lnTo>
                  <a:lnTo>
                    <a:pt x="188476" y="454868"/>
                  </a:lnTo>
                  <a:lnTo>
                    <a:pt x="215224" y="491640"/>
                  </a:lnTo>
                  <a:lnTo>
                    <a:pt x="243368" y="527299"/>
                  </a:lnTo>
                  <a:lnTo>
                    <a:pt x="272867" y="561804"/>
                  </a:lnTo>
                  <a:lnTo>
                    <a:pt x="303682" y="595116"/>
                  </a:lnTo>
                  <a:lnTo>
                    <a:pt x="335772" y="627194"/>
                  </a:lnTo>
                  <a:lnTo>
                    <a:pt x="369098" y="657998"/>
                  </a:lnTo>
                  <a:lnTo>
                    <a:pt x="403619" y="687487"/>
                  </a:lnTo>
                  <a:lnTo>
                    <a:pt x="439296" y="715623"/>
                  </a:lnTo>
                  <a:lnTo>
                    <a:pt x="476088" y="742364"/>
                  </a:lnTo>
                  <a:lnTo>
                    <a:pt x="513955" y="767671"/>
                  </a:lnTo>
                  <a:lnTo>
                    <a:pt x="552857" y="791503"/>
                  </a:lnTo>
                  <a:lnTo>
                    <a:pt x="592755" y="813821"/>
                  </a:lnTo>
                  <a:lnTo>
                    <a:pt x="633608" y="834583"/>
                  </a:lnTo>
                  <a:lnTo>
                    <a:pt x="675377" y="853751"/>
                  </a:lnTo>
                  <a:lnTo>
                    <a:pt x="718020" y="871284"/>
                  </a:lnTo>
                  <a:lnTo>
                    <a:pt x="761499" y="887141"/>
                  </a:lnTo>
                  <a:lnTo>
                    <a:pt x="805773" y="901284"/>
                  </a:lnTo>
                  <a:lnTo>
                    <a:pt x="850802" y="913670"/>
                  </a:lnTo>
                  <a:lnTo>
                    <a:pt x="896546" y="924261"/>
                  </a:lnTo>
                  <a:lnTo>
                    <a:pt x="942966" y="933017"/>
                  </a:lnTo>
                  <a:lnTo>
                    <a:pt x="990020" y="939896"/>
                  </a:lnTo>
                  <a:lnTo>
                    <a:pt x="1037669" y="944860"/>
                  </a:lnTo>
                  <a:lnTo>
                    <a:pt x="1085873" y="947868"/>
                  </a:lnTo>
                  <a:lnTo>
                    <a:pt x="1134593" y="948879"/>
                  </a:lnTo>
                  <a:lnTo>
                    <a:pt x="1183244" y="947868"/>
                  </a:lnTo>
                  <a:lnTo>
                    <a:pt x="1231381" y="944860"/>
                  </a:lnTo>
                  <a:lnTo>
                    <a:pt x="1278965" y="939896"/>
                  </a:lnTo>
                  <a:lnTo>
                    <a:pt x="1325955" y="933017"/>
                  </a:lnTo>
                  <a:lnTo>
                    <a:pt x="1372310" y="924261"/>
                  </a:lnTo>
                  <a:lnTo>
                    <a:pt x="1417992" y="913670"/>
                  </a:lnTo>
                  <a:lnTo>
                    <a:pt x="1462960" y="901284"/>
                  </a:lnTo>
                  <a:lnTo>
                    <a:pt x="1507174" y="887141"/>
                  </a:lnTo>
                  <a:lnTo>
                    <a:pt x="1550595" y="871284"/>
                  </a:lnTo>
                  <a:lnTo>
                    <a:pt x="1593181" y="853751"/>
                  </a:lnTo>
                  <a:lnTo>
                    <a:pt x="1634894" y="834583"/>
                  </a:lnTo>
                  <a:lnTo>
                    <a:pt x="1675693" y="813821"/>
                  </a:lnTo>
                  <a:lnTo>
                    <a:pt x="1715538" y="791503"/>
                  </a:lnTo>
                  <a:lnTo>
                    <a:pt x="1754389" y="767671"/>
                  </a:lnTo>
                  <a:lnTo>
                    <a:pt x="1776226" y="753058"/>
                  </a:lnTo>
                  <a:lnTo>
                    <a:pt x="1134593" y="753058"/>
                  </a:lnTo>
                  <a:lnTo>
                    <a:pt x="1086837" y="751887"/>
                  </a:lnTo>
                  <a:lnTo>
                    <a:pt x="1039687" y="748411"/>
                  </a:lnTo>
                  <a:lnTo>
                    <a:pt x="993199" y="742684"/>
                  </a:lnTo>
                  <a:lnTo>
                    <a:pt x="947426" y="734763"/>
                  </a:lnTo>
                  <a:lnTo>
                    <a:pt x="902424" y="724700"/>
                  </a:lnTo>
                  <a:lnTo>
                    <a:pt x="858247" y="712552"/>
                  </a:lnTo>
                  <a:lnTo>
                    <a:pt x="814950" y="698374"/>
                  </a:lnTo>
                  <a:lnTo>
                    <a:pt x="772589" y="682220"/>
                  </a:lnTo>
                  <a:lnTo>
                    <a:pt x="731218" y="664145"/>
                  </a:lnTo>
                  <a:lnTo>
                    <a:pt x="690891" y="644205"/>
                  </a:lnTo>
                  <a:lnTo>
                    <a:pt x="651663" y="622453"/>
                  </a:lnTo>
                  <a:lnTo>
                    <a:pt x="613590" y="598946"/>
                  </a:lnTo>
                  <a:lnTo>
                    <a:pt x="576726" y="573737"/>
                  </a:lnTo>
                  <a:lnTo>
                    <a:pt x="541126" y="546883"/>
                  </a:lnTo>
                  <a:lnTo>
                    <a:pt x="506845" y="518437"/>
                  </a:lnTo>
                  <a:lnTo>
                    <a:pt x="473938" y="488455"/>
                  </a:lnTo>
                  <a:lnTo>
                    <a:pt x="442458" y="456992"/>
                  </a:lnTo>
                  <a:lnTo>
                    <a:pt x="412462" y="424103"/>
                  </a:lnTo>
                  <a:lnTo>
                    <a:pt x="384004" y="389842"/>
                  </a:lnTo>
                  <a:lnTo>
                    <a:pt x="357139" y="354265"/>
                  </a:lnTo>
                  <a:lnTo>
                    <a:pt x="331921" y="317426"/>
                  </a:lnTo>
                  <a:lnTo>
                    <a:pt x="308406" y="279380"/>
                  </a:lnTo>
                  <a:lnTo>
                    <a:pt x="286648" y="240183"/>
                  </a:lnTo>
                  <a:lnTo>
                    <a:pt x="266702" y="199889"/>
                  </a:lnTo>
                  <a:lnTo>
                    <a:pt x="248623" y="158553"/>
                  </a:lnTo>
                  <a:lnTo>
                    <a:pt x="232465" y="116230"/>
                  </a:lnTo>
                  <a:lnTo>
                    <a:pt x="218284" y="72975"/>
                  </a:lnTo>
                  <a:lnTo>
                    <a:pt x="206135" y="28843"/>
                  </a:lnTo>
                  <a:lnTo>
                    <a:pt x="199678" y="0"/>
                  </a:lnTo>
                  <a:close/>
                </a:path>
                <a:path w="2268219" h="949325">
                  <a:moveTo>
                    <a:pt x="2267684" y="0"/>
                  </a:moveTo>
                  <a:lnTo>
                    <a:pt x="2068747" y="0"/>
                  </a:lnTo>
                  <a:lnTo>
                    <a:pt x="2062291" y="28843"/>
                  </a:lnTo>
                  <a:lnTo>
                    <a:pt x="2050143" y="72975"/>
                  </a:lnTo>
                  <a:lnTo>
                    <a:pt x="2035965" y="116230"/>
                  </a:lnTo>
                  <a:lnTo>
                    <a:pt x="2019811" y="158553"/>
                  </a:lnTo>
                  <a:lnTo>
                    <a:pt x="2001737" y="199889"/>
                  </a:lnTo>
                  <a:lnTo>
                    <a:pt x="1981797" y="240183"/>
                  </a:lnTo>
                  <a:lnTo>
                    <a:pt x="1960046" y="279380"/>
                  </a:lnTo>
                  <a:lnTo>
                    <a:pt x="1936539" y="317426"/>
                  </a:lnTo>
                  <a:lnTo>
                    <a:pt x="1911331" y="354265"/>
                  </a:lnTo>
                  <a:lnTo>
                    <a:pt x="1884477" y="389842"/>
                  </a:lnTo>
                  <a:lnTo>
                    <a:pt x="1856033" y="424103"/>
                  </a:lnTo>
                  <a:lnTo>
                    <a:pt x="1826052" y="456992"/>
                  </a:lnTo>
                  <a:lnTo>
                    <a:pt x="1794590" y="488455"/>
                  </a:lnTo>
                  <a:lnTo>
                    <a:pt x="1761702" y="518437"/>
                  </a:lnTo>
                  <a:lnTo>
                    <a:pt x="1727442" y="546883"/>
                  </a:lnTo>
                  <a:lnTo>
                    <a:pt x="1691866" y="573737"/>
                  </a:lnTo>
                  <a:lnTo>
                    <a:pt x="1655029" y="598946"/>
                  </a:lnTo>
                  <a:lnTo>
                    <a:pt x="1616986" y="622453"/>
                  </a:lnTo>
                  <a:lnTo>
                    <a:pt x="1577791" y="644205"/>
                  </a:lnTo>
                  <a:lnTo>
                    <a:pt x="1537499" y="664145"/>
                  </a:lnTo>
                  <a:lnTo>
                    <a:pt x="1496166" y="682220"/>
                  </a:lnTo>
                  <a:lnTo>
                    <a:pt x="1453846" y="698374"/>
                  </a:lnTo>
                  <a:lnTo>
                    <a:pt x="1410594" y="712552"/>
                  </a:lnTo>
                  <a:lnTo>
                    <a:pt x="1366465" y="724700"/>
                  </a:lnTo>
                  <a:lnTo>
                    <a:pt x="1321515" y="734763"/>
                  </a:lnTo>
                  <a:lnTo>
                    <a:pt x="1275797" y="742684"/>
                  </a:lnTo>
                  <a:lnTo>
                    <a:pt x="1229368" y="748411"/>
                  </a:lnTo>
                  <a:lnTo>
                    <a:pt x="1182281" y="751887"/>
                  </a:lnTo>
                  <a:lnTo>
                    <a:pt x="1134593" y="753058"/>
                  </a:lnTo>
                  <a:lnTo>
                    <a:pt x="1776226" y="753058"/>
                  </a:lnTo>
                  <a:lnTo>
                    <a:pt x="1828950" y="715623"/>
                  </a:lnTo>
                  <a:lnTo>
                    <a:pt x="1864580" y="687487"/>
                  </a:lnTo>
                  <a:lnTo>
                    <a:pt x="1899056" y="657998"/>
                  </a:lnTo>
                  <a:lnTo>
                    <a:pt x="1932339" y="627194"/>
                  </a:lnTo>
                  <a:lnTo>
                    <a:pt x="1964387" y="595116"/>
                  </a:lnTo>
                  <a:lnTo>
                    <a:pt x="1995162" y="561804"/>
                  </a:lnTo>
                  <a:lnTo>
                    <a:pt x="2024624" y="527299"/>
                  </a:lnTo>
                  <a:lnTo>
                    <a:pt x="2052731" y="491640"/>
                  </a:lnTo>
                  <a:lnTo>
                    <a:pt x="2079445" y="454868"/>
                  </a:lnTo>
                  <a:lnTo>
                    <a:pt x="2104726" y="417022"/>
                  </a:lnTo>
                  <a:lnTo>
                    <a:pt x="2128532" y="378143"/>
                  </a:lnTo>
                  <a:lnTo>
                    <a:pt x="2150825" y="338271"/>
                  </a:lnTo>
                  <a:lnTo>
                    <a:pt x="2171565" y="297446"/>
                  </a:lnTo>
                  <a:lnTo>
                    <a:pt x="2190710" y="255708"/>
                  </a:lnTo>
                  <a:lnTo>
                    <a:pt x="2208222" y="213098"/>
                  </a:lnTo>
                  <a:lnTo>
                    <a:pt x="2224061" y="169655"/>
                  </a:lnTo>
                  <a:lnTo>
                    <a:pt x="2238186" y="125419"/>
                  </a:lnTo>
                  <a:lnTo>
                    <a:pt x="2250557" y="80431"/>
                  </a:lnTo>
                  <a:lnTo>
                    <a:pt x="2261135" y="34731"/>
                  </a:lnTo>
                  <a:lnTo>
                    <a:pt x="2267684" y="0"/>
                  </a:lnTo>
                  <a:close/>
                </a:path>
              </a:pathLst>
            </a:custGeom>
            <a:solidFill>
              <a:srgbClr val="DA622E"/>
            </a:solidFill>
          </p:spPr>
          <p:txBody>
            <a:bodyPr wrap="square" lIns="0" tIns="0" rIns="0" bIns="0" rtlCol="0"/>
            <a:lstStyle/>
            <a:p>
              <a:endParaRPr/>
            </a:p>
          </p:txBody>
        </p:sp>
        <p:sp>
          <p:nvSpPr>
            <p:cNvPr id="7" name="object 7"/>
            <p:cNvSpPr/>
            <p:nvPr/>
          </p:nvSpPr>
          <p:spPr>
            <a:xfrm>
              <a:off x="16321465" y="0"/>
              <a:ext cx="1261110" cy="459740"/>
            </a:xfrm>
            <a:custGeom>
              <a:avLst/>
              <a:gdLst/>
              <a:ahLst/>
              <a:cxnLst/>
              <a:rect l="l" t="t" r="r" b="b"/>
              <a:pathLst>
                <a:path w="1261109" h="459740">
                  <a:moveTo>
                    <a:pt x="255992" y="0"/>
                  </a:moveTo>
                  <a:lnTo>
                    <a:pt x="0" y="0"/>
                  </a:lnTo>
                  <a:lnTo>
                    <a:pt x="7608" y="23344"/>
                  </a:lnTo>
                  <a:lnTo>
                    <a:pt x="24443" y="65037"/>
                  </a:lnTo>
                  <a:lnTo>
                    <a:pt x="43973" y="105272"/>
                  </a:lnTo>
                  <a:lnTo>
                    <a:pt x="66085" y="143938"/>
                  </a:lnTo>
                  <a:lnTo>
                    <a:pt x="90666" y="180923"/>
                  </a:lnTo>
                  <a:lnTo>
                    <a:pt x="117604" y="216113"/>
                  </a:lnTo>
                  <a:lnTo>
                    <a:pt x="146785" y="249398"/>
                  </a:lnTo>
                  <a:lnTo>
                    <a:pt x="178097" y="280665"/>
                  </a:lnTo>
                  <a:lnTo>
                    <a:pt x="211427" y="309801"/>
                  </a:lnTo>
                  <a:lnTo>
                    <a:pt x="246661" y="336695"/>
                  </a:lnTo>
                  <a:lnTo>
                    <a:pt x="283688" y="361235"/>
                  </a:lnTo>
                  <a:lnTo>
                    <a:pt x="322394" y="383307"/>
                  </a:lnTo>
                  <a:lnTo>
                    <a:pt x="362666" y="402801"/>
                  </a:lnTo>
                  <a:lnTo>
                    <a:pt x="404392" y="419603"/>
                  </a:lnTo>
                  <a:lnTo>
                    <a:pt x="447459" y="433602"/>
                  </a:lnTo>
                  <a:lnTo>
                    <a:pt x="491753" y="444685"/>
                  </a:lnTo>
                  <a:lnTo>
                    <a:pt x="537163" y="452741"/>
                  </a:lnTo>
                  <a:lnTo>
                    <a:pt x="583574" y="457656"/>
                  </a:lnTo>
                  <a:lnTo>
                    <a:pt x="630875" y="459320"/>
                  </a:lnTo>
                  <a:lnTo>
                    <a:pt x="678172" y="457656"/>
                  </a:lnTo>
                  <a:lnTo>
                    <a:pt x="724571" y="452741"/>
                  </a:lnTo>
                  <a:lnTo>
                    <a:pt x="769961" y="444685"/>
                  </a:lnTo>
                  <a:lnTo>
                    <a:pt x="814230" y="433602"/>
                  </a:lnTo>
                  <a:lnTo>
                    <a:pt x="857266" y="419603"/>
                  </a:lnTo>
                  <a:lnTo>
                    <a:pt x="898955" y="402801"/>
                  </a:lnTo>
                  <a:lnTo>
                    <a:pt x="939188" y="383307"/>
                  </a:lnTo>
                  <a:lnTo>
                    <a:pt x="977850" y="361235"/>
                  </a:lnTo>
                  <a:lnTo>
                    <a:pt x="1014830" y="336695"/>
                  </a:lnTo>
                  <a:lnTo>
                    <a:pt x="1050017" y="309801"/>
                  </a:lnTo>
                  <a:lnTo>
                    <a:pt x="1083297" y="280665"/>
                  </a:lnTo>
                  <a:lnTo>
                    <a:pt x="1114559" y="249398"/>
                  </a:lnTo>
                  <a:lnTo>
                    <a:pt x="1137521" y="223163"/>
                  </a:lnTo>
                  <a:lnTo>
                    <a:pt x="630875" y="223163"/>
                  </a:lnTo>
                  <a:lnTo>
                    <a:pt x="584413" y="220663"/>
                  </a:lnTo>
                  <a:lnTo>
                    <a:pt x="539385" y="213335"/>
                  </a:lnTo>
                  <a:lnTo>
                    <a:pt x="496054" y="201439"/>
                  </a:lnTo>
                  <a:lnTo>
                    <a:pt x="454681" y="185235"/>
                  </a:lnTo>
                  <a:lnTo>
                    <a:pt x="415530" y="164982"/>
                  </a:lnTo>
                  <a:lnTo>
                    <a:pt x="378862" y="140941"/>
                  </a:lnTo>
                  <a:lnTo>
                    <a:pt x="344941" y="113371"/>
                  </a:lnTo>
                  <a:lnTo>
                    <a:pt x="314027" y="82533"/>
                  </a:lnTo>
                  <a:lnTo>
                    <a:pt x="286384" y="48685"/>
                  </a:lnTo>
                  <a:lnTo>
                    <a:pt x="262274" y="12087"/>
                  </a:lnTo>
                  <a:lnTo>
                    <a:pt x="255992" y="0"/>
                  </a:lnTo>
                  <a:close/>
                </a:path>
                <a:path w="1261109" h="459740">
                  <a:moveTo>
                    <a:pt x="1261064" y="0"/>
                  </a:moveTo>
                  <a:lnTo>
                    <a:pt x="1005759" y="0"/>
                  </a:lnTo>
                  <a:lnTo>
                    <a:pt x="999476" y="12087"/>
                  </a:lnTo>
                  <a:lnTo>
                    <a:pt x="975366" y="48685"/>
                  </a:lnTo>
                  <a:lnTo>
                    <a:pt x="947723" y="82533"/>
                  </a:lnTo>
                  <a:lnTo>
                    <a:pt x="916810" y="113371"/>
                  </a:lnTo>
                  <a:lnTo>
                    <a:pt x="882888" y="140941"/>
                  </a:lnTo>
                  <a:lnTo>
                    <a:pt x="846220" y="164982"/>
                  </a:lnTo>
                  <a:lnTo>
                    <a:pt x="807069" y="185235"/>
                  </a:lnTo>
                  <a:lnTo>
                    <a:pt x="765696" y="201439"/>
                  </a:lnTo>
                  <a:lnTo>
                    <a:pt x="722365" y="213335"/>
                  </a:lnTo>
                  <a:lnTo>
                    <a:pt x="677337" y="220663"/>
                  </a:lnTo>
                  <a:lnTo>
                    <a:pt x="630875" y="223163"/>
                  </a:lnTo>
                  <a:lnTo>
                    <a:pt x="1137521" y="223163"/>
                  </a:lnTo>
                  <a:lnTo>
                    <a:pt x="1170581" y="180923"/>
                  </a:lnTo>
                  <a:lnTo>
                    <a:pt x="1195116" y="143938"/>
                  </a:lnTo>
                  <a:lnTo>
                    <a:pt x="1217184" y="105272"/>
                  </a:lnTo>
                  <a:lnTo>
                    <a:pt x="1236674" y="65037"/>
                  </a:lnTo>
                  <a:lnTo>
                    <a:pt x="1253472" y="23344"/>
                  </a:lnTo>
                  <a:lnTo>
                    <a:pt x="1261064" y="0"/>
                  </a:lnTo>
                  <a:close/>
                </a:path>
              </a:pathLst>
            </a:custGeom>
            <a:solidFill>
              <a:srgbClr val="FFA900"/>
            </a:solidFill>
          </p:spPr>
          <p:txBody>
            <a:bodyPr wrap="square" lIns="0" tIns="0" rIns="0" bIns="0" rtlCol="0"/>
            <a:lstStyle/>
            <a:p>
              <a:endParaRPr/>
            </a:p>
          </p:txBody>
        </p:sp>
      </p:grpSp>
      <p:sp>
        <p:nvSpPr>
          <p:cNvPr id="8" name="object 8"/>
          <p:cNvSpPr txBox="1">
            <a:spLocks noGrp="1"/>
          </p:cNvSpPr>
          <p:nvPr>
            <p:ph type="title"/>
          </p:nvPr>
        </p:nvSpPr>
        <p:spPr>
          <a:xfrm>
            <a:off x="1703125" y="946805"/>
            <a:ext cx="14194154" cy="935513"/>
          </a:xfrm>
          <a:prstGeom prst="rect">
            <a:avLst/>
          </a:prstGeom>
        </p:spPr>
        <p:txBody>
          <a:bodyPr vert="horz" wrap="square" lIns="0" tIns="12065" rIns="0" bIns="0" rtlCol="0" anchor="t">
            <a:spAutoFit/>
          </a:bodyPr>
          <a:lstStyle/>
          <a:p>
            <a:pPr marL="12700">
              <a:spcBef>
                <a:spcPts val="95"/>
              </a:spcBef>
            </a:pPr>
            <a:r>
              <a:rPr lang="en-US" b="1" spc="240" dirty="0">
                <a:ea typeface="Cambria"/>
              </a:rPr>
              <a:t>How to access element of an array ?</a:t>
            </a:r>
          </a:p>
        </p:txBody>
      </p:sp>
      <p:sp>
        <p:nvSpPr>
          <p:cNvPr id="10" name="TextBox 9">
            <a:extLst>
              <a:ext uri="{FF2B5EF4-FFF2-40B4-BE49-F238E27FC236}">
                <a16:creationId xmlns:a16="http://schemas.microsoft.com/office/drawing/2014/main" id="{14097E6F-9203-D183-15CD-3AB5F771BA61}"/>
              </a:ext>
            </a:extLst>
          </p:cNvPr>
          <p:cNvSpPr txBox="1"/>
          <p:nvPr/>
        </p:nvSpPr>
        <p:spPr>
          <a:xfrm>
            <a:off x="1128790" y="2083630"/>
            <a:ext cx="13292701"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ea typeface="+mn-lt"/>
                <a:cs typeface="+mn-lt"/>
              </a:rPr>
              <a:t>Every element of an array can be accessed by its index.</a:t>
            </a:r>
          </a:p>
          <a:p>
            <a:r>
              <a:rPr lang="en-US" sz="4000" dirty="0">
                <a:ea typeface="+mn-lt"/>
                <a:cs typeface="+mn-lt"/>
              </a:rPr>
              <a:t>Index always starts with 0 and ends with N-1</a:t>
            </a:r>
          </a:p>
          <a:p>
            <a:endParaRPr lang="en-US" sz="4000" dirty="0">
              <a:ea typeface="+mn-lt"/>
              <a:cs typeface="+mn-lt"/>
            </a:endParaRPr>
          </a:p>
          <a:p>
            <a:endParaRPr lang="en-US" sz="4000" dirty="0">
              <a:ea typeface="+mn-lt"/>
              <a:cs typeface="+mn-lt"/>
            </a:endParaRPr>
          </a:p>
          <a:p>
            <a:endParaRPr lang="en-US" sz="4000" dirty="0">
              <a:ea typeface="+mn-lt"/>
              <a:cs typeface="+mn-lt"/>
            </a:endParaRPr>
          </a:p>
          <a:p>
            <a:r>
              <a:rPr lang="en-US" sz="4000" dirty="0">
                <a:ea typeface="+mn-lt"/>
                <a:cs typeface="+mn-lt"/>
              </a:rPr>
              <a:t>grades = [85, 90, 78, 92]</a:t>
            </a:r>
            <a:endParaRPr lang="en-US" dirty="0">
              <a:ea typeface="+mn-lt"/>
              <a:cs typeface="+mn-lt"/>
            </a:endParaRPr>
          </a:p>
          <a:p>
            <a:r>
              <a:rPr lang="en-US" sz="4000" dirty="0">
                <a:ea typeface="+mn-lt"/>
                <a:cs typeface="+mn-lt"/>
              </a:rPr>
              <a:t>print(grades[2])</a:t>
            </a:r>
            <a:endParaRPr lang="en-US" dirty="0">
              <a:ea typeface="Calibri"/>
              <a:cs typeface="Calibri"/>
            </a:endParaRPr>
          </a:p>
          <a:p>
            <a:endParaRPr lang="en-US" sz="4000" dirty="0">
              <a:ea typeface="Calibri"/>
              <a:cs typeface="Calibri"/>
            </a:endParaRPr>
          </a:p>
        </p:txBody>
      </p:sp>
      <p:pic>
        <p:nvPicPr>
          <p:cNvPr id="9" name="Picture 8">
            <a:extLst>
              <a:ext uri="{FF2B5EF4-FFF2-40B4-BE49-F238E27FC236}">
                <a16:creationId xmlns:a16="http://schemas.microsoft.com/office/drawing/2014/main" id="{5FDB1C05-6648-02B0-09D9-BD7DDAA9F936}"/>
              </a:ext>
            </a:extLst>
          </p:cNvPr>
          <p:cNvPicPr>
            <a:picLocks noChangeAspect="1"/>
          </p:cNvPicPr>
          <p:nvPr/>
        </p:nvPicPr>
        <p:blipFill>
          <a:blip r:embed="rId2"/>
          <a:stretch>
            <a:fillRect/>
          </a:stretch>
        </p:blipFill>
        <p:spPr>
          <a:xfrm>
            <a:off x="6648586" y="3974733"/>
            <a:ext cx="9855675" cy="5265337"/>
          </a:xfrm>
          <a:prstGeom prst="rect">
            <a:avLst/>
          </a:prstGeom>
        </p:spPr>
      </p:pic>
    </p:spTree>
    <p:extLst>
      <p:ext uri="{BB962C8B-B14F-4D97-AF65-F5344CB8AC3E}">
        <p14:creationId xmlns:p14="http://schemas.microsoft.com/office/powerpoint/2010/main" val="1693220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4871" y="8705532"/>
            <a:ext cx="333375" cy="333375"/>
          </a:xfrm>
          <a:custGeom>
            <a:avLst/>
            <a:gdLst/>
            <a:ahLst/>
            <a:cxnLst/>
            <a:rect l="l" t="t" r="r" b="b"/>
            <a:pathLst>
              <a:path w="333375" h="333375">
                <a:moveTo>
                  <a:pt x="333375" y="143967"/>
                </a:moveTo>
                <a:lnTo>
                  <a:pt x="192227" y="143967"/>
                </a:lnTo>
                <a:lnTo>
                  <a:pt x="192227" y="0"/>
                </a:lnTo>
                <a:lnTo>
                  <a:pt x="143979" y="0"/>
                </a:lnTo>
                <a:lnTo>
                  <a:pt x="143979" y="143967"/>
                </a:lnTo>
                <a:lnTo>
                  <a:pt x="0" y="143967"/>
                </a:lnTo>
                <a:lnTo>
                  <a:pt x="0" y="192201"/>
                </a:lnTo>
                <a:lnTo>
                  <a:pt x="143979" y="192201"/>
                </a:lnTo>
                <a:lnTo>
                  <a:pt x="143979" y="333375"/>
                </a:lnTo>
                <a:lnTo>
                  <a:pt x="192227" y="333375"/>
                </a:lnTo>
                <a:lnTo>
                  <a:pt x="192227" y="192201"/>
                </a:lnTo>
                <a:lnTo>
                  <a:pt x="333375" y="192201"/>
                </a:lnTo>
                <a:lnTo>
                  <a:pt x="333375" y="143967"/>
                </a:lnTo>
                <a:close/>
              </a:path>
            </a:pathLst>
          </a:custGeom>
          <a:solidFill>
            <a:srgbClr val="FFA900"/>
          </a:solidFill>
        </p:spPr>
        <p:txBody>
          <a:bodyPr wrap="square" lIns="0" tIns="0" rIns="0" bIns="0" rtlCol="0"/>
          <a:lstStyle/>
          <a:p>
            <a:endParaRPr/>
          </a:p>
        </p:txBody>
      </p:sp>
      <p:sp>
        <p:nvSpPr>
          <p:cNvPr id="3" name="object 3"/>
          <p:cNvSpPr/>
          <p:nvPr/>
        </p:nvSpPr>
        <p:spPr>
          <a:xfrm>
            <a:off x="835199" y="9524879"/>
            <a:ext cx="600075" cy="600075"/>
          </a:xfrm>
          <a:custGeom>
            <a:avLst/>
            <a:gdLst/>
            <a:ahLst/>
            <a:cxnLst/>
            <a:rect l="l" t="t" r="r" b="b"/>
            <a:pathLst>
              <a:path w="600075" h="600075">
                <a:moveTo>
                  <a:pt x="302334" y="0"/>
                </a:moveTo>
                <a:lnTo>
                  <a:pt x="253286" y="3936"/>
                </a:lnTo>
                <a:lnTo>
                  <a:pt x="206761" y="15335"/>
                </a:lnTo>
                <a:lnTo>
                  <a:pt x="163380" y="33584"/>
                </a:lnTo>
                <a:lnTo>
                  <a:pt x="123766" y="58070"/>
                </a:lnTo>
                <a:lnTo>
                  <a:pt x="88539" y="88180"/>
                </a:lnTo>
                <a:lnTo>
                  <a:pt x="58324" y="123300"/>
                </a:lnTo>
                <a:lnTo>
                  <a:pt x="33740" y="162816"/>
                </a:lnTo>
                <a:lnTo>
                  <a:pt x="15410" y="206116"/>
                </a:lnTo>
                <a:lnTo>
                  <a:pt x="3956" y="252587"/>
                </a:lnTo>
                <a:lnTo>
                  <a:pt x="0" y="301614"/>
                </a:lnTo>
                <a:lnTo>
                  <a:pt x="3956" y="350661"/>
                </a:lnTo>
                <a:lnTo>
                  <a:pt x="15410" y="397185"/>
                </a:lnTo>
                <a:lnTo>
                  <a:pt x="33740" y="440565"/>
                </a:lnTo>
                <a:lnTo>
                  <a:pt x="58324" y="480178"/>
                </a:lnTo>
                <a:lnTo>
                  <a:pt x="88539" y="515404"/>
                </a:lnTo>
                <a:lnTo>
                  <a:pt x="123766" y="545620"/>
                </a:lnTo>
                <a:lnTo>
                  <a:pt x="163380" y="570204"/>
                </a:lnTo>
                <a:lnTo>
                  <a:pt x="206761" y="588534"/>
                </a:lnTo>
                <a:lnTo>
                  <a:pt x="253286" y="599988"/>
                </a:lnTo>
                <a:lnTo>
                  <a:pt x="254359" y="600074"/>
                </a:lnTo>
                <a:lnTo>
                  <a:pt x="350286" y="600074"/>
                </a:lnTo>
                <a:lnTo>
                  <a:pt x="397828" y="588534"/>
                </a:lnTo>
                <a:lnTo>
                  <a:pt x="441126" y="570204"/>
                </a:lnTo>
                <a:lnTo>
                  <a:pt x="480642" y="545620"/>
                </a:lnTo>
                <a:lnTo>
                  <a:pt x="515761" y="515404"/>
                </a:lnTo>
                <a:lnTo>
                  <a:pt x="545869" y="480178"/>
                </a:lnTo>
                <a:lnTo>
                  <a:pt x="570355" y="440565"/>
                </a:lnTo>
                <a:lnTo>
                  <a:pt x="588604" y="397185"/>
                </a:lnTo>
                <a:lnTo>
                  <a:pt x="600003" y="350661"/>
                </a:lnTo>
                <a:lnTo>
                  <a:pt x="600003" y="252587"/>
                </a:lnTo>
                <a:lnTo>
                  <a:pt x="588604" y="206116"/>
                </a:lnTo>
                <a:lnTo>
                  <a:pt x="570355" y="162816"/>
                </a:lnTo>
                <a:lnTo>
                  <a:pt x="545869" y="123300"/>
                </a:lnTo>
                <a:lnTo>
                  <a:pt x="515761" y="88180"/>
                </a:lnTo>
                <a:lnTo>
                  <a:pt x="480642" y="58070"/>
                </a:lnTo>
                <a:lnTo>
                  <a:pt x="441126" y="33584"/>
                </a:lnTo>
                <a:lnTo>
                  <a:pt x="397828" y="15335"/>
                </a:lnTo>
                <a:lnTo>
                  <a:pt x="351359" y="3936"/>
                </a:lnTo>
                <a:lnTo>
                  <a:pt x="302334" y="0"/>
                </a:lnTo>
                <a:close/>
              </a:path>
            </a:pathLst>
          </a:custGeom>
          <a:solidFill>
            <a:srgbClr val="FFA900"/>
          </a:solidFill>
        </p:spPr>
        <p:txBody>
          <a:bodyPr wrap="square" lIns="0" tIns="0" rIns="0" bIns="0" rtlCol="0"/>
          <a:lstStyle/>
          <a:p>
            <a:endParaRPr/>
          </a:p>
        </p:txBody>
      </p:sp>
      <p:sp>
        <p:nvSpPr>
          <p:cNvPr id="4" name="object 4"/>
          <p:cNvSpPr/>
          <p:nvPr/>
        </p:nvSpPr>
        <p:spPr>
          <a:xfrm>
            <a:off x="387360" y="9279356"/>
            <a:ext cx="333375" cy="333375"/>
          </a:xfrm>
          <a:custGeom>
            <a:avLst/>
            <a:gdLst/>
            <a:ahLst/>
            <a:cxnLst/>
            <a:rect l="l" t="t" r="r" b="b"/>
            <a:pathLst>
              <a:path w="333375" h="333375">
                <a:moveTo>
                  <a:pt x="168463" y="0"/>
                </a:moveTo>
                <a:lnTo>
                  <a:pt x="123736" y="5976"/>
                </a:lnTo>
                <a:lnTo>
                  <a:pt x="83510" y="22851"/>
                </a:lnTo>
                <a:lnTo>
                  <a:pt x="49403" y="49046"/>
                </a:lnTo>
                <a:lnTo>
                  <a:pt x="23036" y="82979"/>
                </a:lnTo>
                <a:lnTo>
                  <a:pt x="6029" y="123072"/>
                </a:lnTo>
                <a:lnTo>
                  <a:pt x="0" y="167744"/>
                </a:lnTo>
                <a:lnTo>
                  <a:pt x="6029" y="212468"/>
                </a:lnTo>
                <a:lnTo>
                  <a:pt x="23036" y="252693"/>
                </a:lnTo>
                <a:lnTo>
                  <a:pt x="49403" y="286799"/>
                </a:lnTo>
                <a:lnTo>
                  <a:pt x="83510" y="313166"/>
                </a:lnTo>
                <a:lnTo>
                  <a:pt x="123736" y="330173"/>
                </a:lnTo>
                <a:lnTo>
                  <a:pt x="147482" y="333374"/>
                </a:lnTo>
                <a:lnTo>
                  <a:pt x="189417" y="333374"/>
                </a:lnTo>
                <a:lnTo>
                  <a:pt x="213134" y="330173"/>
                </a:lnTo>
                <a:lnTo>
                  <a:pt x="253225" y="313166"/>
                </a:lnTo>
                <a:lnTo>
                  <a:pt x="287158" y="286799"/>
                </a:lnTo>
                <a:lnTo>
                  <a:pt x="311692" y="254853"/>
                </a:lnTo>
                <a:lnTo>
                  <a:pt x="168462" y="254853"/>
                </a:lnTo>
                <a:lnTo>
                  <a:pt x="134502" y="248025"/>
                </a:lnTo>
                <a:lnTo>
                  <a:pt x="106818" y="229387"/>
                </a:lnTo>
                <a:lnTo>
                  <a:pt x="88178" y="201704"/>
                </a:lnTo>
                <a:lnTo>
                  <a:pt x="81349" y="167744"/>
                </a:lnTo>
                <a:lnTo>
                  <a:pt x="88178" y="133784"/>
                </a:lnTo>
                <a:lnTo>
                  <a:pt x="106818" y="106102"/>
                </a:lnTo>
                <a:lnTo>
                  <a:pt x="134502" y="87463"/>
                </a:lnTo>
                <a:lnTo>
                  <a:pt x="168462" y="80636"/>
                </a:lnTo>
                <a:lnTo>
                  <a:pt x="259164" y="80636"/>
                </a:lnTo>
                <a:lnTo>
                  <a:pt x="168463" y="0"/>
                </a:lnTo>
                <a:close/>
              </a:path>
              <a:path w="333375" h="333375">
                <a:moveTo>
                  <a:pt x="259164" y="80636"/>
                </a:moveTo>
                <a:lnTo>
                  <a:pt x="168462" y="80636"/>
                </a:lnTo>
                <a:lnTo>
                  <a:pt x="202421" y="87463"/>
                </a:lnTo>
                <a:lnTo>
                  <a:pt x="230104" y="106102"/>
                </a:lnTo>
                <a:lnTo>
                  <a:pt x="248743" y="133784"/>
                </a:lnTo>
                <a:lnTo>
                  <a:pt x="255572" y="167744"/>
                </a:lnTo>
                <a:lnTo>
                  <a:pt x="248743" y="201704"/>
                </a:lnTo>
                <a:lnTo>
                  <a:pt x="230104" y="229387"/>
                </a:lnTo>
                <a:lnTo>
                  <a:pt x="202421" y="248025"/>
                </a:lnTo>
                <a:lnTo>
                  <a:pt x="168462" y="254853"/>
                </a:lnTo>
                <a:lnTo>
                  <a:pt x="311692" y="254853"/>
                </a:lnTo>
                <a:lnTo>
                  <a:pt x="313351" y="252693"/>
                </a:lnTo>
                <a:lnTo>
                  <a:pt x="330226" y="212468"/>
                </a:lnTo>
                <a:lnTo>
                  <a:pt x="333374" y="188902"/>
                </a:lnTo>
                <a:lnTo>
                  <a:pt x="333374" y="146610"/>
                </a:lnTo>
                <a:lnTo>
                  <a:pt x="259164" y="80636"/>
                </a:lnTo>
                <a:close/>
              </a:path>
              <a:path w="333375" h="333375">
                <a:moveTo>
                  <a:pt x="168463" y="0"/>
                </a:moveTo>
                <a:lnTo>
                  <a:pt x="333374" y="146610"/>
                </a:lnTo>
                <a:lnTo>
                  <a:pt x="330226" y="123072"/>
                </a:lnTo>
                <a:lnTo>
                  <a:pt x="313351" y="82979"/>
                </a:lnTo>
                <a:lnTo>
                  <a:pt x="287158" y="49046"/>
                </a:lnTo>
                <a:lnTo>
                  <a:pt x="253225" y="22851"/>
                </a:lnTo>
                <a:lnTo>
                  <a:pt x="213134" y="5976"/>
                </a:lnTo>
                <a:lnTo>
                  <a:pt x="168463" y="0"/>
                </a:lnTo>
                <a:close/>
              </a:path>
              <a:path w="333375" h="333375">
                <a:moveTo>
                  <a:pt x="333374" y="0"/>
                </a:moveTo>
                <a:lnTo>
                  <a:pt x="168463" y="0"/>
                </a:lnTo>
                <a:lnTo>
                  <a:pt x="213134" y="5976"/>
                </a:lnTo>
                <a:lnTo>
                  <a:pt x="253225" y="22851"/>
                </a:lnTo>
                <a:lnTo>
                  <a:pt x="287158" y="49046"/>
                </a:lnTo>
                <a:lnTo>
                  <a:pt x="313351" y="82979"/>
                </a:lnTo>
                <a:lnTo>
                  <a:pt x="330226" y="123072"/>
                </a:lnTo>
                <a:lnTo>
                  <a:pt x="333374" y="146610"/>
                </a:lnTo>
                <a:lnTo>
                  <a:pt x="333374" y="0"/>
                </a:lnTo>
                <a:close/>
              </a:path>
            </a:pathLst>
          </a:custGeom>
          <a:solidFill>
            <a:srgbClr val="DA622E"/>
          </a:solidFill>
        </p:spPr>
        <p:txBody>
          <a:bodyPr wrap="square" lIns="0" tIns="0" rIns="0" bIns="0" rtlCol="0"/>
          <a:lstStyle/>
          <a:p>
            <a:endParaRPr/>
          </a:p>
        </p:txBody>
      </p:sp>
      <p:grpSp>
        <p:nvGrpSpPr>
          <p:cNvPr id="5" name="object 5"/>
          <p:cNvGrpSpPr/>
          <p:nvPr/>
        </p:nvGrpSpPr>
        <p:grpSpPr>
          <a:xfrm>
            <a:off x="15857371" y="0"/>
            <a:ext cx="2268220" cy="949325"/>
            <a:chOff x="15857371" y="0"/>
            <a:chExt cx="2268220" cy="949325"/>
          </a:xfrm>
        </p:grpSpPr>
        <p:sp>
          <p:nvSpPr>
            <p:cNvPr id="6" name="object 6"/>
            <p:cNvSpPr/>
            <p:nvPr/>
          </p:nvSpPr>
          <p:spPr>
            <a:xfrm>
              <a:off x="15857371" y="0"/>
              <a:ext cx="2268220" cy="949325"/>
            </a:xfrm>
            <a:custGeom>
              <a:avLst/>
              <a:gdLst/>
              <a:ahLst/>
              <a:cxnLst/>
              <a:rect l="l" t="t" r="r" b="b"/>
              <a:pathLst>
                <a:path w="2268219" h="949325">
                  <a:moveTo>
                    <a:pt x="199678" y="0"/>
                  </a:moveTo>
                  <a:lnTo>
                    <a:pt x="0" y="0"/>
                  </a:lnTo>
                  <a:lnTo>
                    <a:pt x="6557" y="34731"/>
                  </a:lnTo>
                  <a:lnTo>
                    <a:pt x="17148" y="80431"/>
                  </a:lnTo>
                  <a:lnTo>
                    <a:pt x="29535" y="125419"/>
                  </a:lnTo>
                  <a:lnTo>
                    <a:pt x="43677" y="169655"/>
                  </a:lnTo>
                  <a:lnTo>
                    <a:pt x="59536" y="213098"/>
                  </a:lnTo>
                  <a:lnTo>
                    <a:pt x="77070" y="255708"/>
                  </a:lnTo>
                  <a:lnTo>
                    <a:pt x="96240" y="297446"/>
                  </a:lnTo>
                  <a:lnTo>
                    <a:pt x="117005" y="338271"/>
                  </a:lnTo>
                  <a:lnTo>
                    <a:pt x="139327" y="378143"/>
                  </a:lnTo>
                  <a:lnTo>
                    <a:pt x="163163" y="417022"/>
                  </a:lnTo>
                  <a:lnTo>
                    <a:pt x="188476" y="454868"/>
                  </a:lnTo>
                  <a:lnTo>
                    <a:pt x="215224" y="491640"/>
                  </a:lnTo>
                  <a:lnTo>
                    <a:pt x="243368" y="527299"/>
                  </a:lnTo>
                  <a:lnTo>
                    <a:pt x="272867" y="561804"/>
                  </a:lnTo>
                  <a:lnTo>
                    <a:pt x="303682" y="595116"/>
                  </a:lnTo>
                  <a:lnTo>
                    <a:pt x="335772" y="627194"/>
                  </a:lnTo>
                  <a:lnTo>
                    <a:pt x="369098" y="657998"/>
                  </a:lnTo>
                  <a:lnTo>
                    <a:pt x="403619" y="687487"/>
                  </a:lnTo>
                  <a:lnTo>
                    <a:pt x="439296" y="715623"/>
                  </a:lnTo>
                  <a:lnTo>
                    <a:pt x="476088" y="742364"/>
                  </a:lnTo>
                  <a:lnTo>
                    <a:pt x="513955" y="767671"/>
                  </a:lnTo>
                  <a:lnTo>
                    <a:pt x="552857" y="791503"/>
                  </a:lnTo>
                  <a:lnTo>
                    <a:pt x="592755" y="813821"/>
                  </a:lnTo>
                  <a:lnTo>
                    <a:pt x="633608" y="834583"/>
                  </a:lnTo>
                  <a:lnTo>
                    <a:pt x="675377" y="853751"/>
                  </a:lnTo>
                  <a:lnTo>
                    <a:pt x="718020" y="871284"/>
                  </a:lnTo>
                  <a:lnTo>
                    <a:pt x="761499" y="887141"/>
                  </a:lnTo>
                  <a:lnTo>
                    <a:pt x="805773" y="901284"/>
                  </a:lnTo>
                  <a:lnTo>
                    <a:pt x="850802" y="913670"/>
                  </a:lnTo>
                  <a:lnTo>
                    <a:pt x="896546" y="924261"/>
                  </a:lnTo>
                  <a:lnTo>
                    <a:pt x="942966" y="933017"/>
                  </a:lnTo>
                  <a:lnTo>
                    <a:pt x="990020" y="939896"/>
                  </a:lnTo>
                  <a:lnTo>
                    <a:pt x="1037669" y="944860"/>
                  </a:lnTo>
                  <a:lnTo>
                    <a:pt x="1085873" y="947868"/>
                  </a:lnTo>
                  <a:lnTo>
                    <a:pt x="1134593" y="948879"/>
                  </a:lnTo>
                  <a:lnTo>
                    <a:pt x="1183244" y="947868"/>
                  </a:lnTo>
                  <a:lnTo>
                    <a:pt x="1231381" y="944860"/>
                  </a:lnTo>
                  <a:lnTo>
                    <a:pt x="1278965" y="939896"/>
                  </a:lnTo>
                  <a:lnTo>
                    <a:pt x="1325955" y="933017"/>
                  </a:lnTo>
                  <a:lnTo>
                    <a:pt x="1372310" y="924261"/>
                  </a:lnTo>
                  <a:lnTo>
                    <a:pt x="1417992" y="913670"/>
                  </a:lnTo>
                  <a:lnTo>
                    <a:pt x="1462960" y="901284"/>
                  </a:lnTo>
                  <a:lnTo>
                    <a:pt x="1507174" y="887141"/>
                  </a:lnTo>
                  <a:lnTo>
                    <a:pt x="1550595" y="871284"/>
                  </a:lnTo>
                  <a:lnTo>
                    <a:pt x="1593181" y="853751"/>
                  </a:lnTo>
                  <a:lnTo>
                    <a:pt x="1634894" y="834583"/>
                  </a:lnTo>
                  <a:lnTo>
                    <a:pt x="1675693" y="813821"/>
                  </a:lnTo>
                  <a:lnTo>
                    <a:pt x="1715538" y="791503"/>
                  </a:lnTo>
                  <a:lnTo>
                    <a:pt x="1754389" y="767671"/>
                  </a:lnTo>
                  <a:lnTo>
                    <a:pt x="1776226" y="753058"/>
                  </a:lnTo>
                  <a:lnTo>
                    <a:pt x="1134593" y="753058"/>
                  </a:lnTo>
                  <a:lnTo>
                    <a:pt x="1086837" y="751887"/>
                  </a:lnTo>
                  <a:lnTo>
                    <a:pt x="1039687" y="748411"/>
                  </a:lnTo>
                  <a:lnTo>
                    <a:pt x="993199" y="742684"/>
                  </a:lnTo>
                  <a:lnTo>
                    <a:pt x="947426" y="734763"/>
                  </a:lnTo>
                  <a:lnTo>
                    <a:pt x="902424" y="724700"/>
                  </a:lnTo>
                  <a:lnTo>
                    <a:pt x="858247" y="712552"/>
                  </a:lnTo>
                  <a:lnTo>
                    <a:pt x="814950" y="698374"/>
                  </a:lnTo>
                  <a:lnTo>
                    <a:pt x="772589" y="682220"/>
                  </a:lnTo>
                  <a:lnTo>
                    <a:pt x="731218" y="664145"/>
                  </a:lnTo>
                  <a:lnTo>
                    <a:pt x="690891" y="644205"/>
                  </a:lnTo>
                  <a:lnTo>
                    <a:pt x="651663" y="622453"/>
                  </a:lnTo>
                  <a:lnTo>
                    <a:pt x="613590" y="598946"/>
                  </a:lnTo>
                  <a:lnTo>
                    <a:pt x="576726" y="573737"/>
                  </a:lnTo>
                  <a:lnTo>
                    <a:pt x="541126" y="546883"/>
                  </a:lnTo>
                  <a:lnTo>
                    <a:pt x="506845" y="518437"/>
                  </a:lnTo>
                  <a:lnTo>
                    <a:pt x="473938" y="488455"/>
                  </a:lnTo>
                  <a:lnTo>
                    <a:pt x="442458" y="456992"/>
                  </a:lnTo>
                  <a:lnTo>
                    <a:pt x="412462" y="424103"/>
                  </a:lnTo>
                  <a:lnTo>
                    <a:pt x="384004" y="389842"/>
                  </a:lnTo>
                  <a:lnTo>
                    <a:pt x="357139" y="354265"/>
                  </a:lnTo>
                  <a:lnTo>
                    <a:pt x="331921" y="317426"/>
                  </a:lnTo>
                  <a:lnTo>
                    <a:pt x="308406" y="279380"/>
                  </a:lnTo>
                  <a:lnTo>
                    <a:pt x="286648" y="240183"/>
                  </a:lnTo>
                  <a:lnTo>
                    <a:pt x="266702" y="199889"/>
                  </a:lnTo>
                  <a:lnTo>
                    <a:pt x="248623" y="158553"/>
                  </a:lnTo>
                  <a:lnTo>
                    <a:pt x="232465" y="116230"/>
                  </a:lnTo>
                  <a:lnTo>
                    <a:pt x="218284" y="72975"/>
                  </a:lnTo>
                  <a:lnTo>
                    <a:pt x="206135" y="28843"/>
                  </a:lnTo>
                  <a:lnTo>
                    <a:pt x="199678" y="0"/>
                  </a:lnTo>
                  <a:close/>
                </a:path>
                <a:path w="2268219" h="949325">
                  <a:moveTo>
                    <a:pt x="2267684" y="0"/>
                  </a:moveTo>
                  <a:lnTo>
                    <a:pt x="2068747" y="0"/>
                  </a:lnTo>
                  <a:lnTo>
                    <a:pt x="2062291" y="28843"/>
                  </a:lnTo>
                  <a:lnTo>
                    <a:pt x="2050143" y="72975"/>
                  </a:lnTo>
                  <a:lnTo>
                    <a:pt x="2035965" y="116230"/>
                  </a:lnTo>
                  <a:lnTo>
                    <a:pt x="2019811" y="158553"/>
                  </a:lnTo>
                  <a:lnTo>
                    <a:pt x="2001737" y="199889"/>
                  </a:lnTo>
                  <a:lnTo>
                    <a:pt x="1981797" y="240183"/>
                  </a:lnTo>
                  <a:lnTo>
                    <a:pt x="1960046" y="279380"/>
                  </a:lnTo>
                  <a:lnTo>
                    <a:pt x="1936539" y="317426"/>
                  </a:lnTo>
                  <a:lnTo>
                    <a:pt x="1911331" y="354265"/>
                  </a:lnTo>
                  <a:lnTo>
                    <a:pt x="1884477" y="389842"/>
                  </a:lnTo>
                  <a:lnTo>
                    <a:pt x="1856033" y="424103"/>
                  </a:lnTo>
                  <a:lnTo>
                    <a:pt x="1826052" y="456992"/>
                  </a:lnTo>
                  <a:lnTo>
                    <a:pt x="1794590" y="488455"/>
                  </a:lnTo>
                  <a:lnTo>
                    <a:pt x="1761702" y="518437"/>
                  </a:lnTo>
                  <a:lnTo>
                    <a:pt x="1727442" y="546883"/>
                  </a:lnTo>
                  <a:lnTo>
                    <a:pt x="1691866" y="573737"/>
                  </a:lnTo>
                  <a:lnTo>
                    <a:pt x="1655029" y="598946"/>
                  </a:lnTo>
                  <a:lnTo>
                    <a:pt x="1616986" y="622453"/>
                  </a:lnTo>
                  <a:lnTo>
                    <a:pt x="1577791" y="644205"/>
                  </a:lnTo>
                  <a:lnTo>
                    <a:pt x="1537499" y="664145"/>
                  </a:lnTo>
                  <a:lnTo>
                    <a:pt x="1496166" y="682220"/>
                  </a:lnTo>
                  <a:lnTo>
                    <a:pt x="1453846" y="698374"/>
                  </a:lnTo>
                  <a:lnTo>
                    <a:pt x="1410594" y="712552"/>
                  </a:lnTo>
                  <a:lnTo>
                    <a:pt x="1366465" y="724700"/>
                  </a:lnTo>
                  <a:lnTo>
                    <a:pt x="1321515" y="734763"/>
                  </a:lnTo>
                  <a:lnTo>
                    <a:pt x="1275797" y="742684"/>
                  </a:lnTo>
                  <a:lnTo>
                    <a:pt x="1229368" y="748411"/>
                  </a:lnTo>
                  <a:lnTo>
                    <a:pt x="1182281" y="751887"/>
                  </a:lnTo>
                  <a:lnTo>
                    <a:pt x="1134593" y="753058"/>
                  </a:lnTo>
                  <a:lnTo>
                    <a:pt x="1776226" y="753058"/>
                  </a:lnTo>
                  <a:lnTo>
                    <a:pt x="1828950" y="715623"/>
                  </a:lnTo>
                  <a:lnTo>
                    <a:pt x="1864580" y="687487"/>
                  </a:lnTo>
                  <a:lnTo>
                    <a:pt x="1899056" y="657998"/>
                  </a:lnTo>
                  <a:lnTo>
                    <a:pt x="1932339" y="627194"/>
                  </a:lnTo>
                  <a:lnTo>
                    <a:pt x="1964387" y="595116"/>
                  </a:lnTo>
                  <a:lnTo>
                    <a:pt x="1995162" y="561804"/>
                  </a:lnTo>
                  <a:lnTo>
                    <a:pt x="2024624" y="527299"/>
                  </a:lnTo>
                  <a:lnTo>
                    <a:pt x="2052731" y="491640"/>
                  </a:lnTo>
                  <a:lnTo>
                    <a:pt x="2079445" y="454868"/>
                  </a:lnTo>
                  <a:lnTo>
                    <a:pt x="2104726" y="417022"/>
                  </a:lnTo>
                  <a:lnTo>
                    <a:pt x="2128532" y="378143"/>
                  </a:lnTo>
                  <a:lnTo>
                    <a:pt x="2150825" y="338271"/>
                  </a:lnTo>
                  <a:lnTo>
                    <a:pt x="2171565" y="297446"/>
                  </a:lnTo>
                  <a:lnTo>
                    <a:pt x="2190710" y="255708"/>
                  </a:lnTo>
                  <a:lnTo>
                    <a:pt x="2208222" y="213098"/>
                  </a:lnTo>
                  <a:lnTo>
                    <a:pt x="2224061" y="169655"/>
                  </a:lnTo>
                  <a:lnTo>
                    <a:pt x="2238186" y="125419"/>
                  </a:lnTo>
                  <a:lnTo>
                    <a:pt x="2250557" y="80431"/>
                  </a:lnTo>
                  <a:lnTo>
                    <a:pt x="2261135" y="34731"/>
                  </a:lnTo>
                  <a:lnTo>
                    <a:pt x="2267684" y="0"/>
                  </a:lnTo>
                  <a:close/>
                </a:path>
              </a:pathLst>
            </a:custGeom>
            <a:solidFill>
              <a:srgbClr val="DA622E"/>
            </a:solidFill>
          </p:spPr>
          <p:txBody>
            <a:bodyPr wrap="square" lIns="0" tIns="0" rIns="0" bIns="0" rtlCol="0"/>
            <a:lstStyle/>
            <a:p>
              <a:endParaRPr/>
            </a:p>
          </p:txBody>
        </p:sp>
        <p:sp>
          <p:nvSpPr>
            <p:cNvPr id="7" name="object 7"/>
            <p:cNvSpPr/>
            <p:nvPr/>
          </p:nvSpPr>
          <p:spPr>
            <a:xfrm>
              <a:off x="16321465" y="0"/>
              <a:ext cx="1261110" cy="459740"/>
            </a:xfrm>
            <a:custGeom>
              <a:avLst/>
              <a:gdLst/>
              <a:ahLst/>
              <a:cxnLst/>
              <a:rect l="l" t="t" r="r" b="b"/>
              <a:pathLst>
                <a:path w="1261109" h="459740">
                  <a:moveTo>
                    <a:pt x="255992" y="0"/>
                  </a:moveTo>
                  <a:lnTo>
                    <a:pt x="0" y="0"/>
                  </a:lnTo>
                  <a:lnTo>
                    <a:pt x="7608" y="23344"/>
                  </a:lnTo>
                  <a:lnTo>
                    <a:pt x="24443" y="65037"/>
                  </a:lnTo>
                  <a:lnTo>
                    <a:pt x="43973" y="105272"/>
                  </a:lnTo>
                  <a:lnTo>
                    <a:pt x="66085" y="143938"/>
                  </a:lnTo>
                  <a:lnTo>
                    <a:pt x="90666" y="180923"/>
                  </a:lnTo>
                  <a:lnTo>
                    <a:pt x="117604" y="216113"/>
                  </a:lnTo>
                  <a:lnTo>
                    <a:pt x="146785" y="249398"/>
                  </a:lnTo>
                  <a:lnTo>
                    <a:pt x="178097" y="280665"/>
                  </a:lnTo>
                  <a:lnTo>
                    <a:pt x="211427" y="309801"/>
                  </a:lnTo>
                  <a:lnTo>
                    <a:pt x="246661" y="336695"/>
                  </a:lnTo>
                  <a:lnTo>
                    <a:pt x="283688" y="361235"/>
                  </a:lnTo>
                  <a:lnTo>
                    <a:pt x="322394" y="383307"/>
                  </a:lnTo>
                  <a:lnTo>
                    <a:pt x="362666" y="402801"/>
                  </a:lnTo>
                  <a:lnTo>
                    <a:pt x="404392" y="419603"/>
                  </a:lnTo>
                  <a:lnTo>
                    <a:pt x="447459" y="433602"/>
                  </a:lnTo>
                  <a:lnTo>
                    <a:pt x="491753" y="444685"/>
                  </a:lnTo>
                  <a:lnTo>
                    <a:pt x="537163" y="452741"/>
                  </a:lnTo>
                  <a:lnTo>
                    <a:pt x="583574" y="457656"/>
                  </a:lnTo>
                  <a:lnTo>
                    <a:pt x="630875" y="459320"/>
                  </a:lnTo>
                  <a:lnTo>
                    <a:pt x="678172" y="457656"/>
                  </a:lnTo>
                  <a:lnTo>
                    <a:pt x="724571" y="452741"/>
                  </a:lnTo>
                  <a:lnTo>
                    <a:pt x="769961" y="444685"/>
                  </a:lnTo>
                  <a:lnTo>
                    <a:pt x="814230" y="433602"/>
                  </a:lnTo>
                  <a:lnTo>
                    <a:pt x="857266" y="419603"/>
                  </a:lnTo>
                  <a:lnTo>
                    <a:pt x="898955" y="402801"/>
                  </a:lnTo>
                  <a:lnTo>
                    <a:pt x="939188" y="383307"/>
                  </a:lnTo>
                  <a:lnTo>
                    <a:pt x="977850" y="361235"/>
                  </a:lnTo>
                  <a:lnTo>
                    <a:pt x="1014830" y="336695"/>
                  </a:lnTo>
                  <a:lnTo>
                    <a:pt x="1050017" y="309801"/>
                  </a:lnTo>
                  <a:lnTo>
                    <a:pt x="1083297" y="280665"/>
                  </a:lnTo>
                  <a:lnTo>
                    <a:pt x="1114559" y="249398"/>
                  </a:lnTo>
                  <a:lnTo>
                    <a:pt x="1137521" y="223163"/>
                  </a:lnTo>
                  <a:lnTo>
                    <a:pt x="630875" y="223163"/>
                  </a:lnTo>
                  <a:lnTo>
                    <a:pt x="584413" y="220663"/>
                  </a:lnTo>
                  <a:lnTo>
                    <a:pt x="539385" y="213335"/>
                  </a:lnTo>
                  <a:lnTo>
                    <a:pt x="496054" y="201439"/>
                  </a:lnTo>
                  <a:lnTo>
                    <a:pt x="454681" y="185235"/>
                  </a:lnTo>
                  <a:lnTo>
                    <a:pt x="415530" y="164982"/>
                  </a:lnTo>
                  <a:lnTo>
                    <a:pt x="378862" y="140941"/>
                  </a:lnTo>
                  <a:lnTo>
                    <a:pt x="344941" y="113371"/>
                  </a:lnTo>
                  <a:lnTo>
                    <a:pt x="314027" y="82533"/>
                  </a:lnTo>
                  <a:lnTo>
                    <a:pt x="286384" y="48685"/>
                  </a:lnTo>
                  <a:lnTo>
                    <a:pt x="262274" y="12087"/>
                  </a:lnTo>
                  <a:lnTo>
                    <a:pt x="255992" y="0"/>
                  </a:lnTo>
                  <a:close/>
                </a:path>
                <a:path w="1261109" h="459740">
                  <a:moveTo>
                    <a:pt x="1261064" y="0"/>
                  </a:moveTo>
                  <a:lnTo>
                    <a:pt x="1005759" y="0"/>
                  </a:lnTo>
                  <a:lnTo>
                    <a:pt x="999476" y="12087"/>
                  </a:lnTo>
                  <a:lnTo>
                    <a:pt x="975366" y="48685"/>
                  </a:lnTo>
                  <a:lnTo>
                    <a:pt x="947723" y="82533"/>
                  </a:lnTo>
                  <a:lnTo>
                    <a:pt x="916810" y="113371"/>
                  </a:lnTo>
                  <a:lnTo>
                    <a:pt x="882888" y="140941"/>
                  </a:lnTo>
                  <a:lnTo>
                    <a:pt x="846220" y="164982"/>
                  </a:lnTo>
                  <a:lnTo>
                    <a:pt x="807069" y="185235"/>
                  </a:lnTo>
                  <a:lnTo>
                    <a:pt x="765696" y="201439"/>
                  </a:lnTo>
                  <a:lnTo>
                    <a:pt x="722365" y="213335"/>
                  </a:lnTo>
                  <a:lnTo>
                    <a:pt x="677337" y="220663"/>
                  </a:lnTo>
                  <a:lnTo>
                    <a:pt x="630875" y="223163"/>
                  </a:lnTo>
                  <a:lnTo>
                    <a:pt x="1137521" y="223163"/>
                  </a:lnTo>
                  <a:lnTo>
                    <a:pt x="1170581" y="180923"/>
                  </a:lnTo>
                  <a:lnTo>
                    <a:pt x="1195116" y="143938"/>
                  </a:lnTo>
                  <a:lnTo>
                    <a:pt x="1217184" y="105272"/>
                  </a:lnTo>
                  <a:lnTo>
                    <a:pt x="1236674" y="65037"/>
                  </a:lnTo>
                  <a:lnTo>
                    <a:pt x="1253472" y="23344"/>
                  </a:lnTo>
                  <a:lnTo>
                    <a:pt x="1261064" y="0"/>
                  </a:lnTo>
                  <a:close/>
                </a:path>
              </a:pathLst>
            </a:custGeom>
            <a:solidFill>
              <a:srgbClr val="FFA900"/>
            </a:solidFill>
          </p:spPr>
          <p:txBody>
            <a:bodyPr wrap="square" lIns="0" tIns="0" rIns="0" bIns="0" rtlCol="0"/>
            <a:lstStyle/>
            <a:p>
              <a:endParaRPr/>
            </a:p>
          </p:txBody>
        </p:sp>
      </p:grpSp>
      <p:sp>
        <p:nvSpPr>
          <p:cNvPr id="8" name="object 8"/>
          <p:cNvSpPr txBox="1">
            <a:spLocks noGrp="1"/>
          </p:cNvSpPr>
          <p:nvPr>
            <p:ph type="title"/>
          </p:nvPr>
        </p:nvSpPr>
        <p:spPr>
          <a:xfrm>
            <a:off x="1703125" y="946805"/>
            <a:ext cx="12773621" cy="935513"/>
          </a:xfrm>
          <a:prstGeom prst="rect">
            <a:avLst/>
          </a:prstGeom>
        </p:spPr>
        <p:txBody>
          <a:bodyPr vert="horz" wrap="square" lIns="0" tIns="12065" rIns="0" bIns="0" rtlCol="0" anchor="t">
            <a:spAutoFit/>
          </a:bodyPr>
          <a:lstStyle/>
          <a:p>
            <a:pPr marL="12700">
              <a:spcBef>
                <a:spcPts val="95"/>
              </a:spcBef>
            </a:pPr>
            <a:r>
              <a:rPr lang="en-US" b="1" spc="240" dirty="0">
                <a:ea typeface="Cambria"/>
              </a:rPr>
              <a:t>Inserting Elements in an Array</a:t>
            </a:r>
            <a:endParaRPr lang="en-US" b="1">
              <a:ea typeface="Cambria"/>
            </a:endParaRPr>
          </a:p>
        </p:txBody>
      </p:sp>
      <p:sp>
        <p:nvSpPr>
          <p:cNvPr id="10" name="TextBox 9">
            <a:extLst>
              <a:ext uri="{FF2B5EF4-FFF2-40B4-BE49-F238E27FC236}">
                <a16:creationId xmlns:a16="http://schemas.microsoft.com/office/drawing/2014/main" id="{14097E6F-9203-D183-15CD-3AB5F771BA61}"/>
              </a:ext>
            </a:extLst>
          </p:cNvPr>
          <p:cNvSpPr txBox="1"/>
          <p:nvPr/>
        </p:nvSpPr>
        <p:spPr>
          <a:xfrm>
            <a:off x="1128790" y="2083630"/>
            <a:ext cx="13292701"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ea typeface="+mn-lt"/>
                <a:cs typeface="+mn-lt"/>
              </a:rPr>
              <a:t>Inserting involves adding a new element to the array at a specified position.</a:t>
            </a:r>
            <a:endParaRPr lang="en-US" dirty="0">
              <a:ea typeface="+mn-lt"/>
              <a:cs typeface="+mn-lt"/>
            </a:endParaRPr>
          </a:p>
          <a:p>
            <a:r>
              <a:rPr lang="en-US" sz="4000" b="1" dirty="0">
                <a:ea typeface="+mn-lt"/>
                <a:cs typeface="+mn-lt"/>
              </a:rPr>
              <a:t>Example</a:t>
            </a:r>
            <a:r>
              <a:rPr lang="en-US" sz="4000" dirty="0">
                <a:ea typeface="+mn-lt"/>
                <a:cs typeface="+mn-lt"/>
              </a:rPr>
              <a:t>:</a:t>
            </a:r>
            <a:endParaRPr lang="en-US" dirty="0"/>
          </a:p>
          <a:p>
            <a:pPr marL="285750" indent="-285750">
              <a:buFont typeface="Arial"/>
              <a:buChar char="•"/>
            </a:pPr>
            <a:r>
              <a:rPr lang="en-US" sz="4000" dirty="0">
                <a:ea typeface="+mn-lt"/>
                <a:cs typeface="+mn-lt"/>
              </a:rPr>
              <a:t>Inserting 88 at index 2:</a:t>
            </a:r>
            <a:endParaRPr lang="en-US" dirty="0"/>
          </a:p>
          <a:p>
            <a:endParaRPr lang="en-US" sz="4000" dirty="0">
              <a:ea typeface="+mn-lt"/>
              <a:cs typeface="+mn-lt"/>
            </a:endParaRPr>
          </a:p>
          <a:p>
            <a:r>
              <a:rPr lang="en-US" sz="4000" dirty="0">
                <a:ea typeface="+mn-lt"/>
                <a:cs typeface="+mn-lt"/>
              </a:rPr>
              <a:t>grades = [85, 90, 78, 92] # Current array </a:t>
            </a:r>
            <a:endParaRPr lang="en-US" dirty="0">
              <a:ea typeface="+mn-lt"/>
              <a:cs typeface="+mn-lt"/>
            </a:endParaRPr>
          </a:p>
          <a:p>
            <a:r>
              <a:rPr lang="en-US" sz="4000" dirty="0" err="1">
                <a:ea typeface="+mn-lt"/>
                <a:cs typeface="+mn-lt"/>
              </a:rPr>
              <a:t>grades.insert</a:t>
            </a:r>
            <a:r>
              <a:rPr lang="en-US" sz="4000" dirty="0">
                <a:ea typeface="+mn-lt"/>
                <a:cs typeface="+mn-lt"/>
              </a:rPr>
              <a:t>(2, 88)</a:t>
            </a:r>
            <a:endParaRPr lang="en-US" dirty="0">
              <a:ea typeface="Calibri"/>
              <a:cs typeface="Calibri"/>
            </a:endParaRPr>
          </a:p>
          <a:p>
            <a:endParaRPr lang="en-US" sz="4000" dirty="0">
              <a:ea typeface="Calibri"/>
              <a:cs typeface="Calibri"/>
            </a:endParaRPr>
          </a:p>
          <a:p>
            <a:r>
              <a:rPr lang="en-US" sz="4000" dirty="0">
                <a:ea typeface="Calibri"/>
                <a:cs typeface="Calibri"/>
              </a:rPr>
              <a:t>#Ouput = [85,90,88,78,92]</a:t>
            </a:r>
          </a:p>
        </p:txBody>
      </p:sp>
    </p:spTree>
    <p:extLst>
      <p:ext uri="{BB962C8B-B14F-4D97-AF65-F5344CB8AC3E}">
        <p14:creationId xmlns:p14="http://schemas.microsoft.com/office/powerpoint/2010/main" val="1043063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4871" y="8705532"/>
            <a:ext cx="333375" cy="333375"/>
          </a:xfrm>
          <a:custGeom>
            <a:avLst/>
            <a:gdLst/>
            <a:ahLst/>
            <a:cxnLst/>
            <a:rect l="l" t="t" r="r" b="b"/>
            <a:pathLst>
              <a:path w="333375" h="333375">
                <a:moveTo>
                  <a:pt x="333375" y="143967"/>
                </a:moveTo>
                <a:lnTo>
                  <a:pt x="192227" y="143967"/>
                </a:lnTo>
                <a:lnTo>
                  <a:pt x="192227" y="0"/>
                </a:lnTo>
                <a:lnTo>
                  <a:pt x="143979" y="0"/>
                </a:lnTo>
                <a:lnTo>
                  <a:pt x="143979" y="143967"/>
                </a:lnTo>
                <a:lnTo>
                  <a:pt x="0" y="143967"/>
                </a:lnTo>
                <a:lnTo>
                  <a:pt x="0" y="192201"/>
                </a:lnTo>
                <a:lnTo>
                  <a:pt x="143979" y="192201"/>
                </a:lnTo>
                <a:lnTo>
                  <a:pt x="143979" y="333375"/>
                </a:lnTo>
                <a:lnTo>
                  <a:pt x="192227" y="333375"/>
                </a:lnTo>
                <a:lnTo>
                  <a:pt x="192227" y="192201"/>
                </a:lnTo>
                <a:lnTo>
                  <a:pt x="333375" y="192201"/>
                </a:lnTo>
                <a:lnTo>
                  <a:pt x="333375" y="143967"/>
                </a:lnTo>
                <a:close/>
              </a:path>
            </a:pathLst>
          </a:custGeom>
          <a:solidFill>
            <a:srgbClr val="FFA900"/>
          </a:solidFill>
        </p:spPr>
        <p:txBody>
          <a:bodyPr wrap="square" lIns="0" tIns="0" rIns="0" bIns="0" rtlCol="0"/>
          <a:lstStyle/>
          <a:p>
            <a:endParaRPr/>
          </a:p>
        </p:txBody>
      </p:sp>
      <p:sp>
        <p:nvSpPr>
          <p:cNvPr id="3" name="object 3"/>
          <p:cNvSpPr/>
          <p:nvPr/>
        </p:nvSpPr>
        <p:spPr>
          <a:xfrm>
            <a:off x="835199" y="9524879"/>
            <a:ext cx="600075" cy="600075"/>
          </a:xfrm>
          <a:custGeom>
            <a:avLst/>
            <a:gdLst/>
            <a:ahLst/>
            <a:cxnLst/>
            <a:rect l="l" t="t" r="r" b="b"/>
            <a:pathLst>
              <a:path w="600075" h="600075">
                <a:moveTo>
                  <a:pt x="302334" y="0"/>
                </a:moveTo>
                <a:lnTo>
                  <a:pt x="253286" y="3936"/>
                </a:lnTo>
                <a:lnTo>
                  <a:pt x="206761" y="15335"/>
                </a:lnTo>
                <a:lnTo>
                  <a:pt x="163380" y="33584"/>
                </a:lnTo>
                <a:lnTo>
                  <a:pt x="123766" y="58070"/>
                </a:lnTo>
                <a:lnTo>
                  <a:pt x="88539" y="88180"/>
                </a:lnTo>
                <a:lnTo>
                  <a:pt x="58324" y="123300"/>
                </a:lnTo>
                <a:lnTo>
                  <a:pt x="33740" y="162816"/>
                </a:lnTo>
                <a:lnTo>
                  <a:pt x="15410" y="206116"/>
                </a:lnTo>
                <a:lnTo>
                  <a:pt x="3956" y="252587"/>
                </a:lnTo>
                <a:lnTo>
                  <a:pt x="0" y="301614"/>
                </a:lnTo>
                <a:lnTo>
                  <a:pt x="3956" y="350661"/>
                </a:lnTo>
                <a:lnTo>
                  <a:pt x="15410" y="397185"/>
                </a:lnTo>
                <a:lnTo>
                  <a:pt x="33740" y="440565"/>
                </a:lnTo>
                <a:lnTo>
                  <a:pt x="58324" y="480178"/>
                </a:lnTo>
                <a:lnTo>
                  <a:pt x="88539" y="515404"/>
                </a:lnTo>
                <a:lnTo>
                  <a:pt x="123766" y="545620"/>
                </a:lnTo>
                <a:lnTo>
                  <a:pt x="163380" y="570204"/>
                </a:lnTo>
                <a:lnTo>
                  <a:pt x="206761" y="588534"/>
                </a:lnTo>
                <a:lnTo>
                  <a:pt x="253286" y="599988"/>
                </a:lnTo>
                <a:lnTo>
                  <a:pt x="254359" y="600074"/>
                </a:lnTo>
                <a:lnTo>
                  <a:pt x="350286" y="600074"/>
                </a:lnTo>
                <a:lnTo>
                  <a:pt x="397828" y="588534"/>
                </a:lnTo>
                <a:lnTo>
                  <a:pt x="441126" y="570204"/>
                </a:lnTo>
                <a:lnTo>
                  <a:pt x="480642" y="545620"/>
                </a:lnTo>
                <a:lnTo>
                  <a:pt x="515761" y="515404"/>
                </a:lnTo>
                <a:lnTo>
                  <a:pt x="545869" y="480178"/>
                </a:lnTo>
                <a:lnTo>
                  <a:pt x="570355" y="440565"/>
                </a:lnTo>
                <a:lnTo>
                  <a:pt x="588604" y="397185"/>
                </a:lnTo>
                <a:lnTo>
                  <a:pt x="600003" y="350661"/>
                </a:lnTo>
                <a:lnTo>
                  <a:pt x="600003" y="252587"/>
                </a:lnTo>
                <a:lnTo>
                  <a:pt x="588604" y="206116"/>
                </a:lnTo>
                <a:lnTo>
                  <a:pt x="570355" y="162816"/>
                </a:lnTo>
                <a:lnTo>
                  <a:pt x="545869" y="123300"/>
                </a:lnTo>
                <a:lnTo>
                  <a:pt x="515761" y="88180"/>
                </a:lnTo>
                <a:lnTo>
                  <a:pt x="480642" y="58070"/>
                </a:lnTo>
                <a:lnTo>
                  <a:pt x="441126" y="33584"/>
                </a:lnTo>
                <a:lnTo>
                  <a:pt x="397828" y="15335"/>
                </a:lnTo>
                <a:lnTo>
                  <a:pt x="351359" y="3936"/>
                </a:lnTo>
                <a:lnTo>
                  <a:pt x="302334" y="0"/>
                </a:lnTo>
                <a:close/>
              </a:path>
            </a:pathLst>
          </a:custGeom>
          <a:solidFill>
            <a:srgbClr val="FFA900"/>
          </a:solidFill>
        </p:spPr>
        <p:txBody>
          <a:bodyPr wrap="square" lIns="0" tIns="0" rIns="0" bIns="0" rtlCol="0"/>
          <a:lstStyle/>
          <a:p>
            <a:endParaRPr/>
          </a:p>
        </p:txBody>
      </p:sp>
      <p:sp>
        <p:nvSpPr>
          <p:cNvPr id="4" name="object 4"/>
          <p:cNvSpPr/>
          <p:nvPr/>
        </p:nvSpPr>
        <p:spPr>
          <a:xfrm>
            <a:off x="387360" y="9279356"/>
            <a:ext cx="333375" cy="333375"/>
          </a:xfrm>
          <a:custGeom>
            <a:avLst/>
            <a:gdLst/>
            <a:ahLst/>
            <a:cxnLst/>
            <a:rect l="l" t="t" r="r" b="b"/>
            <a:pathLst>
              <a:path w="333375" h="333375">
                <a:moveTo>
                  <a:pt x="168463" y="0"/>
                </a:moveTo>
                <a:lnTo>
                  <a:pt x="123736" y="5976"/>
                </a:lnTo>
                <a:lnTo>
                  <a:pt x="83510" y="22851"/>
                </a:lnTo>
                <a:lnTo>
                  <a:pt x="49403" y="49046"/>
                </a:lnTo>
                <a:lnTo>
                  <a:pt x="23036" y="82979"/>
                </a:lnTo>
                <a:lnTo>
                  <a:pt x="6029" y="123072"/>
                </a:lnTo>
                <a:lnTo>
                  <a:pt x="0" y="167744"/>
                </a:lnTo>
                <a:lnTo>
                  <a:pt x="6029" y="212468"/>
                </a:lnTo>
                <a:lnTo>
                  <a:pt x="23036" y="252693"/>
                </a:lnTo>
                <a:lnTo>
                  <a:pt x="49403" y="286799"/>
                </a:lnTo>
                <a:lnTo>
                  <a:pt x="83510" y="313166"/>
                </a:lnTo>
                <a:lnTo>
                  <a:pt x="123736" y="330173"/>
                </a:lnTo>
                <a:lnTo>
                  <a:pt x="147482" y="333374"/>
                </a:lnTo>
                <a:lnTo>
                  <a:pt x="189417" y="333374"/>
                </a:lnTo>
                <a:lnTo>
                  <a:pt x="213134" y="330173"/>
                </a:lnTo>
                <a:lnTo>
                  <a:pt x="253225" y="313166"/>
                </a:lnTo>
                <a:lnTo>
                  <a:pt x="287158" y="286799"/>
                </a:lnTo>
                <a:lnTo>
                  <a:pt x="311692" y="254853"/>
                </a:lnTo>
                <a:lnTo>
                  <a:pt x="168462" y="254853"/>
                </a:lnTo>
                <a:lnTo>
                  <a:pt x="134502" y="248025"/>
                </a:lnTo>
                <a:lnTo>
                  <a:pt x="106818" y="229387"/>
                </a:lnTo>
                <a:lnTo>
                  <a:pt x="88178" y="201704"/>
                </a:lnTo>
                <a:lnTo>
                  <a:pt x="81349" y="167744"/>
                </a:lnTo>
                <a:lnTo>
                  <a:pt x="88178" y="133784"/>
                </a:lnTo>
                <a:lnTo>
                  <a:pt x="106818" y="106102"/>
                </a:lnTo>
                <a:lnTo>
                  <a:pt x="134502" y="87463"/>
                </a:lnTo>
                <a:lnTo>
                  <a:pt x="168462" y="80636"/>
                </a:lnTo>
                <a:lnTo>
                  <a:pt x="259164" y="80636"/>
                </a:lnTo>
                <a:lnTo>
                  <a:pt x="168463" y="0"/>
                </a:lnTo>
                <a:close/>
              </a:path>
              <a:path w="333375" h="333375">
                <a:moveTo>
                  <a:pt x="259164" y="80636"/>
                </a:moveTo>
                <a:lnTo>
                  <a:pt x="168462" y="80636"/>
                </a:lnTo>
                <a:lnTo>
                  <a:pt x="202421" y="87463"/>
                </a:lnTo>
                <a:lnTo>
                  <a:pt x="230104" y="106102"/>
                </a:lnTo>
                <a:lnTo>
                  <a:pt x="248743" y="133784"/>
                </a:lnTo>
                <a:lnTo>
                  <a:pt x="255572" y="167744"/>
                </a:lnTo>
                <a:lnTo>
                  <a:pt x="248743" y="201704"/>
                </a:lnTo>
                <a:lnTo>
                  <a:pt x="230104" y="229387"/>
                </a:lnTo>
                <a:lnTo>
                  <a:pt x="202421" y="248025"/>
                </a:lnTo>
                <a:lnTo>
                  <a:pt x="168462" y="254853"/>
                </a:lnTo>
                <a:lnTo>
                  <a:pt x="311692" y="254853"/>
                </a:lnTo>
                <a:lnTo>
                  <a:pt x="313351" y="252693"/>
                </a:lnTo>
                <a:lnTo>
                  <a:pt x="330226" y="212468"/>
                </a:lnTo>
                <a:lnTo>
                  <a:pt x="333374" y="188902"/>
                </a:lnTo>
                <a:lnTo>
                  <a:pt x="333374" y="146610"/>
                </a:lnTo>
                <a:lnTo>
                  <a:pt x="259164" y="80636"/>
                </a:lnTo>
                <a:close/>
              </a:path>
              <a:path w="333375" h="333375">
                <a:moveTo>
                  <a:pt x="168463" y="0"/>
                </a:moveTo>
                <a:lnTo>
                  <a:pt x="333374" y="146610"/>
                </a:lnTo>
                <a:lnTo>
                  <a:pt x="330226" y="123072"/>
                </a:lnTo>
                <a:lnTo>
                  <a:pt x="313351" y="82979"/>
                </a:lnTo>
                <a:lnTo>
                  <a:pt x="287158" y="49046"/>
                </a:lnTo>
                <a:lnTo>
                  <a:pt x="253225" y="22851"/>
                </a:lnTo>
                <a:lnTo>
                  <a:pt x="213134" y="5976"/>
                </a:lnTo>
                <a:lnTo>
                  <a:pt x="168463" y="0"/>
                </a:lnTo>
                <a:close/>
              </a:path>
              <a:path w="333375" h="333375">
                <a:moveTo>
                  <a:pt x="333374" y="0"/>
                </a:moveTo>
                <a:lnTo>
                  <a:pt x="168463" y="0"/>
                </a:lnTo>
                <a:lnTo>
                  <a:pt x="213134" y="5976"/>
                </a:lnTo>
                <a:lnTo>
                  <a:pt x="253225" y="22851"/>
                </a:lnTo>
                <a:lnTo>
                  <a:pt x="287158" y="49046"/>
                </a:lnTo>
                <a:lnTo>
                  <a:pt x="313351" y="82979"/>
                </a:lnTo>
                <a:lnTo>
                  <a:pt x="330226" y="123072"/>
                </a:lnTo>
                <a:lnTo>
                  <a:pt x="333374" y="146610"/>
                </a:lnTo>
                <a:lnTo>
                  <a:pt x="333374" y="0"/>
                </a:lnTo>
                <a:close/>
              </a:path>
            </a:pathLst>
          </a:custGeom>
          <a:solidFill>
            <a:srgbClr val="DA622E"/>
          </a:solidFill>
        </p:spPr>
        <p:txBody>
          <a:bodyPr wrap="square" lIns="0" tIns="0" rIns="0" bIns="0" rtlCol="0"/>
          <a:lstStyle/>
          <a:p>
            <a:endParaRPr/>
          </a:p>
        </p:txBody>
      </p:sp>
      <p:grpSp>
        <p:nvGrpSpPr>
          <p:cNvPr id="5" name="object 5"/>
          <p:cNvGrpSpPr/>
          <p:nvPr/>
        </p:nvGrpSpPr>
        <p:grpSpPr>
          <a:xfrm>
            <a:off x="15857371" y="0"/>
            <a:ext cx="2268220" cy="949325"/>
            <a:chOff x="15857371" y="0"/>
            <a:chExt cx="2268220" cy="949325"/>
          </a:xfrm>
        </p:grpSpPr>
        <p:sp>
          <p:nvSpPr>
            <p:cNvPr id="6" name="object 6"/>
            <p:cNvSpPr/>
            <p:nvPr/>
          </p:nvSpPr>
          <p:spPr>
            <a:xfrm>
              <a:off x="15857371" y="0"/>
              <a:ext cx="2268220" cy="949325"/>
            </a:xfrm>
            <a:custGeom>
              <a:avLst/>
              <a:gdLst/>
              <a:ahLst/>
              <a:cxnLst/>
              <a:rect l="l" t="t" r="r" b="b"/>
              <a:pathLst>
                <a:path w="2268219" h="949325">
                  <a:moveTo>
                    <a:pt x="199678" y="0"/>
                  </a:moveTo>
                  <a:lnTo>
                    <a:pt x="0" y="0"/>
                  </a:lnTo>
                  <a:lnTo>
                    <a:pt x="6557" y="34731"/>
                  </a:lnTo>
                  <a:lnTo>
                    <a:pt x="17148" y="80431"/>
                  </a:lnTo>
                  <a:lnTo>
                    <a:pt x="29535" y="125419"/>
                  </a:lnTo>
                  <a:lnTo>
                    <a:pt x="43677" y="169655"/>
                  </a:lnTo>
                  <a:lnTo>
                    <a:pt x="59536" y="213098"/>
                  </a:lnTo>
                  <a:lnTo>
                    <a:pt x="77070" y="255708"/>
                  </a:lnTo>
                  <a:lnTo>
                    <a:pt x="96240" y="297446"/>
                  </a:lnTo>
                  <a:lnTo>
                    <a:pt x="117005" y="338271"/>
                  </a:lnTo>
                  <a:lnTo>
                    <a:pt x="139327" y="378143"/>
                  </a:lnTo>
                  <a:lnTo>
                    <a:pt x="163163" y="417022"/>
                  </a:lnTo>
                  <a:lnTo>
                    <a:pt x="188476" y="454868"/>
                  </a:lnTo>
                  <a:lnTo>
                    <a:pt x="215224" y="491640"/>
                  </a:lnTo>
                  <a:lnTo>
                    <a:pt x="243368" y="527299"/>
                  </a:lnTo>
                  <a:lnTo>
                    <a:pt x="272867" y="561804"/>
                  </a:lnTo>
                  <a:lnTo>
                    <a:pt x="303682" y="595116"/>
                  </a:lnTo>
                  <a:lnTo>
                    <a:pt x="335772" y="627194"/>
                  </a:lnTo>
                  <a:lnTo>
                    <a:pt x="369098" y="657998"/>
                  </a:lnTo>
                  <a:lnTo>
                    <a:pt x="403619" y="687487"/>
                  </a:lnTo>
                  <a:lnTo>
                    <a:pt x="439296" y="715623"/>
                  </a:lnTo>
                  <a:lnTo>
                    <a:pt x="476088" y="742364"/>
                  </a:lnTo>
                  <a:lnTo>
                    <a:pt x="513955" y="767671"/>
                  </a:lnTo>
                  <a:lnTo>
                    <a:pt x="552857" y="791503"/>
                  </a:lnTo>
                  <a:lnTo>
                    <a:pt x="592755" y="813821"/>
                  </a:lnTo>
                  <a:lnTo>
                    <a:pt x="633608" y="834583"/>
                  </a:lnTo>
                  <a:lnTo>
                    <a:pt x="675377" y="853751"/>
                  </a:lnTo>
                  <a:lnTo>
                    <a:pt x="718020" y="871284"/>
                  </a:lnTo>
                  <a:lnTo>
                    <a:pt x="761499" y="887141"/>
                  </a:lnTo>
                  <a:lnTo>
                    <a:pt x="805773" y="901284"/>
                  </a:lnTo>
                  <a:lnTo>
                    <a:pt x="850802" y="913670"/>
                  </a:lnTo>
                  <a:lnTo>
                    <a:pt x="896546" y="924261"/>
                  </a:lnTo>
                  <a:lnTo>
                    <a:pt x="942966" y="933017"/>
                  </a:lnTo>
                  <a:lnTo>
                    <a:pt x="990020" y="939896"/>
                  </a:lnTo>
                  <a:lnTo>
                    <a:pt x="1037669" y="944860"/>
                  </a:lnTo>
                  <a:lnTo>
                    <a:pt x="1085873" y="947868"/>
                  </a:lnTo>
                  <a:lnTo>
                    <a:pt x="1134593" y="948879"/>
                  </a:lnTo>
                  <a:lnTo>
                    <a:pt x="1183244" y="947868"/>
                  </a:lnTo>
                  <a:lnTo>
                    <a:pt x="1231381" y="944860"/>
                  </a:lnTo>
                  <a:lnTo>
                    <a:pt x="1278965" y="939896"/>
                  </a:lnTo>
                  <a:lnTo>
                    <a:pt x="1325955" y="933017"/>
                  </a:lnTo>
                  <a:lnTo>
                    <a:pt x="1372310" y="924261"/>
                  </a:lnTo>
                  <a:lnTo>
                    <a:pt x="1417992" y="913670"/>
                  </a:lnTo>
                  <a:lnTo>
                    <a:pt x="1462960" y="901284"/>
                  </a:lnTo>
                  <a:lnTo>
                    <a:pt x="1507174" y="887141"/>
                  </a:lnTo>
                  <a:lnTo>
                    <a:pt x="1550595" y="871284"/>
                  </a:lnTo>
                  <a:lnTo>
                    <a:pt x="1593181" y="853751"/>
                  </a:lnTo>
                  <a:lnTo>
                    <a:pt x="1634894" y="834583"/>
                  </a:lnTo>
                  <a:lnTo>
                    <a:pt x="1675693" y="813821"/>
                  </a:lnTo>
                  <a:lnTo>
                    <a:pt x="1715538" y="791503"/>
                  </a:lnTo>
                  <a:lnTo>
                    <a:pt x="1754389" y="767671"/>
                  </a:lnTo>
                  <a:lnTo>
                    <a:pt x="1776226" y="753058"/>
                  </a:lnTo>
                  <a:lnTo>
                    <a:pt x="1134593" y="753058"/>
                  </a:lnTo>
                  <a:lnTo>
                    <a:pt x="1086837" y="751887"/>
                  </a:lnTo>
                  <a:lnTo>
                    <a:pt x="1039687" y="748411"/>
                  </a:lnTo>
                  <a:lnTo>
                    <a:pt x="993199" y="742684"/>
                  </a:lnTo>
                  <a:lnTo>
                    <a:pt x="947426" y="734763"/>
                  </a:lnTo>
                  <a:lnTo>
                    <a:pt x="902424" y="724700"/>
                  </a:lnTo>
                  <a:lnTo>
                    <a:pt x="858247" y="712552"/>
                  </a:lnTo>
                  <a:lnTo>
                    <a:pt x="814950" y="698374"/>
                  </a:lnTo>
                  <a:lnTo>
                    <a:pt x="772589" y="682220"/>
                  </a:lnTo>
                  <a:lnTo>
                    <a:pt x="731218" y="664145"/>
                  </a:lnTo>
                  <a:lnTo>
                    <a:pt x="690891" y="644205"/>
                  </a:lnTo>
                  <a:lnTo>
                    <a:pt x="651663" y="622453"/>
                  </a:lnTo>
                  <a:lnTo>
                    <a:pt x="613590" y="598946"/>
                  </a:lnTo>
                  <a:lnTo>
                    <a:pt x="576726" y="573737"/>
                  </a:lnTo>
                  <a:lnTo>
                    <a:pt x="541126" y="546883"/>
                  </a:lnTo>
                  <a:lnTo>
                    <a:pt x="506845" y="518437"/>
                  </a:lnTo>
                  <a:lnTo>
                    <a:pt x="473938" y="488455"/>
                  </a:lnTo>
                  <a:lnTo>
                    <a:pt x="442458" y="456992"/>
                  </a:lnTo>
                  <a:lnTo>
                    <a:pt x="412462" y="424103"/>
                  </a:lnTo>
                  <a:lnTo>
                    <a:pt x="384004" y="389842"/>
                  </a:lnTo>
                  <a:lnTo>
                    <a:pt x="357139" y="354265"/>
                  </a:lnTo>
                  <a:lnTo>
                    <a:pt x="331921" y="317426"/>
                  </a:lnTo>
                  <a:lnTo>
                    <a:pt x="308406" y="279380"/>
                  </a:lnTo>
                  <a:lnTo>
                    <a:pt x="286648" y="240183"/>
                  </a:lnTo>
                  <a:lnTo>
                    <a:pt x="266702" y="199889"/>
                  </a:lnTo>
                  <a:lnTo>
                    <a:pt x="248623" y="158553"/>
                  </a:lnTo>
                  <a:lnTo>
                    <a:pt x="232465" y="116230"/>
                  </a:lnTo>
                  <a:lnTo>
                    <a:pt x="218284" y="72975"/>
                  </a:lnTo>
                  <a:lnTo>
                    <a:pt x="206135" y="28843"/>
                  </a:lnTo>
                  <a:lnTo>
                    <a:pt x="199678" y="0"/>
                  </a:lnTo>
                  <a:close/>
                </a:path>
                <a:path w="2268219" h="949325">
                  <a:moveTo>
                    <a:pt x="2267684" y="0"/>
                  </a:moveTo>
                  <a:lnTo>
                    <a:pt x="2068747" y="0"/>
                  </a:lnTo>
                  <a:lnTo>
                    <a:pt x="2062291" y="28843"/>
                  </a:lnTo>
                  <a:lnTo>
                    <a:pt x="2050143" y="72975"/>
                  </a:lnTo>
                  <a:lnTo>
                    <a:pt x="2035965" y="116230"/>
                  </a:lnTo>
                  <a:lnTo>
                    <a:pt x="2019811" y="158553"/>
                  </a:lnTo>
                  <a:lnTo>
                    <a:pt x="2001737" y="199889"/>
                  </a:lnTo>
                  <a:lnTo>
                    <a:pt x="1981797" y="240183"/>
                  </a:lnTo>
                  <a:lnTo>
                    <a:pt x="1960046" y="279380"/>
                  </a:lnTo>
                  <a:lnTo>
                    <a:pt x="1936539" y="317426"/>
                  </a:lnTo>
                  <a:lnTo>
                    <a:pt x="1911331" y="354265"/>
                  </a:lnTo>
                  <a:lnTo>
                    <a:pt x="1884477" y="389842"/>
                  </a:lnTo>
                  <a:lnTo>
                    <a:pt x="1856033" y="424103"/>
                  </a:lnTo>
                  <a:lnTo>
                    <a:pt x="1826052" y="456992"/>
                  </a:lnTo>
                  <a:lnTo>
                    <a:pt x="1794590" y="488455"/>
                  </a:lnTo>
                  <a:lnTo>
                    <a:pt x="1761702" y="518437"/>
                  </a:lnTo>
                  <a:lnTo>
                    <a:pt x="1727442" y="546883"/>
                  </a:lnTo>
                  <a:lnTo>
                    <a:pt x="1691866" y="573737"/>
                  </a:lnTo>
                  <a:lnTo>
                    <a:pt x="1655029" y="598946"/>
                  </a:lnTo>
                  <a:lnTo>
                    <a:pt x="1616986" y="622453"/>
                  </a:lnTo>
                  <a:lnTo>
                    <a:pt x="1577791" y="644205"/>
                  </a:lnTo>
                  <a:lnTo>
                    <a:pt x="1537499" y="664145"/>
                  </a:lnTo>
                  <a:lnTo>
                    <a:pt x="1496166" y="682220"/>
                  </a:lnTo>
                  <a:lnTo>
                    <a:pt x="1453846" y="698374"/>
                  </a:lnTo>
                  <a:lnTo>
                    <a:pt x="1410594" y="712552"/>
                  </a:lnTo>
                  <a:lnTo>
                    <a:pt x="1366465" y="724700"/>
                  </a:lnTo>
                  <a:lnTo>
                    <a:pt x="1321515" y="734763"/>
                  </a:lnTo>
                  <a:lnTo>
                    <a:pt x="1275797" y="742684"/>
                  </a:lnTo>
                  <a:lnTo>
                    <a:pt x="1229368" y="748411"/>
                  </a:lnTo>
                  <a:lnTo>
                    <a:pt x="1182281" y="751887"/>
                  </a:lnTo>
                  <a:lnTo>
                    <a:pt x="1134593" y="753058"/>
                  </a:lnTo>
                  <a:lnTo>
                    <a:pt x="1776226" y="753058"/>
                  </a:lnTo>
                  <a:lnTo>
                    <a:pt x="1828950" y="715623"/>
                  </a:lnTo>
                  <a:lnTo>
                    <a:pt x="1864580" y="687487"/>
                  </a:lnTo>
                  <a:lnTo>
                    <a:pt x="1899056" y="657998"/>
                  </a:lnTo>
                  <a:lnTo>
                    <a:pt x="1932339" y="627194"/>
                  </a:lnTo>
                  <a:lnTo>
                    <a:pt x="1964387" y="595116"/>
                  </a:lnTo>
                  <a:lnTo>
                    <a:pt x="1995162" y="561804"/>
                  </a:lnTo>
                  <a:lnTo>
                    <a:pt x="2024624" y="527299"/>
                  </a:lnTo>
                  <a:lnTo>
                    <a:pt x="2052731" y="491640"/>
                  </a:lnTo>
                  <a:lnTo>
                    <a:pt x="2079445" y="454868"/>
                  </a:lnTo>
                  <a:lnTo>
                    <a:pt x="2104726" y="417022"/>
                  </a:lnTo>
                  <a:lnTo>
                    <a:pt x="2128532" y="378143"/>
                  </a:lnTo>
                  <a:lnTo>
                    <a:pt x="2150825" y="338271"/>
                  </a:lnTo>
                  <a:lnTo>
                    <a:pt x="2171565" y="297446"/>
                  </a:lnTo>
                  <a:lnTo>
                    <a:pt x="2190710" y="255708"/>
                  </a:lnTo>
                  <a:lnTo>
                    <a:pt x="2208222" y="213098"/>
                  </a:lnTo>
                  <a:lnTo>
                    <a:pt x="2224061" y="169655"/>
                  </a:lnTo>
                  <a:lnTo>
                    <a:pt x="2238186" y="125419"/>
                  </a:lnTo>
                  <a:lnTo>
                    <a:pt x="2250557" y="80431"/>
                  </a:lnTo>
                  <a:lnTo>
                    <a:pt x="2261135" y="34731"/>
                  </a:lnTo>
                  <a:lnTo>
                    <a:pt x="2267684" y="0"/>
                  </a:lnTo>
                  <a:close/>
                </a:path>
              </a:pathLst>
            </a:custGeom>
            <a:solidFill>
              <a:srgbClr val="DA622E"/>
            </a:solidFill>
          </p:spPr>
          <p:txBody>
            <a:bodyPr wrap="square" lIns="0" tIns="0" rIns="0" bIns="0" rtlCol="0"/>
            <a:lstStyle/>
            <a:p>
              <a:endParaRPr/>
            </a:p>
          </p:txBody>
        </p:sp>
        <p:sp>
          <p:nvSpPr>
            <p:cNvPr id="7" name="object 7"/>
            <p:cNvSpPr/>
            <p:nvPr/>
          </p:nvSpPr>
          <p:spPr>
            <a:xfrm>
              <a:off x="16321465" y="0"/>
              <a:ext cx="1261110" cy="459740"/>
            </a:xfrm>
            <a:custGeom>
              <a:avLst/>
              <a:gdLst/>
              <a:ahLst/>
              <a:cxnLst/>
              <a:rect l="l" t="t" r="r" b="b"/>
              <a:pathLst>
                <a:path w="1261109" h="459740">
                  <a:moveTo>
                    <a:pt x="255992" y="0"/>
                  </a:moveTo>
                  <a:lnTo>
                    <a:pt x="0" y="0"/>
                  </a:lnTo>
                  <a:lnTo>
                    <a:pt x="7608" y="23344"/>
                  </a:lnTo>
                  <a:lnTo>
                    <a:pt x="24443" y="65037"/>
                  </a:lnTo>
                  <a:lnTo>
                    <a:pt x="43973" y="105272"/>
                  </a:lnTo>
                  <a:lnTo>
                    <a:pt x="66085" y="143938"/>
                  </a:lnTo>
                  <a:lnTo>
                    <a:pt x="90666" y="180923"/>
                  </a:lnTo>
                  <a:lnTo>
                    <a:pt x="117604" y="216113"/>
                  </a:lnTo>
                  <a:lnTo>
                    <a:pt x="146785" y="249398"/>
                  </a:lnTo>
                  <a:lnTo>
                    <a:pt x="178097" y="280665"/>
                  </a:lnTo>
                  <a:lnTo>
                    <a:pt x="211427" y="309801"/>
                  </a:lnTo>
                  <a:lnTo>
                    <a:pt x="246661" y="336695"/>
                  </a:lnTo>
                  <a:lnTo>
                    <a:pt x="283688" y="361235"/>
                  </a:lnTo>
                  <a:lnTo>
                    <a:pt x="322394" y="383307"/>
                  </a:lnTo>
                  <a:lnTo>
                    <a:pt x="362666" y="402801"/>
                  </a:lnTo>
                  <a:lnTo>
                    <a:pt x="404392" y="419603"/>
                  </a:lnTo>
                  <a:lnTo>
                    <a:pt x="447459" y="433602"/>
                  </a:lnTo>
                  <a:lnTo>
                    <a:pt x="491753" y="444685"/>
                  </a:lnTo>
                  <a:lnTo>
                    <a:pt x="537163" y="452741"/>
                  </a:lnTo>
                  <a:lnTo>
                    <a:pt x="583574" y="457656"/>
                  </a:lnTo>
                  <a:lnTo>
                    <a:pt x="630875" y="459320"/>
                  </a:lnTo>
                  <a:lnTo>
                    <a:pt x="678172" y="457656"/>
                  </a:lnTo>
                  <a:lnTo>
                    <a:pt x="724571" y="452741"/>
                  </a:lnTo>
                  <a:lnTo>
                    <a:pt x="769961" y="444685"/>
                  </a:lnTo>
                  <a:lnTo>
                    <a:pt x="814230" y="433602"/>
                  </a:lnTo>
                  <a:lnTo>
                    <a:pt x="857266" y="419603"/>
                  </a:lnTo>
                  <a:lnTo>
                    <a:pt x="898955" y="402801"/>
                  </a:lnTo>
                  <a:lnTo>
                    <a:pt x="939188" y="383307"/>
                  </a:lnTo>
                  <a:lnTo>
                    <a:pt x="977850" y="361235"/>
                  </a:lnTo>
                  <a:lnTo>
                    <a:pt x="1014830" y="336695"/>
                  </a:lnTo>
                  <a:lnTo>
                    <a:pt x="1050017" y="309801"/>
                  </a:lnTo>
                  <a:lnTo>
                    <a:pt x="1083297" y="280665"/>
                  </a:lnTo>
                  <a:lnTo>
                    <a:pt x="1114559" y="249398"/>
                  </a:lnTo>
                  <a:lnTo>
                    <a:pt x="1137521" y="223163"/>
                  </a:lnTo>
                  <a:lnTo>
                    <a:pt x="630875" y="223163"/>
                  </a:lnTo>
                  <a:lnTo>
                    <a:pt x="584413" y="220663"/>
                  </a:lnTo>
                  <a:lnTo>
                    <a:pt x="539385" y="213335"/>
                  </a:lnTo>
                  <a:lnTo>
                    <a:pt x="496054" y="201439"/>
                  </a:lnTo>
                  <a:lnTo>
                    <a:pt x="454681" y="185235"/>
                  </a:lnTo>
                  <a:lnTo>
                    <a:pt x="415530" y="164982"/>
                  </a:lnTo>
                  <a:lnTo>
                    <a:pt x="378862" y="140941"/>
                  </a:lnTo>
                  <a:lnTo>
                    <a:pt x="344941" y="113371"/>
                  </a:lnTo>
                  <a:lnTo>
                    <a:pt x="314027" y="82533"/>
                  </a:lnTo>
                  <a:lnTo>
                    <a:pt x="286384" y="48685"/>
                  </a:lnTo>
                  <a:lnTo>
                    <a:pt x="262274" y="12087"/>
                  </a:lnTo>
                  <a:lnTo>
                    <a:pt x="255992" y="0"/>
                  </a:lnTo>
                  <a:close/>
                </a:path>
                <a:path w="1261109" h="459740">
                  <a:moveTo>
                    <a:pt x="1261064" y="0"/>
                  </a:moveTo>
                  <a:lnTo>
                    <a:pt x="1005759" y="0"/>
                  </a:lnTo>
                  <a:lnTo>
                    <a:pt x="999476" y="12087"/>
                  </a:lnTo>
                  <a:lnTo>
                    <a:pt x="975366" y="48685"/>
                  </a:lnTo>
                  <a:lnTo>
                    <a:pt x="947723" y="82533"/>
                  </a:lnTo>
                  <a:lnTo>
                    <a:pt x="916810" y="113371"/>
                  </a:lnTo>
                  <a:lnTo>
                    <a:pt x="882888" y="140941"/>
                  </a:lnTo>
                  <a:lnTo>
                    <a:pt x="846220" y="164982"/>
                  </a:lnTo>
                  <a:lnTo>
                    <a:pt x="807069" y="185235"/>
                  </a:lnTo>
                  <a:lnTo>
                    <a:pt x="765696" y="201439"/>
                  </a:lnTo>
                  <a:lnTo>
                    <a:pt x="722365" y="213335"/>
                  </a:lnTo>
                  <a:lnTo>
                    <a:pt x="677337" y="220663"/>
                  </a:lnTo>
                  <a:lnTo>
                    <a:pt x="630875" y="223163"/>
                  </a:lnTo>
                  <a:lnTo>
                    <a:pt x="1137521" y="223163"/>
                  </a:lnTo>
                  <a:lnTo>
                    <a:pt x="1170581" y="180923"/>
                  </a:lnTo>
                  <a:lnTo>
                    <a:pt x="1195116" y="143938"/>
                  </a:lnTo>
                  <a:lnTo>
                    <a:pt x="1217184" y="105272"/>
                  </a:lnTo>
                  <a:lnTo>
                    <a:pt x="1236674" y="65037"/>
                  </a:lnTo>
                  <a:lnTo>
                    <a:pt x="1253472" y="23344"/>
                  </a:lnTo>
                  <a:lnTo>
                    <a:pt x="1261064" y="0"/>
                  </a:lnTo>
                  <a:close/>
                </a:path>
              </a:pathLst>
            </a:custGeom>
            <a:solidFill>
              <a:srgbClr val="FFA900"/>
            </a:solidFill>
          </p:spPr>
          <p:txBody>
            <a:bodyPr wrap="square" lIns="0" tIns="0" rIns="0" bIns="0" rtlCol="0"/>
            <a:lstStyle/>
            <a:p>
              <a:endParaRPr/>
            </a:p>
          </p:txBody>
        </p:sp>
      </p:grpSp>
      <p:sp>
        <p:nvSpPr>
          <p:cNvPr id="8" name="object 8"/>
          <p:cNvSpPr txBox="1">
            <a:spLocks noGrp="1"/>
          </p:cNvSpPr>
          <p:nvPr>
            <p:ph type="title"/>
          </p:nvPr>
        </p:nvSpPr>
        <p:spPr>
          <a:xfrm>
            <a:off x="1703125" y="946805"/>
            <a:ext cx="12773621" cy="935513"/>
          </a:xfrm>
          <a:prstGeom prst="rect">
            <a:avLst/>
          </a:prstGeom>
        </p:spPr>
        <p:txBody>
          <a:bodyPr vert="horz" wrap="square" lIns="0" tIns="12065" rIns="0" bIns="0" rtlCol="0" anchor="t">
            <a:spAutoFit/>
          </a:bodyPr>
          <a:lstStyle/>
          <a:p>
            <a:pPr marL="12700">
              <a:spcBef>
                <a:spcPts val="95"/>
              </a:spcBef>
            </a:pPr>
            <a:r>
              <a:rPr lang="en-US" b="1" spc="240" dirty="0">
                <a:ea typeface="Cambria"/>
              </a:rPr>
              <a:t>Deleting Elements in an Array</a:t>
            </a:r>
            <a:endParaRPr lang="en-US" b="1">
              <a:ea typeface="Cambria"/>
            </a:endParaRPr>
          </a:p>
        </p:txBody>
      </p:sp>
      <p:sp>
        <p:nvSpPr>
          <p:cNvPr id="10" name="TextBox 9">
            <a:extLst>
              <a:ext uri="{FF2B5EF4-FFF2-40B4-BE49-F238E27FC236}">
                <a16:creationId xmlns:a16="http://schemas.microsoft.com/office/drawing/2014/main" id="{14097E6F-9203-D183-15CD-3AB5F771BA61}"/>
              </a:ext>
            </a:extLst>
          </p:cNvPr>
          <p:cNvSpPr txBox="1"/>
          <p:nvPr/>
        </p:nvSpPr>
        <p:spPr>
          <a:xfrm>
            <a:off x="1128790" y="2083630"/>
            <a:ext cx="13292701"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ea typeface="+mn-lt"/>
                <a:cs typeface="+mn-lt"/>
              </a:rPr>
              <a:t>Deleting involves removing an element from the array at a specified position.</a:t>
            </a:r>
            <a:endParaRPr lang="en-US" dirty="0">
              <a:ea typeface="+mn-lt"/>
              <a:cs typeface="+mn-lt"/>
            </a:endParaRPr>
          </a:p>
          <a:p>
            <a:r>
              <a:rPr lang="en-US" sz="4000" b="1" dirty="0">
                <a:ea typeface="+mn-lt"/>
                <a:cs typeface="+mn-lt"/>
              </a:rPr>
              <a:t>Example</a:t>
            </a:r>
            <a:r>
              <a:rPr lang="en-US" sz="4000" dirty="0">
                <a:ea typeface="+mn-lt"/>
                <a:cs typeface="+mn-lt"/>
              </a:rPr>
              <a:t>:</a:t>
            </a:r>
            <a:endParaRPr lang="en-US" dirty="0">
              <a:ea typeface="+mn-lt"/>
              <a:cs typeface="+mn-lt"/>
            </a:endParaRPr>
          </a:p>
          <a:p>
            <a:pPr marL="285750" indent="-285750">
              <a:buFont typeface="Arial"/>
              <a:buChar char="•"/>
            </a:pPr>
            <a:r>
              <a:rPr lang="en-US" sz="4000" dirty="0">
                <a:ea typeface="+mn-lt"/>
                <a:cs typeface="+mn-lt"/>
              </a:rPr>
              <a:t>Deleting the element at index 2</a:t>
            </a:r>
            <a:endParaRPr lang="en-US" dirty="0">
              <a:ea typeface="+mn-lt"/>
              <a:cs typeface="+mn-lt"/>
            </a:endParaRPr>
          </a:p>
          <a:p>
            <a:endParaRPr lang="en-US" sz="4000" dirty="0">
              <a:ea typeface="Calibri"/>
              <a:cs typeface="Calibri"/>
            </a:endParaRPr>
          </a:p>
          <a:p>
            <a:r>
              <a:rPr lang="en-US" sz="4000" dirty="0">
                <a:ea typeface="+mn-lt"/>
                <a:cs typeface="+mn-lt"/>
              </a:rPr>
              <a:t>grades = [85, 90, 78, 92] </a:t>
            </a:r>
            <a:endParaRPr lang="en-US" dirty="0">
              <a:ea typeface="+mn-lt"/>
              <a:cs typeface="+mn-lt"/>
            </a:endParaRPr>
          </a:p>
          <a:p>
            <a:r>
              <a:rPr lang="en-US" sz="4000" dirty="0">
                <a:ea typeface="+mn-lt"/>
                <a:cs typeface="+mn-lt"/>
              </a:rPr>
              <a:t>del grades[2] </a:t>
            </a:r>
            <a:endParaRPr lang="en-US" dirty="0">
              <a:ea typeface="+mn-lt"/>
              <a:cs typeface="+mn-lt"/>
            </a:endParaRPr>
          </a:p>
          <a:p>
            <a:endParaRPr lang="en-US" sz="4000" dirty="0">
              <a:ea typeface="+mn-lt"/>
              <a:cs typeface="+mn-lt"/>
            </a:endParaRPr>
          </a:p>
          <a:p>
            <a:r>
              <a:rPr lang="en-US" sz="4000" dirty="0">
                <a:ea typeface="+mn-lt"/>
                <a:cs typeface="+mn-lt"/>
              </a:rPr>
              <a:t># After deletion </a:t>
            </a:r>
            <a:endParaRPr lang="en-US" dirty="0">
              <a:ea typeface="+mn-lt"/>
              <a:cs typeface="+mn-lt"/>
            </a:endParaRPr>
          </a:p>
          <a:p>
            <a:r>
              <a:rPr lang="en-US" sz="4000" dirty="0">
                <a:ea typeface="+mn-lt"/>
                <a:cs typeface="+mn-lt"/>
              </a:rPr>
              <a:t> Result: [85, 90, 92]</a:t>
            </a:r>
            <a:endParaRPr lang="en-US">
              <a:ea typeface="+mn-lt"/>
              <a:cs typeface="+mn-lt"/>
            </a:endParaRPr>
          </a:p>
        </p:txBody>
      </p:sp>
    </p:spTree>
    <p:extLst>
      <p:ext uri="{BB962C8B-B14F-4D97-AF65-F5344CB8AC3E}">
        <p14:creationId xmlns:p14="http://schemas.microsoft.com/office/powerpoint/2010/main" val="1961916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4871" y="8705532"/>
            <a:ext cx="333375" cy="333375"/>
          </a:xfrm>
          <a:custGeom>
            <a:avLst/>
            <a:gdLst/>
            <a:ahLst/>
            <a:cxnLst/>
            <a:rect l="l" t="t" r="r" b="b"/>
            <a:pathLst>
              <a:path w="333375" h="333375">
                <a:moveTo>
                  <a:pt x="333375" y="143967"/>
                </a:moveTo>
                <a:lnTo>
                  <a:pt x="192227" y="143967"/>
                </a:lnTo>
                <a:lnTo>
                  <a:pt x="192227" y="0"/>
                </a:lnTo>
                <a:lnTo>
                  <a:pt x="143979" y="0"/>
                </a:lnTo>
                <a:lnTo>
                  <a:pt x="143979" y="143967"/>
                </a:lnTo>
                <a:lnTo>
                  <a:pt x="0" y="143967"/>
                </a:lnTo>
                <a:lnTo>
                  <a:pt x="0" y="192201"/>
                </a:lnTo>
                <a:lnTo>
                  <a:pt x="143979" y="192201"/>
                </a:lnTo>
                <a:lnTo>
                  <a:pt x="143979" y="333375"/>
                </a:lnTo>
                <a:lnTo>
                  <a:pt x="192227" y="333375"/>
                </a:lnTo>
                <a:lnTo>
                  <a:pt x="192227" y="192201"/>
                </a:lnTo>
                <a:lnTo>
                  <a:pt x="333375" y="192201"/>
                </a:lnTo>
                <a:lnTo>
                  <a:pt x="333375" y="143967"/>
                </a:lnTo>
                <a:close/>
              </a:path>
            </a:pathLst>
          </a:custGeom>
          <a:solidFill>
            <a:srgbClr val="FFA900"/>
          </a:solidFill>
        </p:spPr>
        <p:txBody>
          <a:bodyPr wrap="square" lIns="0" tIns="0" rIns="0" bIns="0" rtlCol="0"/>
          <a:lstStyle/>
          <a:p>
            <a:endParaRPr/>
          </a:p>
        </p:txBody>
      </p:sp>
      <p:sp>
        <p:nvSpPr>
          <p:cNvPr id="3" name="object 3"/>
          <p:cNvSpPr/>
          <p:nvPr/>
        </p:nvSpPr>
        <p:spPr>
          <a:xfrm>
            <a:off x="835199" y="9524879"/>
            <a:ext cx="600075" cy="600075"/>
          </a:xfrm>
          <a:custGeom>
            <a:avLst/>
            <a:gdLst/>
            <a:ahLst/>
            <a:cxnLst/>
            <a:rect l="l" t="t" r="r" b="b"/>
            <a:pathLst>
              <a:path w="600075" h="600075">
                <a:moveTo>
                  <a:pt x="302334" y="0"/>
                </a:moveTo>
                <a:lnTo>
                  <a:pt x="253286" y="3936"/>
                </a:lnTo>
                <a:lnTo>
                  <a:pt x="206761" y="15335"/>
                </a:lnTo>
                <a:lnTo>
                  <a:pt x="163380" y="33584"/>
                </a:lnTo>
                <a:lnTo>
                  <a:pt x="123766" y="58070"/>
                </a:lnTo>
                <a:lnTo>
                  <a:pt x="88539" y="88180"/>
                </a:lnTo>
                <a:lnTo>
                  <a:pt x="58324" y="123300"/>
                </a:lnTo>
                <a:lnTo>
                  <a:pt x="33740" y="162816"/>
                </a:lnTo>
                <a:lnTo>
                  <a:pt x="15410" y="206116"/>
                </a:lnTo>
                <a:lnTo>
                  <a:pt x="3956" y="252587"/>
                </a:lnTo>
                <a:lnTo>
                  <a:pt x="0" y="301614"/>
                </a:lnTo>
                <a:lnTo>
                  <a:pt x="3956" y="350661"/>
                </a:lnTo>
                <a:lnTo>
                  <a:pt x="15410" y="397185"/>
                </a:lnTo>
                <a:lnTo>
                  <a:pt x="33740" y="440565"/>
                </a:lnTo>
                <a:lnTo>
                  <a:pt x="58324" y="480178"/>
                </a:lnTo>
                <a:lnTo>
                  <a:pt x="88539" y="515404"/>
                </a:lnTo>
                <a:lnTo>
                  <a:pt x="123766" y="545620"/>
                </a:lnTo>
                <a:lnTo>
                  <a:pt x="163380" y="570204"/>
                </a:lnTo>
                <a:lnTo>
                  <a:pt x="206761" y="588534"/>
                </a:lnTo>
                <a:lnTo>
                  <a:pt x="253286" y="599988"/>
                </a:lnTo>
                <a:lnTo>
                  <a:pt x="254359" y="600074"/>
                </a:lnTo>
                <a:lnTo>
                  <a:pt x="350286" y="600074"/>
                </a:lnTo>
                <a:lnTo>
                  <a:pt x="397828" y="588534"/>
                </a:lnTo>
                <a:lnTo>
                  <a:pt x="441126" y="570204"/>
                </a:lnTo>
                <a:lnTo>
                  <a:pt x="480642" y="545620"/>
                </a:lnTo>
                <a:lnTo>
                  <a:pt x="515761" y="515404"/>
                </a:lnTo>
                <a:lnTo>
                  <a:pt x="545869" y="480178"/>
                </a:lnTo>
                <a:lnTo>
                  <a:pt x="570355" y="440565"/>
                </a:lnTo>
                <a:lnTo>
                  <a:pt x="588604" y="397185"/>
                </a:lnTo>
                <a:lnTo>
                  <a:pt x="600003" y="350661"/>
                </a:lnTo>
                <a:lnTo>
                  <a:pt x="600003" y="252587"/>
                </a:lnTo>
                <a:lnTo>
                  <a:pt x="588604" y="206116"/>
                </a:lnTo>
                <a:lnTo>
                  <a:pt x="570355" y="162816"/>
                </a:lnTo>
                <a:lnTo>
                  <a:pt x="545869" y="123300"/>
                </a:lnTo>
                <a:lnTo>
                  <a:pt x="515761" y="88180"/>
                </a:lnTo>
                <a:lnTo>
                  <a:pt x="480642" y="58070"/>
                </a:lnTo>
                <a:lnTo>
                  <a:pt x="441126" y="33584"/>
                </a:lnTo>
                <a:lnTo>
                  <a:pt x="397828" y="15335"/>
                </a:lnTo>
                <a:lnTo>
                  <a:pt x="351359" y="3936"/>
                </a:lnTo>
                <a:lnTo>
                  <a:pt x="302334" y="0"/>
                </a:lnTo>
                <a:close/>
              </a:path>
            </a:pathLst>
          </a:custGeom>
          <a:solidFill>
            <a:srgbClr val="FFA900"/>
          </a:solidFill>
        </p:spPr>
        <p:txBody>
          <a:bodyPr wrap="square" lIns="0" tIns="0" rIns="0" bIns="0" rtlCol="0"/>
          <a:lstStyle/>
          <a:p>
            <a:endParaRPr/>
          </a:p>
        </p:txBody>
      </p:sp>
      <p:sp>
        <p:nvSpPr>
          <p:cNvPr id="4" name="object 4"/>
          <p:cNvSpPr/>
          <p:nvPr/>
        </p:nvSpPr>
        <p:spPr>
          <a:xfrm>
            <a:off x="387360" y="9279356"/>
            <a:ext cx="333375" cy="333375"/>
          </a:xfrm>
          <a:custGeom>
            <a:avLst/>
            <a:gdLst/>
            <a:ahLst/>
            <a:cxnLst/>
            <a:rect l="l" t="t" r="r" b="b"/>
            <a:pathLst>
              <a:path w="333375" h="333375">
                <a:moveTo>
                  <a:pt x="168463" y="0"/>
                </a:moveTo>
                <a:lnTo>
                  <a:pt x="123736" y="5976"/>
                </a:lnTo>
                <a:lnTo>
                  <a:pt x="83510" y="22851"/>
                </a:lnTo>
                <a:lnTo>
                  <a:pt x="49403" y="49046"/>
                </a:lnTo>
                <a:lnTo>
                  <a:pt x="23036" y="82979"/>
                </a:lnTo>
                <a:lnTo>
                  <a:pt x="6029" y="123072"/>
                </a:lnTo>
                <a:lnTo>
                  <a:pt x="0" y="167744"/>
                </a:lnTo>
                <a:lnTo>
                  <a:pt x="6029" y="212468"/>
                </a:lnTo>
                <a:lnTo>
                  <a:pt x="23036" y="252693"/>
                </a:lnTo>
                <a:lnTo>
                  <a:pt x="49403" y="286799"/>
                </a:lnTo>
                <a:lnTo>
                  <a:pt x="83510" y="313166"/>
                </a:lnTo>
                <a:lnTo>
                  <a:pt x="123736" y="330173"/>
                </a:lnTo>
                <a:lnTo>
                  <a:pt x="147482" y="333374"/>
                </a:lnTo>
                <a:lnTo>
                  <a:pt x="189417" y="333374"/>
                </a:lnTo>
                <a:lnTo>
                  <a:pt x="213134" y="330173"/>
                </a:lnTo>
                <a:lnTo>
                  <a:pt x="253225" y="313166"/>
                </a:lnTo>
                <a:lnTo>
                  <a:pt x="287158" y="286799"/>
                </a:lnTo>
                <a:lnTo>
                  <a:pt x="311692" y="254853"/>
                </a:lnTo>
                <a:lnTo>
                  <a:pt x="168462" y="254853"/>
                </a:lnTo>
                <a:lnTo>
                  <a:pt x="134502" y="248025"/>
                </a:lnTo>
                <a:lnTo>
                  <a:pt x="106818" y="229387"/>
                </a:lnTo>
                <a:lnTo>
                  <a:pt x="88178" y="201704"/>
                </a:lnTo>
                <a:lnTo>
                  <a:pt x="81349" y="167744"/>
                </a:lnTo>
                <a:lnTo>
                  <a:pt x="88178" y="133784"/>
                </a:lnTo>
                <a:lnTo>
                  <a:pt x="106818" y="106102"/>
                </a:lnTo>
                <a:lnTo>
                  <a:pt x="134502" y="87463"/>
                </a:lnTo>
                <a:lnTo>
                  <a:pt x="168462" y="80636"/>
                </a:lnTo>
                <a:lnTo>
                  <a:pt x="259164" y="80636"/>
                </a:lnTo>
                <a:lnTo>
                  <a:pt x="168463" y="0"/>
                </a:lnTo>
                <a:close/>
              </a:path>
              <a:path w="333375" h="333375">
                <a:moveTo>
                  <a:pt x="259164" y="80636"/>
                </a:moveTo>
                <a:lnTo>
                  <a:pt x="168462" y="80636"/>
                </a:lnTo>
                <a:lnTo>
                  <a:pt x="202421" y="87463"/>
                </a:lnTo>
                <a:lnTo>
                  <a:pt x="230104" y="106102"/>
                </a:lnTo>
                <a:lnTo>
                  <a:pt x="248743" y="133784"/>
                </a:lnTo>
                <a:lnTo>
                  <a:pt x="255572" y="167744"/>
                </a:lnTo>
                <a:lnTo>
                  <a:pt x="248743" y="201704"/>
                </a:lnTo>
                <a:lnTo>
                  <a:pt x="230104" y="229387"/>
                </a:lnTo>
                <a:lnTo>
                  <a:pt x="202421" y="248025"/>
                </a:lnTo>
                <a:lnTo>
                  <a:pt x="168462" y="254853"/>
                </a:lnTo>
                <a:lnTo>
                  <a:pt x="311692" y="254853"/>
                </a:lnTo>
                <a:lnTo>
                  <a:pt x="313351" y="252693"/>
                </a:lnTo>
                <a:lnTo>
                  <a:pt x="330226" y="212468"/>
                </a:lnTo>
                <a:lnTo>
                  <a:pt x="333374" y="188902"/>
                </a:lnTo>
                <a:lnTo>
                  <a:pt x="333374" y="146610"/>
                </a:lnTo>
                <a:lnTo>
                  <a:pt x="259164" y="80636"/>
                </a:lnTo>
                <a:close/>
              </a:path>
              <a:path w="333375" h="333375">
                <a:moveTo>
                  <a:pt x="168463" y="0"/>
                </a:moveTo>
                <a:lnTo>
                  <a:pt x="333374" y="146610"/>
                </a:lnTo>
                <a:lnTo>
                  <a:pt x="330226" y="123072"/>
                </a:lnTo>
                <a:lnTo>
                  <a:pt x="313351" y="82979"/>
                </a:lnTo>
                <a:lnTo>
                  <a:pt x="287158" y="49046"/>
                </a:lnTo>
                <a:lnTo>
                  <a:pt x="253225" y="22851"/>
                </a:lnTo>
                <a:lnTo>
                  <a:pt x="213134" y="5976"/>
                </a:lnTo>
                <a:lnTo>
                  <a:pt x="168463" y="0"/>
                </a:lnTo>
                <a:close/>
              </a:path>
              <a:path w="333375" h="333375">
                <a:moveTo>
                  <a:pt x="333374" y="0"/>
                </a:moveTo>
                <a:lnTo>
                  <a:pt x="168463" y="0"/>
                </a:lnTo>
                <a:lnTo>
                  <a:pt x="213134" y="5976"/>
                </a:lnTo>
                <a:lnTo>
                  <a:pt x="253225" y="22851"/>
                </a:lnTo>
                <a:lnTo>
                  <a:pt x="287158" y="49046"/>
                </a:lnTo>
                <a:lnTo>
                  <a:pt x="313351" y="82979"/>
                </a:lnTo>
                <a:lnTo>
                  <a:pt x="330226" y="123072"/>
                </a:lnTo>
                <a:lnTo>
                  <a:pt x="333374" y="146610"/>
                </a:lnTo>
                <a:lnTo>
                  <a:pt x="333374" y="0"/>
                </a:lnTo>
                <a:close/>
              </a:path>
            </a:pathLst>
          </a:custGeom>
          <a:solidFill>
            <a:srgbClr val="DA622E"/>
          </a:solidFill>
        </p:spPr>
        <p:txBody>
          <a:bodyPr wrap="square" lIns="0" tIns="0" rIns="0" bIns="0" rtlCol="0"/>
          <a:lstStyle/>
          <a:p>
            <a:endParaRPr/>
          </a:p>
        </p:txBody>
      </p:sp>
      <p:grpSp>
        <p:nvGrpSpPr>
          <p:cNvPr id="5" name="object 5"/>
          <p:cNvGrpSpPr/>
          <p:nvPr/>
        </p:nvGrpSpPr>
        <p:grpSpPr>
          <a:xfrm>
            <a:off x="15857371" y="0"/>
            <a:ext cx="2268220" cy="949325"/>
            <a:chOff x="15857371" y="0"/>
            <a:chExt cx="2268220" cy="949325"/>
          </a:xfrm>
        </p:grpSpPr>
        <p:sp>
          <p:nvSpPr>
            <p:cNvPr id="6" name="object 6"/>
            <p:cNvSpPr/>
            <p:nvPr/>
          </p:nvSpPr>
          <p:spPr>
            <a:xfrm>
              <a:off x="15857371" y="0"/>
              <a:ext cx="2268220" cy="949325"/>
            </a:xfrm>
            <a:custGeom>
              <a:avLst/>
              <a:gdLst/>
              <a:ahLst/>
              <a:cxnLst/>
              <a:rect l="l" t="t" r="r" b="b"/>
              <a:pathLst>
                <a:path w="2268219" h="949325">
                  <a:moveTo>
                    <a:pt x="199678" y="0"/>
                  </a:moveTo>
                  <a:lnTo>
                    <a:pt x="0" y="0"/>
                  </a:lnTo>
                  <a:lnTo>
                    <a:pt x="6557" y="34731"/>
                  </a:lnTo>
                  <a:lnTo>
                    <a:pt x="17148" y="80431"/>
                  </a:lnTo>
                  <a:lnTo>
                    <a:pt x="29535" y="125419"/>
                  </a:lnTo>
                  <a:lnTo>
                    <a:pt x="43677" y="169655"/>
                  </a:lnTo>
                  <a:lnTo>
                    <a:pt x="59536" y="213098"/>
                  </a:lnTo>
                  <a:lnTo>
                    <a:pt x="77070" y="255708"/>
                  </a:lnTo>
                  <a:lnTo>
                    <a:pt x="96240" y="297446"/>
                  </a:lnTo>
                  <a:lnTo>
                    <a:pt x="117005" y="338271"/>
                  </a:lnTo>
                  <a:lnTo>
                    <a:pt x="139327" y="378143"/>
                  </a:lnTo>
                  <a:lnTo>
                    <a:pt x="163163" y="417022"/>
                  </a:lnTo>
                  <a:lnTo>
                    <a:pt x="188476" y="454868"/>
                  </a:lnTo>
                  <a:lnTo>
                    <a:pt x="215224" y="491640"/>
                  </a:lnTo>
                  <a:lnTo>
                    <a:pt x="243368" y="527299"/>
                  </a:lnTo>
                  <a:lnTo>
                    <a:pt x="272867" y="561804"/>
                  </a:lnTo>
                  <a:lnTo>
                    <a:pt x="303682" y="595116"/>
                  </a:lnTo>
                  <a:lnTo>
                    <a:pt x="335772" y="627194"/>
                  </a:lnTo>
                  <a:lnTo>
                    <a:pt x="369098" y="657998"/>
                  </a:lnTo>
                  <a:lnTo>
                    <a:pt x="403619" y="687487"/>
                  </a:lnTo>
                  <a:lnTo>
                    <a:pt x="439296" y="715623"/>
                  </a:lnTo>
                  <a:lnTo>
                    <a:pt x="476088" y="742364"/>
                  </a:lnTo>
                  <a:lnTo>
                    <a:pt x="513955" y="767671"/>
                  </a:lnTo>
                  <a:lnTo>
                    <a:pt x="552857" y="791503"/>
                  </a:lnTo>
                  <a:lnTo>
                    <a:pt x="592755" y="813821"/>
                  </a:lnTo>
                  <a:lnTo>
                    <a:pt x="633608" y="834583"/>
                  </a:lnTo>
                  <a:lnTo>
                    <a:pt x="675377" y="853751"/>
                  </a:lnTo>
                  <a:lnTo>
                    <a:pt x="718020" y="871284"/>
                  </a:lnTo>
                  <a:lnTo>
                    <a:pt x="761499" y="887141"/>
                  </a:lnTo>
                  <a:lnTo>
                    <a:pt x="805773" y="901284"/>
                  </a:lnTo>
                  <a:lnTo>
                    <a:pt x="850802" y="913670"/>
                  </a:lnTo>
                  <a:lnTo>
                    <a:pt x="896546" y="924261"/>
                  </a:lnTo>
                  <a:lnTo>
                    <a:pt x="942966" y="933017"/>
                  </a:lnTo>
                  <a:lnTo>
                    <a:pt x="990020" y="939896"/>
                  </a:lnTo>
                  <a:lnTo>
                    <a:pt x="1037669" y="944860"/>
                  </a:lnTo>
                  <a:lnTo>
                    <a:pt x="1085873" y="947868"/>
                  </a:lnTo>
                  <a:lnTo>
                    <a:pt x="1134593" y="948879"/>
                  </a:lnTo>
                  <a:lnTo>
                    <a:pt x="1183244" y="947868"/>
                  </a:lnTo>
                  <a:lnTo>
                    <a:pt x="1231381" y="944860"/>
                  </a:lnTo>
                  <a:lnTo>
                    <a:pt x="1278965" y="939896"/>
                  </a:lnTo>
                  <a:lnTo>
                    <a:pt x="1325955" y="933017"/>
                  </a:lnTo>
                  <a:lnTo>
                    <a:pt x="1372310" y="924261"/>
                  </a:lnTo>
                  <a:lnTo>
                    <a:pt x="1417992" y="913670"/>
                  </a:lnTo>
                  <a:lnTo>
                    <a:pt x="1462960" y="901284"/>
                  </a:lnTo>
                  <a:lnTo>
                    <a:pt x="1507174" y="887141"/>
                  </a:lnTo>
                  <a:lnTo>
                    <a:pt x="1550595" y="871284"/>
                  </a:lnTo>
                  <a:lnTo>
                    <a:pt x="1593181" y="853751"/>
                  </a:lnTo>
                  <a:lnTo>
                    <a:pt x="1634894" y="834583"/>
                  </a:lnTo>
                  <a:lnTo>
                    <a:pt x="1675693" y="813821"/>
                  </a:lnTo>
                  <a:lnTo>
                    <a:pt x="1715538" y="791503"/>
                  </a:lnTo>
                  <a:lnTo>
                    <a:pt x="1754389" y="767671"/>
                  </a:lnTo>
                  <a:lnTo>
                    <a:pt x="1776226" y="753058"/>
                  </a:lnTo>
                  <a:lnTo>
                    <a:pt x="1134593" y="753058"/>
                  </a:lnTo>
                  <a:lnTo>
                    <a:pt x="1086837" y="751887"/>
                  </a:lnTo>
                  <a:lnTo>
                    <a:pt x="1039687" y="748411"/>
                  </a:lnTo>
                  <a:lnTo>
                    <a:pt x="993199" y="742684"/>
                  </a:lnTo>
                  <a:lnTo>
                    <a:pt x="947426" y="734763"/>
                  </a:lnTo>
                  <a:lnTo>
                    <a:pt x="902424" y="724700"/>
                  </a:lnTo>
                  <a:lnTo>
                    <a:pt x="858247" y="712552"/>
                  </a:lnTo>
                  <a:lnTo>
                    <a:pt x="814950" y="698374"/>
                  </a:lnTo>
                  <a:lnTo>
                    <a:pt x="772589" y="682220"/>
                  </a:lnTo>
                  <a:lnTo>
                    <a:pt x="731218" y="664145"/>
                  </a:lnTo>
                  <a:lnTo>
                    <a:pt x="690891" y="644205"/>
                  </a:lnTo>
                  <a:lnTo>
                    <a:pt x="651663" y="622453"/>
                  </a:lnTo>
                  <a:lnTo>
                    <a:pt x="613590" y="598946"/>
                  </a:lnTo>
                  <a:lnTo>
                    <a:pt x="576726" y="573737"/>
                  </a:lnTo>
                  <a:lnTo>
                    <a:pt x="541126" y="546883"/>
                  </a:lnTo>
                  <a:lnTo>
                    <a:pt x="506845" y="518437"/>
                  </a:lnTo>
                  <a:lnTo>
                    <a:pt x="473938" y="488455"/>
                  </a:lnTo>
                  <a:lnTo>
                    <a:pt x="442458" y="456992"/>
                  </a:lnTo>
                  <a:lnTo>
                    <a:pt x="412462" y="424103"/>
                  </a:lnTo>
                  <a:lnTo>
                    <a:pt x="384004" y="389842"/>
                  </a:lnTo>
                  <a:lnTo>
                    <a:pt x="357139" y="354265"/>
                  </a:lnTo>
                  <a:lnTo>
                    <a:pt x="331921" y="317426"/>
                  </a:lnTo>
                  <a:lnTo>
                    <a:pt x="308406" y="279380"/>
                  </a:lnTo>
                  <a:lnTo>
                    <a:pt x="286648" y="240183"/>
                  </a:lnTo>
                  <a:lnTo>
                    <a:pt x="266702" y="199889"/>
                  </a:lnTo>
                  <a:lnTo>
                    <a:pt x="248623" y="158553"/>
                  </a:lnTo>
                  <a:lnTo>
                    <a:pt x="232465" y="116230"/>
                  </a:lnTo>
                  <a:lnTo>
                    <a:pt x="218284" y="72975"/>
                  </a:lnTo>
                  <a:lnTo>
                    <a:pt x="206135" y="28843"/>
                  </a:lnTo>
                  <a:lnTo>
                    <a:pt x="199678" y="0"/>
                  </a:lnTo>
                  <a:close/>
                </a:path>
                <a:path w="2268219" h="949325">
                  <a:moveTo>
                    <a:pt x="2267684" y="0"/>
                  </a:moveTo>
                  <a:lnTo>
                    <a:pt x="2068747" y="0"/>
                  </a:lnTo>
                  <a:lnTo>
                    <a:pt x="2062291" y="28843"/>
                  </a:lnTo>
                  <a:lnTo>
                    <a:pt x="2050143" y="72975"/>
                  </a:lnTo>
                  <a:lnTo>
                    <a:pt x="2035965" y="116230"/>
                  </a:lnTo>
                  <a:lnTo>
                    <a:pt x="2019811" y="158553"/>
                  </a:lnTo>
                  <a:lnTo>
                    <a:pt x="2001737" y="199889"/>
                  </a:lnTo>
                  <a:lnTo>
                    <a:pt x="1981797" y="240183"/>
                  </a:lnTo>
                  <a:lnTo>
                    <a:pt x="1960046" y="279380"/>
                  </a:lnTo>
                  <a:lnTo>
                    <a:pt x="1936539" y="317426"/>
                  </a:lnTo>
                  <a:lnTo>
                    <a:pt x="1911331" y="354265"/>
                  </a:lnTo>
                  <a:lnTo>
                    <a:pt x="1884477" y="389842"/>
                  </a:lnTo>
                  <a:lnTo>
                    <a:pt x="1856033" y="424103"/>
                  </a:lnTo>
                  <a:lnTo>
                    <a:pt x="1826052" y="456992"/>
                  </a:lnTo>
                  <a:lnTo>
                    <a:pt x="1794590" y="488455"/>
                  </a:lnTo>
                  <a:lnTo>
                    <a:pt x="1761702" y="518437"/>
                  </a:lnTo>
                  <a:lnTo>
                    <a:pt x="1727442" y="546883"/>
                  </a:lnTo>
                  <a:lnTo>
                    <a:pt x="1691866" y="573737"/>
                  </a:lnTo>
                  <a:lnTo>
                    <a:pt x="1655029" y="598946"/>
                  </a:lnTo>
                  <a:lnTo>
                    <a:pt x="1616986" y="622453"/>
                  </a:lnTo>
                  <a:lnTo>
                    <a:pt x="1577791" y="644205"/>
                  </a:lnTo>
                  <a:lnTo>
                    <a:pt x="1537499" y="664145"/>
                  </a:lnTo>
                  <a:lnTo>
                    <a:pt x="1496166" y="682220"/>
                  </a:lnTo>
                  <a:lnTo>
                    <a:pt x="1453846" y="698374"/>
                  </a:lnTo>
                  <a:lnTo>
                    <a:pt x="1410594" y="712552"/>
                  </a:lnTo>
                  <a:lnTo>
                    <a:pt x="1366465" y="724700"/>
                  </a:lnTo>
                  <a:lnTo>
                    <a:pt x="1321515" y="734763"/>
                  </a:lnTo>
                  <a:lnTo>
                    <a:pt x="1275797" y="742684"/>
                  </a:lnTo>
                  <a:lnTo>
                    <a:pt x="1229368" y="748411"/>
                  </a:lnTo>
                  <a:lnTo>
                    <a:pt x="1182281" y="751887"/>
                  </a:lnTo>
                  <a:lnTo>
                    <a:pt x="1134593" y="753058"/>
                  </a:lnTo>
                  <a:lnTo>
                    <a:pt x="1776226" y="753058"/>
                  </a:lnTo>
                  <a:lnTo>
                    <a:pt x="1828950" y="715623"/>
                  </a:lnTo>
                  <a:lnTo>
                    <a:pt x="1864580" y="687487"/>
                  </a:lnTo>
                  <a:lnTo>
                    <a:pt x="1899056" y="657998"/>
                  </a:lnTo>
                  <a:lnTo>
                    <a:pt x="1932339" y="627194"/>
                  </a:lnTo>
                  <a:lnTo>
                    <a:pt x="1964387" y="595116"/>
                  </a:lnTo>
                  <a:lnTo>
                    <a:pt x="1995162" y="561804"/>
                  </a:lnTo>
                  <a:lnTo>
                    <a:pt x="2024624" y="527299"/>
                  </a:lnTo>
                  <a:lnTo>
                    <a:pt x="2052731" y="491640"/>
                  </a:lnTo>
                  <a:lnTo>
                    <a:pt x="2079445" y="454868"/>
                  </a:lnTo>
                  <a:lnTo>
                    <a:pt x="2104726" y="417022"/>
                  </a:lnTo>
                  <a:lnTo>
                    <a:pt x="2128532" y="378143"/>
                  </a:lnTo>
                  <a:lnTo>
                    <a:pt x="2150825" y="338271"/>
                  </a:lnTo>
                  <a:lnTo>
                    <a:pt x="2171565" y="297446"/>
                  </a:lnTo>
                  <a:lnTo>
                    <a:pt x="2190710" y="255708"/>
                  </a:lnTo>
                  <a:lnTo>
                    <a:pt x="2208222" y="213098"/>
                  </a:lnTo>
                  <a:lnTo>
                    <a:pt x="2224061" y="169655"/>
                  </a:lnTo>
                  <a:lnTo>
                    <a:pt x="2238186" y="125419"/>
                  </a:lnTo>
                  <a:lnTo>
                    <a:pt x="2250557" y="80431"/>
                  </a:lnTo>
                  <a:lnTo>
                    <a:pt x="2261135" y="34731"/>
                  </a:lnTo>
                  <a:lnTo>
                    <a:pt x="2267684" y="0"/>
                  </a:lnTo>
                  <a:close/>
                </a:path>
              </a:pathLst>
            </a:custGeom>
            <a:solidFill>
              <a:srgbClr val="DA622E"/>
            </a:solidFill>
          </p:spPr>
          <p:txBody>
            <a:bodyPr wrap="square" lIns="0" tIns="0" rIns="0" bIns="0" rtlCol="0"/>
            <a:lstStyle/>
            <a:p>
              <a:endParaRPr/>
            </a:p>
          </p:txBody>
        </p:sp>
        <p:sp>
          <p:nvSpPr>
            <p:cNvPr id="7" name="object 7"/>
            <p:cNvSpPr/>
            <p:nvPr/>
          </p:nvSpPr>
          <p:spPr>
            <a:xfrm>
              <a:off x="16321465" y="0"/>
              <a:ext cx="1261110" cy="459740"/>
            </a:xfrm>
            <a:custGeom>
              <a:avLst/>
              <a:gdLst/>
              <a:ahLst/>
              <a:cxnLst/>
              <a:rect l="l" t="t" r="r" b="b"/>
              <a:pathLst>
                <a:path w="1261109" h="459740">
                  <a:moveTo>
                    <a:pt x="255992" y="0"/>
                  </a:moveTo>
                  <a:lnTo>
                    <a:pt x="0" y="0"/>
                  </a:lnTo>
                  <a:lnTo>
                    <a:pt x="7608" y="23344"/>
                  </a:lnTo>
                  <a:lnTo>
                    <a:pt x="24443" y="65037"/>
                  </a:lnTo>
                  <a:lnTo>
                    <a:pt x="43973" y="105272"/>
                  </a:lnTo>
                  <a:lnTo>
                    <a:pt x="66085" y="143938"/>
                  </a:lnTo>
                  <a:lnTo>
                    <a:pt x="90666" y="180923"/>
                  </a:lnTo>
                  <a:lnTo>
                    <a:pt x="117604" y="216113"/>
                  </a:lnTo>
                  <a:lnTo>
                    <a:pt x="146785" y="249398"/>
                  </a:lnTo>
                  <a:lnTo>
                    <a:pt x="178097" y="280665"/>
                  </a:lnTo>
                  <a:lnTo>
                    <a:pt x="211427" y="309801"/>
                  </a:lnTo>
                  <a:lnTo>
                    <a:pt x="246661" y="336695"/>
                  </a:lnTo>
                  <a:lnTo>
                    <a:pt x="283688" y="361235"/>
                  </a:lnTo>
                  <a:lnTo>
                    <a:pt x="322394" y="383307"/>
                  </a:lnTo>
                  <a:lnTo>
                    <a:pt x="362666" y="402801"/>
                  </a:lnTo>
                  <a:lnTo>
                    <a:pt x="404392" y="419603"/>
                  </a:lnTo>
                  <a:lnTo>
                    <a:pt x="447459" y="433602"/>
                  </a:lnTo>
                  <a:lnTo>
                    <a:pt x="491753" y="444685"/>
                  </a:lnTo>
                  <a:lnTo>
                    <a:pt x="537163" y="452741"/>
                  </a:lnTo>
                  <a:lnTo>
                    <a:pt x="583574" y="457656"/>
                  </a:lnTo>
                  <a:lnTo>
                    <a:pt x="630875" y="459320"/>
                  </a:lnTo>
                  <a:lnTo>
                    <a:pt x="678172" y="457656"/>
                  </a:lnTo>
                  <a:lnTo>
                    <a:pt x="724571" y="452741"/>
                  </a:lnTo>
                  <a:lnTo>
                    <a:pt x="769961" y="444685"/>
                  </a:lnTo>
                  <a:lnTo>
                    <a:pt x="814230" y="433602"/>
                  </a:lnTo>
                  <a:lnTo>
                    <a:pt x="857266" y="419603"/>
                  </a:lnTo>
                  <a:lnTo>
                    <a:pt x="898955" y="402801"/>
                  </a:lnTo>
                  <a:lnTo>
                    <a:pt x="939188" y="383307"/>
                  </a:lnTo>
                  <a:lnTo>
                    <a:pt x="977850" y="361235"/>
                  </a:lnTo>
                  <a:lnTo>
                    <a:pt x="1014830" y="336695"/>
                  </a:lnTo>
                  <a:lnTo>
                    <a:pt x="1050017" y="309801"/>
                  </a:lnTo>
                  <a:lnTo>
                    <a:pt x="1083297" y="280665"/>
                  </a:lnTo>
                  <a:lnTo>
                    <a:pt x="1114559" y="249398"/>
                  </a:lnTo>
                  <a:lnTo>
                    <a:pt x="1137521" y="223163"/>
                  </a:lnTo>
                  <a:lnTo>
                    <a:pt x="630875" y="223163"/>
                  </a:lnTo>
                  <a:lnTo>
                    <a:pt x="584413" y="220663"/>
                  </a:lnTo>
                  <a:lnTo>
                    <a:pt x="539385" y="213335"/>
                  </a:lnTo>
                  <a:lnTo>
                    <a:pt x="496054" y="201439"/>
                  </a:lnTo>
                  <a:lnTo>
                    <a:pt x="454681" y="185235"/>
                  </a:lnTo>
                  <a:lnTo>
                    <a:pt x="415530" y="164982"/>
                  </a:lnTo>
                  <a:lnTo>
                    <a:pt x="378862" y="140941"/>
                  </a:lnTo>
                  <a:lnTo>
                    <a:pt x="344941" y="113371"/>
                  </a:lnTo>
                  <a:lnTo>
                    <a:pt x="314027" y="82533"/>
                  </a:lnTo>
                  <a:lnTo>
                    <a:pt x="286384" y="48685"/>
                  </a:lnTo>
                  <a:lnTo>
                    <a:pt x="262274" y="12087"/>
                  </a:lnTo>
                  <a:lnTo>
                    <a:pt x="255992" y="0"/>
                  </a:lnTo>
                  <a:close/>
                </a:path>
                <a:path w="1261109" h="459740">
                  <a:moveTo>
                    <a:pt x="1261064" y="0"/>
                  </a:moveTo>
                  <a:lnTo>
                    <a:pt x="1005759" y="0"/>
                  </a:lnTo>
                  <a:lnTo>
                    <a:pt x="999476" y="12087"/>
                  </a:lnTo>
                  <a:lnTo>
                    <a:pt x="975366" y="48685"/>
                  </a:lnTo>
                  <a:lnTo>
                    <a:pt x="947723" y="82533"/>
                  </a:lnTo>
                  <a:lnTo>
                    <a:pt x="916810" y="113371"/>
                  </a:lnTo>
                  <a:lnTo>
                    <a:pt x="882888" y="140941"/>
                  </a:lnTo>
                  <a:lnTo>
                    <a:pt x="846220" y="164982"/>
                  </a:lnTo>
                  <a:lnTo>
                    <a:pt x="807069" y="185235"/>
                  </a:lnTo>
                  <a:lnTo>
                    <a:pt x="765696" y="201439"/>
                  </a:lnTo>
                  <a:lnTo>
                    <a:pt x="722365" y="213335"/>
                  </a:lnTo>
                  <a:lnTo>
                    <a:pt x="677337" y="220663"/>
                  </a:lnTo>
                  <a:lnTo>
                    <a:pt x="630875" y="223163"/>
                  </a:lnTo>
                  <a:lnTo>
                    <a:pt x="1137521" y="223163"/>
                  </a:lnTo>
                  <a:lnTo>
                    <a:pt x="1170581" y="180923"/>
                  </a:lnTo>
                  <a:lnTo>
                    <a:pt x="1195116" y="143938"/>
                  </a:lnTo>
                  <a:lnTo>
                    <a:pt x="1217184" y="105272"/>
                  </a:lnTo>
                  <a:lnTo>
                    <a:pt x="1236674" y="65037"/>
                  </a:lnTo>
                  <a:lnTo>
                    <a:pt x="1253472" y="23344"/>
                  </a:lnTo>
                  <a:lnTo>
                    <a:pt x="1261064" y="0"/>
                  </a:lnTo>
                  <a:close/>
                </a:path>
              </a:pathLst>
            </a:custGeom>
            <a:solidFill>
              <a:srgbClr val="FFA900"/>
            </a:solidFill>
          </p:spPr>
          <p:txBody>
            <a:bodyPr wrap="square" lIns="0" tIns="0" rIns="0" bIns="0" rtlCol="0"/>
            <a:lstStyle/>
            <a:p>
              <a:endParaRPr/>
            </a:p>
          </p:txBody>
        </p:sp>
      </p:grpSp>
      <p:sp>
        <p:nvSpPr>
          <p:cNvPr id="8" name="object 8"/>
          <p:cNvSpPr txBox="1">
            <a:spLocks noGrp="1"/>
          </p:cNvSpPr>
          <p:nvPr>
            <p:ph type="title"/>
          </p:nvPr>
        </p:nvSpPr>
        <p:spPr>
          <a:xfrm>
            <a:off x="1703125" y="946805"/>
            <a:ext cx="12773621" cy="2794996"/>
          </a:xfrm>
          <a:prstGeom prst="rect">
            <a:avLst/>
          </a:prstGeom>
        </p:spPr>
        <p:txBody>
          <a:bodyPr vert="horz" wrap="square" lIns="0" tIns="12065" rIns="0" bIns="0" rtlCol="0" anchor="t">
            <a:spAutoFit/>
          </a:bodyPr>
          <a:lstStyle/>
          <a:p>
            <a:pPr algn="l"/>
            <a:r>
              <a:rPr lang="en-US" b="1" dirty="0"/>
              <a:t>Traversing Elements in an Array</a:t>
            </a:r>
          </a:p>
          <a:p>
            <a:pPr marL="285750" indent="-285750" algn="l">
              <a:buFont typeface="Arial"/>
              <a:buChar char="•"/>
            </a:pPr>
            <a:endParaRPr lang="en-US"/>
          </a:p>
          <a:p>
            <a:pPr marL="12700">
              <a:spcBef>
                <a:spcPts val="95"/>
              </a:spcBef>
            </a:pPr>
            <a:endParaRPr lang="en-US" spc="240" dirty="0">
              <a:ea typeface="Cambria"/>
            </a:endParaRPr>
          </a:p>
        </p:txBody>
      </p:sp>
      <p:sp>
        <p:nvSpPr>
          <p:cNvPr id="10" name="TextBox 9">
            <a:extLst>
              <a:ext uri="{FF2B5EF4-FFF2-40B4-BE49-F238E27FC236}">
                <a16:creationId xmlns:a16="http://schemas.microsoft.com/office/drawing/2014/main" id="{14097E6F-9203-D183-15CD-3AB5F771BA61}"/>
              </a:ext>
            </a:extLst>
          </p:cNvPr>
          <p:cNvSpPr txBox="1"/>
          <p:nvPr/>
        </p:nvSpPr>
        <p:spPr>
          <a:xfrm>
            <a:off x="1128790" y="2083630"/>
            <a:ext cx="13292701" cy="68634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ea typeface="+mn-lt"/>
                <a:cs typeface="+mn-lt"/>
              </a:rPr>
              <a:t>Traversing refers to visiting each element in the array sequentially.</a:t>
            </a:r>
            <a:endParaRPr lang="en-US" dirty="0"/>
          </a:p>
          <a:p>
            <a:r>
              <a:rPr lang="en-US" sz="4000" b="1" dirty="0">
                <a:ea typeface="+mn-lt"/>
                <a:cs typeface="+mn-lt"/>
              </a:rPr>
              <a:t>Example</a:t>
            </a:r>
            <a:r>
              <a:rPr lang="en-US" sz="4000" dirty="0">
                <a:ea typeface="+mn-lt"/>
                <a:cs typeface="+mn-lt"/>
              </a:rPr>
              <a:t>:</a:t>
            </a:r>
            <a:endParaRPr lang="en-US" dirty="0">
              <a:ea typeface="+mn-lt"/>
              <a:cs typeface="+mn-lt"/>
            </a:endParaRPr>
          </a:p>
          <a:p>
            <a:r>
              <a:rPr lang="en-US" sz="4000" dirty="0">
                <a:ea typeface="+mn-lt"/>
                <a:cs typeface="+mn-lt"/>
              </a:rPr>
              <a:t>grades = [85, 90, 78, 92] </a:t>
            </a:r>
            <a:endParaRPr lang="en-US" dirty="0">
              <a:ea typeface="+mn-lt"/>
              <a:cs typeface="+mn-lt"/>
            </a:endParaRPr>
          </a:p>
          <a:p>
            <a:r>
              <a:rPr lang="en-US" sz="4000" dirty="0">
                <a:ea typeface="+mn-lt"/>
                <a:cs typeface="+mn-lt"/>
              </a:rPr>
              <a:t>for grade in grades: </a:t>
            </a:r>
            <a:endParaRPr lang="en-US" dirty="0">
              <a:ea typeface="+mn-lt"/>
              <a:cs typeface="+mn-lt"/>
            </a:endParaRPr>
          </a:p>
          <a:p>
            <a:r>
              <a:rPr lang="en-US" sz="4000" dirty="0">
                <a:ea typeface="+mn-lt"/>
                <a:cs typeface="+mn-lt"/>
              </a:rPr>
              <a:t>      print(grade)</a:t>
            </a:r>
            <a:endParaRPr lang="en-US" dirty="0">
              <a:ea typeface="Calibri"/>
              <a:cs typeface="Calibri"/>
            </a:endParaRPr>
          </a:p>
          <a:p>
            <a:endParaRPr lang="en-US" sz="4000" dirty="0">
              <a:ea typeface="Calibri"/>
              <a:cs typeface="Calibri"/>
            </a:endParaRPr>
          </a:p>
          <a:p>
            <a:r>
              <a:rPr lang="en-US" sz="4000" dirty="0">
                <a:ea typeface="+mn-lt"/>
                <a:cs typeface="+mn-lt"/>
              </a:rPr>
              <a:t> Result: 85</a:t>
            </a:r>
          </a:p>
          <a:p>
            <a:r>
              <a:rPr lang="en-US" sz="4000" dirty="0">
                <a:ea typeface="+mn-lt"/>
                <a:cs typeface="+mn-lt"/>
              </a:rPr>
              <a:t>              90</a:t>
            </a:r>
          </a:p>
          <a:p>
            <a:r>
              <a:rPr lang="en-US" sz="4000" dirty="0">
                <a:ea typeface="+mn-lt"/>
                <a:cs typeface="+mn-lt"/>
              </a:rPr>
              <a:t>              78</a:t>
            </a:r>
          </a:p>
          <a:p>
            <a:r>
              <a:rPr lang="en-US" sz="4000" dirty="0">
                <a:ea typeface="+mn-lt"/>
                <a:cs typeface="+mn-lt"/>
              </a:rPr>
              <a:t>              92</a:t>
            </a:r>
          </a:p>
        </p:txBody>
      </p:sp>
    </p:spTree>
    <p:extLst>
      <p:ext uri="{BB962C8B-B14F-4D97-AF65-F5344CB8AC3E}">
        <p14:creationId xmlns:p14="http://schemas.microsoft.com/office/powerpoint/2010/main" val="1684063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0678" y="2950594"/>
            <a:ext cx="11042650" cy="5212966"/>
          </a:xfrm>
          <a:prstGeom prst="rect">
            <a:avLst/>
          </a:prstGeom>
        </p:spPr>
        <p:txBody>
          <a:bodyPr vert="horz" wrap="square" lIns="0" tIns="11430" rIns="0" bIns="0" rtlCol="0" anchor="t">
            <a:spAutoFit/>
          </a:bodyPr>
          <a:lstStyle/>
          <a:p>
            <a:pPr marL="12700" marR="5080">
              <a:lnSpc>
                <a:spcPct val="100099"/>
              </a:lnSpc>
              <a:spcBef>
                <a:spcPts val="90"/>
              </a:spcBef>
            </a:pPr>
            <a:r>
              <a:rPr lang="en-US" sz="5400" spc="110" dirty="0">
                <a:solidFill>
                  <a:schemeClr val="accent2">
                    <a:lumMod val="76000"/>
                  </a:schemeClr>
                </a:solidFill>
                <a:ea typeface="Cambria"/>
              </a:rPr>
              <a:t>Data: </a:t>
            </a:r>
            <a:r>
              <a:rPr lang="en-US" sz="4400" spc="110" dirty="0">
                <a:solidFill>
                  <a:schemeClr val="tx1"/>
                </a:solidFill>
                <a:ea typeface="Cambria"/>
              </a:rPr>
              <a:t>Information or values collected and stored in a computer</a:t>
            </a:r>
            <a:br>
              <a:rPr lang="en-US" sz="4400" spc="110" dirty="0">
                <a:solidFill>
                  <a:schemeClr val="tx1"/>
                </a:solidFill>
                <a:ea typeface="Cambria"/>
              </a:rPr>
            </a:br>
            <a:r>
              <a:rPr lang="en-US" sz="5400" spc="110" dirty="0">
                <a:solidFill>
                  <a:schemeClr val="accent2">
                    <a:lumMod val="76000"/>
                  </a:schemeClr>
                </a:solidFill>
                <a:ea typeface="Cambria"/>
              </a:rPr>
              <a:t>Structure: </a:t>
            </a:r>
            <a:r>
              <a:rPr lang="en-US" sz="4400" spc="110" dirty="0">
                <a:solidFill>
                  <a:schemeClr val="tx1"/>
                </a:solidFill>
                <a:ea typeface="Cambria"/>
              </a:rPr>
              <a:t>The way data is organized and stored so that it can be accessed and used efficiently.</a:t>
            </a:r>
            <a:br>
              <a:rPr lang="en-US" sz="4400" spc="110" dirty="0">
                <a:solidFill>
                  <a:schemeClr val="tx1"/>
                </a:solidFill>
                <a:ea typeface="Cambria"/>
              </a:rPr>
            </a:br>
            <a:r>
              <a:rPr lang="en-US" sz="5400" spc="110" dirty="0">
                <a:solidFill>
                  <a:schemeClr val="accent2">
                    <a:lumMod val="76000"/>
                  </a:schemeClr>
                </a:solidFill>
                <a:ea typeface="Cambria"/>
              </a:rPr>
              <a:t>Algorithm: </a:t>
            </a:r>
            <a:r>
              <a:rPr lang="en-US" sz="4400" spc="110" dirty="0">
                <a:solidFill>
                  <a:schemeClr val="tx1"/>
                </a:solidFill>
                <a:ea typeface="Cambria"/>
              </a:rPr>
              <a:t>A step-by-step process to perform a specific task or solve a problem.</a:t>
            </a:r>
          </a:p>
        </p:txBody>
      </p:sp>
    </p:spTree>
    <p:extLst>
      <p:ext uri="{BB962C8B-B14F-4D97-AF65-F5344CB8AC3E}">
        <p14:creationId xmlns:p14="http://schemas.microsoft.com/office/powerpoint/2010/main" val="339797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4871" y="8705532"/>
            <a:ext cx="333375" cy="333375"/>
          </a:xfrm>
          <a:custGeom>
            <a:avLst/>
            <a:gdLst/>
            <a:ahLst/>
            <a:cxnLst/>
            <a:rect l="l" t="t" r="r" b="b"/>
            <a:pathLst>
              <a:path w="333375" h="333375">
                <a:moveTo>
                  <a:pt x="333375" y="143967"/>
                </a:moveTo>
                <a:lnTo>
                  <a:pt x="192227" y="143967"/>
                </a:lnTo>
                <a:lnTo>
                  <a:pt x="192227" y="0"/>
                </a:lnTo>
                <a:lnTo>
                  <a:pt x="143979" y="0"/>
                </a:lnTo>
                <a:lnTo>
                  <a:pt x="143979" y="143967"/>
                </a:lnTo>
                <a:lnTo>
                  <a:pt x="0" y="143967"/>
                </a:lnTo>
                <a:lnTo>
                  <a:pt x="0" y="192201"/>
                </a:lnTo>
                <a:lnTo>
                  <a:pt x="143979" y="192201"/>
                </a:lnTo>
                <a:lnTo>
                  <a:pt x="143979" y="333375"/>
                </a:lnTo>
                <a:lnTo>
                  <a:pt x="192227" y="333375"/>
                </a:lnTo>
                <a:lnTo>
                  <a:pt x="192227" y="192201"/>
                </a:lnTo>
                <a:lnTo>
                  <a:pt x="333375" y="192201"/>
                </a:lnTo>
                <a:lnTo>
                  <a:pt x="333375" y="143967"/>
                </a:lnTo>
                <a:close/>
              </a:path>
            </a:pathLst>
          </a:custGeom>
          <a:solidFill>
            <a:srgbClr val="FFA900"/>
          </a:solidFill>
        </p:spPr>
        <p:txBody>
          <a:bodyPr wrap="square" lIns="0" tIns="0" rIns="0" bIns="0" rtlCol="0"/>
          <a:lstStyle/>
          <a:p>
            <a:endParaRPr/>
          </a:p>
        </p:txBody>
      </p:sp>
      <p:sp>
        <p:nvSpPr>
          <p:cNvPr id="3" name="object 3"/>
          <p:cNvSpPr/>
          <p:nvPr/>
        </p:nvSpPr>
        <p:spPr>
          <a:xfrm>
            <a:off x="835199" y="9524879"/>
            <a:ext cx="600075" cy="600075"/>
          </a:xfrm>
          <a:custGeom>
            <a:avLst/>
            <a:gdLst/>
            <a:ahLst/>
            <a:cxnLst/>
            <a:rect l="l" t="t" r="r" b="b"/>
            <a:pathLst>
              <a:path w="600075" h="600075">
                <a:moveTo>
                  <a:pt x="302334" y="0"/>
                </a:moveTo>
                <a:lnTo>
                  <a:pt x="253286" y="3936"/>
                </a:lnTo>
                <a:lnTo>
                  <a:pt x="206761" y="15335"/>
                </a:lnTo>
                <a:lnTo>
                  <a:pt x="163380" y="33584"/>
                </a:lnTo>
                <a:lnTo>
                  <a:pt x="123766" y="58070"/>
                </a:lnTo>
                <a:lnTo>
                  <a:pt x="88539" y="88180"/>
                </a:lnTo>
                <a:lnTo>
                  <a:pt x="58324" y="123300"/>
                </a:lnTo>
                <a:lnTo>
                  <a:pt x="33740" y="162816"/>
                </a:lnTo>
                <a:lnTo>
                  <a:pt x="15410" y="206116"/>
                </a:lnTo>
                <a:lnTo>
                  <a:pt x="3956" y="252587"/>
                </a:lnTo>
                <a:lnTo>
                  <a:pt x="0" y="301614"/>
                </a:lnTo>
                <a:lnTo>
                  <a:pt x="3956" y="350661"/>
                </a:lnTo>
                <a:lnTo>
                  <a:pt x="15410" y="397185"/>
                </a:lnTo>
                <a:lnTo>
                  <a:pt x="33740" y="440565"/>
                </a:lnTo>
                <a:lnTo>
                  <a:pt x="58324" y="480178"/>
                </a:lnTo>
                <a:lnTo>
                  <a:pt x="88539" y="515404"/>
                </a:lnTo>
                <a:lnTo>
                  <a:pt x="123766" y="545620"/>
                </a:lnTo>
                <a:lnTo>
                  <a:pt x="163380" y="570204"/>
                </a:lnTo>
                <a:lnTo>
                  <a:pt x="206761" y="588534"/>
                </a:lnTo>
                <a:lnTo>
                  <a:pt x="253286" y="599988"/>
                </a:lnTo>
                <a:lnTo>
                  <a:pt x="254359" y="600074"/>
                </a:lnTo>
                <a:lnTo>
                  <a:pt x="350286" y="600074"/>
                </a:lnTo>
                <a:lnTo>
                  <a:pt x="397828" y="588534"/>
                </a:lnTo>
                <a:lnTo>
                  <a:pt x="441126" y="570204"/>
                </a:lnTo>
                <a:lnTo>
                  <a:pt x="480642" y="545620"/>
                </a:lnTo>
                <a:lnTo>
                  <a:pt x="515761" y="515404"/>
                </a:lnTo>
                <a:lnTo>
                  <a:pt x="545869" y="480178"/>
                </a:lnTo>
                <a:lnTo>
                  <a:pt x="570355" y="440565"/>
                </a:lnTo>
                <a:lnTo>
                  <a:pt x="588604" y="397185"/>
                </a:lnTo>
                <a:lnTo>
                  <a:pt x="600003" y="350661"/>
                </a:lnTo>
                <a:lnTo>
                  <a:pt x="600003" y="252587"/>
                </a:lnTo>
                <a:lnTo>
                  <a:pt x="588604" y="206116"/>
                </a:lnTo>
                <a:lnTo>
                  <a:pt x="570355" y="162816"/>
                </a:lnTo>
                <a:lnTo>
                  <a:pt x="545869" y="123300"/>
                </a:lnTo>
                <a:lnTo>
                  <a:pt x="515761" y="88180"/>
                </a:lnTo>
                <a:lnTo>
                  <a:pt x="480642" y="58070"/>
                </a:lnTo>
                <a:lnTo>
                  <a:pt x="441126" y="33584"/>
                </a:lnTo>
                <a:lnTo>
                  <a:pt x="397828" y="15335"/>
                </a:lnTo>
                <a:lnTo>
                  <a:pt x="351359" y="3936"/>
                </a:lnTo>
                <a:lnTo>
                  <a:pt x="302334" y="0"/>
                </a:lnTo>
                <a:close/>
              </a:path>
            </a:pathLst>
          </a:custGeom>
          <a:solidFill>
            <a:srgbClr val="FFA900"/>
          </a:solidFill>
        </p:spPr>
        <p:txBody>
          <a:bodyPr wrap="square" lIns="0" tIns="0" rIns="0" bIns="0" rtlCol="0"/>
          <a:lstStyle/>
          <a:p>
            <a:endParaRPr/>
          </a:p>
        </p:txBody>
      </p:sp>
      <p:sp>
        <p:nvSpPr>
          <p:cNvPr id="4" name="object 4"/>
          <p:cNvSpPr/>
          <p:nvPr/>
        </p:nvSpPr>
        <p:spPr>
          <a:xfrm>
            <a:off x="387360" y="9279356"/>
            <a:ext cx="333375" cy="333375"/>
          </a:xfrm>
          <a:custGeom>
            <a:avLst/>
            <a:gdLst/>
            <a:ahLst/>
            <a:cxnLst/>
            <a:rect l="l" t="t" r="r" b="b"/>
            <a:pathLst>
              <a:path w="333375" h="333375">
                <a:moveTo>
                  <a:pt x="168463" y="0"/>
                </a:moveTo>
                <a:lnTo>
                  <a:pt x="123736" y="5976"/>
                </a:lnTo>
                <a:lnTo>
                  <a:pt x="83510" y="22851"/>
                </a:lnTo>
                <a:lnTo>
                  <a:pt x="49403" y="49046"/>
                </a:lnTo>
                <a:lnTo>
                  <a:pt x="23036" y="82979"/>
                </a:lnTo>
                <a:lnTo>
                  <a:pt x="6029" y="123072"/>
                </a:lnTo>
                <a:lnTo>
                  <a:pt x="0" y="167744"/>
                </a:lnTo>
                <a:lnTo>
                  <a:pt x="6029" y="212468"/>
                </a:lnTo>
                <a:lnTo>
                  <a:pt x="23036" y="252693"/>
                </a:lnTo>
                <a:lnTo>
                  <a:pt x="49403" y="286799"/>
                </a:lnTo>
                <a:lnTo>
                  <a:pt x="83510" y="313166"/>
                </a:lnTo>
                <a:lnTo>
                  <a:pt x="123736" y="330173"/>
                </a:lnTo>
                <a:lnTo>
                  <a:pt x="147482" y="333374"/>
                </a:lnTo>
                <a:lnTo>
                  <a:pt x="189417" y="333374"/>
                </a:lnTo>
                <a:lnTo>
                  <a:pt x="213134" y="330173"/>
                </a:lnTo>
                <a:lnTo>
                  <a:pt x="253225" y="313166"/>
                </a:lnTo>
                <a:lnTo>
                  <a:pt x="287158" y="286799"/>
                </a:lnTo>
                <a:lnTo>
                  <a:pt x="311692" y="254853"/>
                </a:lnTo>
                <a:lnTo>
                  <a:pt x="168462" y="254853"/>
                </a:lnTo>
                <a:lnTo>
                  <a:pt x="134502" y="248025"/>
                </a:lnTo>
                <a:lnTo>
                  <a:pt x="106818" y="229387"/>
                </a:lnTo>
                <a:lnTo>
                  <a:pt x="88178" y="201704"/>
                </a:lnTo>
                <a:lnTo>
                  <a:pt x="81349" y="167744"/>
                </a:lnTo>
                <a:lnTo>
                  <a:pt x="88178" y="133784"/>
                </a:lnTo>
                <a:lnTo>
                  <a:pt x="106818" y="106102"/>
                </a:lnTo>
                <a:lnTo>
                  <a:pt x="134502" y="87463"/>
                </a:lnTo>
                <a:lnTo>
                  <a:pt x="168462" y="80636"/>
                </a:lnTo>
                <a:lnTo>
                  <a:pt x="259164" y="80636"/>
                </a:lnTo>
                <a:lnTo>
                  <a:pt x="168463" y="0"/>
                </a:lnTo>
                <a:close/>
              </a:path>
              <a:path w="333375" h="333375">
                <a:moveTo>
                  <a:pt x="259164" y="80636"/>
                </a:moveTo>
                <a:lnTo>
                  <a:pt x="168462" y="80636"/>
                </a:lnTo>
                <a:lnTo>
                  <a:pt x="202421" y="87463"/>
                </a:lnTo>
                <a:lnTo>
                  <a:pt x="230104" y="106102"/>
                </a:lnTo>
                <a:lnTo>
                  <a:pt x="248743" y="133784"/>
                </a:lnTo>
                <a:lnTo>
                  <a:pt x="255572" y="167744"/>
                </a:lnTo>
                <a:lnTo>
                  <a:pt x="248743" y="201704"/>
                </a:lnTo>
                <a:lnTo>
                  <a:pt x="230104" y="229387"/>
                </a:lnTo>
                <a:lnTo>
                  <a:pt x="202421" y="248025"/>
                </a:lnTo>
                <a:lnTo>
                  <a:pt x="168462" y="254853"/>
                </a:lnTo>
                <a:lnTo>
                  <a:pt x="311692" y="254853"/>
                </a:lnTo>
                <a:lnTo>
                  <a:pt x="313351" y="252693"/>
                </a:lnTo>
                <a:lnTo>
                  <a:pt x="330226" y="212468"/>
                </a:lnTo>
                <a:lnTo>
                  <a:pt x="333374" y="188902"/>
                </a:lnTo>
                <a:lnTo>
                  <a:pt x="333374" y="146610"/>
                </a:lnTo>
                <a:lnTo>
                  <a:pt x="259164" y="80636"/>
                </a:lnTo>
                <a:close/>
              </a:path>
              <a:path w="333375" h="333375">
                <a:moveTo>
                  <a:pt x="168463" y="0"/>
                </a:moveTo>
                <a:lnTo>
                  <a:pt x="333374" y="146610"/>
                </a:lnTo>
                <a:lnTo>
                  <a:pt x="330226" y="123072"/>
                </a:lnTo>
                <a:lnTo>
                  <a:pt x="313351" y="82979"/>
                </a:lnTo>
                <a:lnTo>
                  <a:pt x="287158" y="49046"/>
                </a:lnTo>
                <a:lnTo>
                  <a:pt x="253225" y="22851"/>
                </a:lnTo>
                <a:lnTo>
                  <a:pt x="213134" y="5976"/>
                </a:lnTo>
                <a:lnTo>
                  <a:pt x="168463" y="0"/>
                </a:lnTo>
                <a:close/>
              </a:path>
              <a:path w="333375" h="333375">
                <a:moveTo>
                  <a:pt x="333374" y="0"/>
                </a:moveTo>
                <a:lnTo>
                  <a:pt x="168463" y="0"/>
                </a:lnTo>
                <a:lnTo>
                  <a:pt x="213134" y="5976"/>
                </a:lnTo>
                <a:lnTo>
                  <a:pt x="253225" y="22851"/>
                </a:lnTo>
                <a:lnTo>
                  <a:pt x="287158" y="49046"/>
                </a:lnTo>
                <a:lnTo>
                  <a:pt x="313351" y="82979"/>
                </a:lnTo>
                <a:lnTo>
                  <a:pt x="330226" y="123072"/>
                </a:lnTo>
                <a:lnTo>
                  <a:pt x="333374" y="146610"/>
                </a:lnTo>
                <a:lnTo>
                  <a:pt x="333374" y="0"/>
                </a:lnTo>
                <a:close/>
              </a:path>
            </a:pathLst>
          </a:custGeom>
          <a:solidFill>
            <a:srgbClr val="DA622E"/>
          </a:solidFill>
        </p:spPr>
        <p:txBody>
          <a:bodyPr wrap="square" lIns="0" tIns="0" rIns="0" bIns="0" rtlCol="0"/>
          <a:lstStyle/>
          <a:p>
            <a:endParaRPr/>
          </a:p>
        </p:txBody>
      </p:sp>
      <p:grpSp>
        <p:nvGrpSpPr>
          <p:cNvPr id="5" name="object 5"/>
          <p:cNvGrpSpPr/>
          <p:nvPr/>
        </p:nvGrpSpPr>
        <p:grpSpPr>
          <a:xfrm>
            <a:off x="15857371" y="0"/>
            <a:ext cx="2268220" cy="949325"/>
            <a:chOff x="15857371" y="0"/>
            <a:chExt cx="2268220" cy="949325"/>
          </a:xfrm>
        </p:grpSpPr>
        <p:sp>
          <p:nvSpPr>
            <p:cNvPr id="6" name="object 6"/>
            <p:cNvSpPr/>
            <p:nvPr/>
          </p:nvSpPr>
          <p:spPr>
            <a:xfrm>
              <a:off x="15857371" y="0"/>
              <a:ext cx="2268220" cy="949325"/>
            </a:xfrm>
            <a:custGeom>
              <a:avLst/>
              <a:gdLst/>
              <a:ahLst/>
              <a:cxnLst/>
              <a:rect l="l" t="t" r="r" b="b"/>
              <a:pathLst>
                <a:path w="2268219" h="949325">
                  <a:moveTo>
                    <a:pt x="199678" y="0"/>
                  </a:moveTo>
                  <a:lnTo>
                    <a:pt x="0" y="0"/>
                  </a:lnTo>
                  <a:lnTo>
                    <a:pt x="6557" y="34731"/>
                  </a:lnTo>
                  <a:lnTo>
                    <a:pt x="17148" y="80431"/>
                  </a:lnTo>
                  <a:lnTo>
                    <a:pt x="29535" y="125419"/>
                  </a:lnTo>
                  <a:lnTo>
                    <a:pt x="43677" y="169655"/>
                  </a:lnTo>
                  <a:lnTo>
                    <a:pt x="59536" y="213098"/>
                  </a:lnTo>
                  <a:lnTo>
                    <a:pt x="77070" y="255708"/>
                  </a:lnTo>
                  <a:lnTo>
                    <a:pt x="96240" y="297446"/>
                  </a:lnTo>
                  <a:lnTo>
                    <a:pt x="117005" y="338271"/>
                  </a:lnTo>
                  <a:lnTo>
                    <a:pt x="139327" y="378143"/>
                  </a:lnTo>
                  <a:lnTo>
                    <a:pt x="163163" y="417022"/>
                  </a:lnTo>
                  <a:lnTo>
                    <a:pt x="188476" y="454868"/>
                  </a:lnTo>
                  <a:lnTo>
                    <a:pt x="215224" y="491640"/>
                  </a:lnTo>
                  <a:lnTo>
                    <a:pt x="243368" y="527299"/>
                  </a:lnTo>
                  <a:lnTo>
                    <a:pt x="272867" y="561804"/>
                  </a:lnTo>
                  <a:lnTo>
                    <a:pt x="303682" y="595116"/>
                  </a:lnTo>
                  <a:lnTo>
                    <a:pt x="335772" y="627194"/>
                  </a:lnTo>
                  <a:lnTo>
                    <a:pt x="369098" y="657998"/>
                  </a:lnTo>
                  <a:lnTo>
                    <a:pt x="403619" y="687487"/>
                  </a:lnTo>
                  <a:lnTo>
                    <a:pt x="439296" y="715623"/>
                  </a:lnTo>
                  <a:lnTo>
                    <a:pt x="476088" y="742364"/>
                  </a:lnTo>
                  <a:lnTo>
                    <a:pt x="513955" y="767671"/>
                  </a:lnTo>
                  <a:lnTo>
                    <a:pt x="552857" y="791503"/>
                  </a:lnTo>
                  <a:lnTo>
                    <a:pt x="592755" y="813821"/>
                  </a:lnTo>
                  <a:lnTo>
                    <a:pt x="633608" y="834583"/>
                  </a:lnTo>
                  <a:lnTo>
                    <a:pt x="675377" y="853751"/>
                  </a:lnTo>
                  <a:lnTo>
                    <a:pt x="718020" y="871284"/>
                  </a:lnTo>
                  <a:lnTo>
                    <a:pt x="761499" y="887141"/>
                  </a:lnTo>
                  <a:lnTo>
                    <a:pt x="805773" y="901284"/>
                  </a:lnTo>
                  <a:lnTo>
                    <a:pt x="850802" y="913670"/>
                  </a:lnTo>
                  <a:lnTo>
                    <a:pt x="896546" y="924261"/>
                  </a:lnTo>
                  <a:lnTo>
                    <a:pt x="942966" y="933017"/>
                  </a:lnTo>
                  <a:lnTo>
                    <a:pt x="990020" y="939896"/>
                  </a:lnTo>
                  <a:lnTo>
                    <a:pt x="1037669" y="944860"/>
                  </a:lnTo>
                  <a:lnTo>
                    <a:pt x="1085873" y="947868"/>
                  </a:lnTo>
                  <a:lnTo>
                    <a:pt x="1134593" y="948879"/>
                  </a:lnTo>
                  <a:lnTo>
                    <a:pt x="1183244" y="947868"/>
                  </a:lnTo>
                  <a:lnTo>
                    <a:pt x="1231381" y="944860"/>
                  </a:lnTo>
                  <a:lnTo>
                    <a:pt x="1278965" y="939896"/>
                  </a:lnTo>
                  <a:lnTo>
                    <a:pt x="1325955" y="933017"/>
                  </a:lnTo>
                  <a:lnTo>
                    <a:pt x="1372310" y="924261"/>
                  </a:lnTo>
                  <a:lnTo>
                    <a:pt x="1417992" y="913670"/>
                  </a:lnTo>
                  <a:lnTo>
                    <a:pt x="1462960" y="901284"/>
                  </a:lnTo>
                  <a:lnTo>
                    <a:pt x="1507174" y="887141"/>
                  </a:lnTo>
                  <a:lnTo>
                    <a:pt x="1550595" y="871284"/>
                  </a:lnTo>
                  <a:lnTo>
                    <a:pt x="1593181" y="853751"/>
                  </a:lnTo>
                  <a:lnTo>
                    <a:pt x="1634894" y="834583"/>
                  </a:lnTo>
                  <a:lnTo>
                    <a:pt x="1675693" y="813821"/>
                  </a:lnTo>
                  <a:lnTo>
                    <a:pt x="1715538" y="791503"/>
                  </a:lnTo>
                  <a:lnTo>
                    <a:pt x="1754389" y="767671"/>
                  </a:lnTo>
                  <a:lnTo>
                    <a:pt x="1776226" y="753058"/>
                  </a:lnTo>
                  <a:lnTo>
                    <a:pt x="1134593" y="753058"/>
                  </a:lnTo>
                  <a:lnTo>
                    <a:pt x="1086837" y="751887"/>
                  </a:lnTo>
                  <a:lnTo>
                    <a:pt x="1039687" y="748411"/>
                  </a:lnTo>
                  <a:lnTo>
                    <a:pt x="993199" y="742684"/>
                  </a:lnTo>
                  <a:lnTo>
                    <a:pt x="947426" y="734763"/>
                  </a:lnTo>
                  <a:lnTo>
                    <a:pt x="902424" y="724700"/>
                  </a:lnTo>
                  <a:lnTo>
                    <a:pt x="858247" y="712552"/>
                  </a:lnTo>
                  <a:lnTo>
                    <a:pt x="814950" y="698374"/>
                  </a:lnTo>
                  <a:lnTo>
                    <a:pt x="772589" y="682220"/>
                  </a:lnTo>
                  <a:lnTo>
                    <a:pt x="731218" y="664145"/>
                  </a:lnTo>
                  <a:lnTo>
                    <a:pt x="690891" y="644205"/>
                  </a:lnTo>
                  <a:lnTo>
                    <a:pt x="651663" y="622453"/>
                  </a:lnTo>
                  <a:lnTo>
                    <a:pt x="613590" y="598946"/>
                  </a:lnTo>
                  <a:lnTo>
                    <a:pt x="576726" y="573737"/>
                  </a:lnTo>
                  <a:lnTo>
                    <a:pt x="541126" y="546883"/>
                  </a:lnTo>
                  <a:lnTo>
                    <a:pt x="506845" y="518437"/>
                  </a:lnTo>
                  <a:lnTo>
                    <a:pt x="473938" y="488455"/>
                  </a:lnTo>
                  <a:lnTo>
                    <a:pt x="442458" y="456992"/>
                  </a:lnTo>
                  <a:lnTo>
                    <a:pt x="412462" y="424103"/>
                  </a:lnTo>
                  <a:lnTo>
                    <a:pt x="384004" y="389842"/>
                  </a:lnTo>
                  <a:lnTo>
                    <a:pt x="357139" y="354265"/>
                  </a:lnTo>
                  <a:lnTo>
                    <a:pt x="331921" y="317426"/>
                  </a:lnTo>
                  <a:lnTo>
                    <a:pt x="308406" y="279380"/>
                  </a:lnTo>
                  <a:lnTo>
                    <a:pt x="286648" y="240183"/>
                  </a:lnTo>
                  <a:lnTo>
                    <a:pt x="266702" y="199889"/>
                  </a:lnTo>
                  <a:lnTo>
                    <a:pt x="248623" y="158553"/>
                  </a:lnTo>
                  <a:lnTo>
                    <a:pt x="232465" y="116230"/>
                  </a:lnTo>
                  <a:lnTo>
                    <a:pt x="218284" y="72975"/>
                  </a:lnTo>
                  <a:lnTo>
                    <a:pt x="206135" y="28843"/>
                  </a:lnTo>
                  <a:lnTo>
                    <a:pt x="199678" y="0"/>
                  </a:lnTo>
                  <a:close/>
                </a:path>
                <a:path w="2268219" h="949325">
                  <a:moveTo>
                    <a:pt x="2267684" y="0"/>
                  </a:moveTo>
                  <a:lnTo>
                    <a:pt x="2068747" y="0"/>
                  </a:lnTo>
                  <a:lnTo>
                    <a:pt x="2062291" y="28843"/>
                  </a:lnTo>
                  <a:lnTo>
                    <a:pt x="2050143" y="72975"/>
                  </a:lnTo>
                  <a:lnTo>
                    <a:pt x="2035965" y="116230"/>
                  </a:lnTo>
                  <a:lnTo>
                    <a:pt x="2019811" y="158553"/>
                  </a:lnTo>
                  <a:lnTo>
                    <a:pt x="2001737" y="199889"/>
                  </a:lnTo>
                  <a:lnTo>
                    <a:pt x="1981797" y="240183"/>
                  </a:lnTo>
                  <a:lnTo>
                    <a:pt x="1960046" y="279380"/>
                  </a:lnTo>
                  <a:lnTo>
                    <a:pt x="1936539" y="317426"/>
                  </a:lnTo>
                  <a:lnTo>
                    <a:pt x="1911331" y="354265"/>
                  </a:lnTo>
                  <a:lnTo>
                    <a:pt x="1884477" y="389842"/>
                  </a:lnTo>
                  <a:lnTo>
                    <a:pt x="1856033" y="424103"/>
                  </a:lnTo>
                  <a:lnTo>
                    <a:pt x="1826052" y="456992"/>
                  </a:lnTo>
                  <a:lnTo>
                    <a:pt x="1794590" y="488455"/>
                  </a:lnTo>
                  <a:lnTo>
                    <a:pt x="1761702" y="518437"/>
                  </a:lnTo>
                  <a:lnTo>
                    <a:pt x="1727442" y="546883"/>
                  </a:lnTo>
                  <a:lnTo>
                    <a:pt x="1691866" y="573737"/>
                  </a:lnTo>
                  <a:lnTo>
                    <a:pt x="1655029" y="598946"/>
                  </a:lnTo>
                  <a:lnTo>
                    <a:pt x="1616986" y="622453"/>
                  </a:lnTo>
                  <a:lnTo>
                    <a:pt x="1577791" y="644205"/>
                  </a:lnTo>
                  <a:lnTo>
                    <a:pt x="1537499" y="664145"/>
                  </a:lnTo>
                  <a:lnTo>
                    <a:pt x="1496166" y="682220"/>
                  </a:lnTo>
                  <a:lnTo>
                    <a:pt x="1453846" y="698374"/>
                  </a:lnTo>
                  <a:lnTo>
                    <a:pt x="1410594" y="712552"/>
                  </a:lnTo>
                  <a:lnTo>
                    <a:pt x="1366465" y="724700"/>
                  </a:lnTo>
                  <a:lnTo>
                    <a:pt x="1321515" y="734763"/>
                  </a:lnTo>
                  <a:lnTo>
                    <a:pt x="1275797" y="742684"/>
                  </a:lnTo>
                  <a:lnTo>
                    <a:pt x="1229368" y="748411"/>
                  </a:lnTo>
                  <a:lnTo>
                    <a:pt x="1182281" y="751887"/>
                  </a:lnTo>
                  <a:lnTo>
                    <a:pt x="1134593" y="753058"/>
                  </a:lnTo>
                  <a:lnTo>
                    <a:pt x="1776226" y="753058"/>
                  </a:lnTo>
                  <a:lnTo>
                    <a:pt x="1828950" y="715623"/>
                  </a:lnTo>
                  <a:lnTo>
                    <a:pt x="1864580" y="687487"/>
                  </a:lnTo>
                  <a:lnTo>
                    <a:pt x="1899056" y="657998"/>
                  </a:lnTo>
                  <a:lnTo>
                    <a:pt x="1932339" y="627194"/>
                  </a:lnTo>
                  <a:lnTo>
                    <a:pt x="1964387" y="595116"/>
                  </a:lnTo>
                  <a:lnTo>
                    <a:pt x="1995162" y="561804"/>
                  </a:lnTo>
                  <a:lnTo>
                    <a:pt x="2024624" y="527299"/>
                  </a:lnTo>
                  <a:lnTo>
                    <a:pt x="2052731" y="491640"/>
                  </a:lnTo>
                  <a:lnTo>
                    <a:pt x="2079445" y="454868"/>
                  </a:lnTo>
                  <a:lnTo>
                    <a:pt x="2104726" y="417022"/>
                  </a:lnTo>
                  <a:lnTo>
                    <a:pt x="2128532" y="378143"/>
                  </a:lnTo>
                  <a:lnTo>
                    <a:pt x="2150825" y="338271"/>
                  </a:lnTo>
                  <a:lnTo>
                    <a:pt x="2171565" y="297446"/>
                  </a:lnTo>
                  <a:lnTo>
                    <a:pt x="2190710" y="255708"/>
                  </a:lnTo>
                  <a:lnTo>
                    <a:pt x="2208222" y="213098"/>
                  </a:lnTo>
                  <a:lnTo>
                    <a:pt x="2224061" y="169655"/>
                  </a:lnTo>
                  <a:lnTo>
                    <a:pt x="2238186" y="125419"/>
                  </a:lnTo>
                  <a:lnTo>
                    <a:pt x="2250557" y="80431"/>
                  </a:lnTo>
                  <a:lnTo>
                    <a:pt x="2261135" y="34731"/>
                  </a:lnTo>
                  <a:lnTo>
                    <a:pt x="2267684" y="0"/>
                  </a:lnTo>
                  <a:close/>
                </a:path>
              </a:pathLst>
            </a:custGeom>
            <a:solidFill>
              <a:srgbClr val="DA622E"/>
            </a:solidFill>
          </p:spPr>
          <p:txBody>
            <a:bodyPr wrap="square" lIns="0" tIns="0" rIns="0" bIns="0" rtlCol="0"/>
            <a:lstStyle/>
            <a:p>
              <a:endParaRPr/>
            </a:p>
          </p:txBody>
        </p:sp>
        <p:sp>
          <p:nvSpPr>
            <p:cNvPr id="7" name="object 7"/>
            <p:cNvSpPr/>
            <p:nvPr/>
          </p:nvSpPr>
          <p:spPr>
            <a:xfrm>
              <a:off x="16321465" y="0"/>
              <a:ext cx="1261110" cy="459740"/>
            </a:xfrm>
            <a:custGeom>
              <a:avLst/>
              <a:gdLst/>
              <a:ahLst/>
              <a:cxnLst/>
              <a:rect l="l" t="t" r="r" b="b"/>
              <a:pathLst>
                <a:path w="1261109" h="459740">
                  <a:moveTo>
                    <a:pt x="255992" y="0"/>
                  </a:moveTo>
                  <a:lnTo>
                    <a:pt x="0" y="0"/>
                  </a:lnTo>
                  <a:lnTo>
                    <a:pt x="7608" y="23344"/>
                  </a:lnTo>
                  <a:lnTo>
                    <a:pt x="24443" y="65037"/>
                  </a:lnTo>
                  <a:lnTo>
                    <a:pt x="43973" y="105272"/>
                  </a:lnTo>
                  <a:lnTo>
                    <a:pt x="66085" y="143938"/>
                  </a:lnTo>
                  <a:lnTo>
                    <a:pt x="90666" y="180923"/>
                  </a:lnTo>
                  <a:lnTo>
                    <a:pt x="117604" y="216113"/>
                  </a:lnTo>
                  <a:lnTo>
                    <a:pt x="146785" y="249398"/>
                  </a:lnTo>
                  <a:lnTo>
                    <a:pt x="178097" y="280665"/>
                  </a:lnTo>
                  <a:lnTo>
                    <a:pt x="211427" y="309801"/>
                  </a:lnTo>
                  <a:lnTo>
                    <a:pt x="246661" y="336695"/>
                  </a:lnTo>
                  <a:lnTo>
                    <a:pt x="283688" y="361235"/>
                  </a:lnTo>
                  <a:lnTo>
                    <a:pt x="322394" y="383307"/>
                  </a:lnTo>
                  <a:lnTo>
                    <a:pt x="362666" y="402801"/>
                  </a:lnTo>
                  <a:lnTo>
                    <a:pt x="404392" y="419603"/>
                  </a:lnTo>
                  <a:lnTo>
                    <a:pt x="447459" y="433602"/>
                  </a:lnTo>
                  <a:lnTo>
                    <a:pt x="491753" y="444685"/>
                  </a:lnTo>
                  <a:lnTo>
                    <a:pt x="537163" y="452741"/>
                  </a:lnTo>
                  <a:lnTo>
                    <a:pt x="583574" y="457656"/>
                  </a:lnTo>
                  <a:lnTo>
                    <a:pt x="630875" y="459320"/>
                  </a:lnTo>
                  <a:lnTo>
                    <a:pt x="678172" y="457656"/>
                  </a:lnTo>
                  <a:lnTo>
                    <a:pt x="724571" y="452741"/>
                  </a:lnTo>
                  <a:lnTo>
                    <a:pt x="769961" y="444685"/>
                  </a:lnTo>
                  <a:lnTo>
                    <a:pt x="814230" y="433602"/>
                  </a:lnTo>
                  <a:lnTo>
                    <a:pt x="857266" y="419603"/>
                  </a:lnTo>
                  <a:lnTo>
                    <a:pt x="898955" y="402801"/>
                  </a:lnTo>
                  <a:lnTo>
                    <a:pt x="939188" y="383307"/>
                  </a:lnTo>
                  <a:lnTo>
                    <a:pt x="977850" y="361235"/>
                  </a:lnTo>
                  <a:lnTo>
                    <a:pt x="1014830" y="336695"/>
                  </a:lnTo>
                  <a:lnTo>
                    <a:pt x="1050017" y="309801"/>
                  </a:lnTo>
                  <a:lnTo>
                    <a:pt x="1083297" y="280665"/>
                  </a:lnTo>
                  <a:lnTo>
                    <a:pt x="1114559" y="249398"/>
                  </a:lnTo>
                  <a:lnTo>
                    <a:pt x="1137521" y="223163"/>
                  </a:lnTo>
                  <a:lnTo>
                    <a:pt x="630875" y="223163"/>
                  </a:lnTo>
                  <a:lnTo>
                    <a:pt x="584413" y="220663"/>
                  </a:lnTo>
                  <a:lnTo>
                    <a:pt x="539385" y="213335"/>
                  </a:lnTo>
                  <a:lnTo>
                    <a:pt x="496054" y="201439"/>
                  </a:lnTo>
                  <a:lnTo>
                    <a:pt x="454681" y="185235"/>
                  </a:lnTo>
                  <a:lnTo>
                    <a:pt x="415530" y="164982"/>
                  </a:lnTo>
                  <a:lnTo>
                    <a:pt x="378862" y="140941"/>
                  </a:lnTo>
                  <a:lnTo>
                    <a:pt x="344941" y="113371"/>
                  </a:lnTo>
                  <a:lnTo>
                    <a:pt x="314027" y="82533"/>
                  </a:lnTo>
                  <a:lnTo>
                    <a:pt x="286384" y="48685"/>
                  </a:lnTo>
                  <a:lnTo>
                    <a:pt x="262274" y="12087"/>
                  </a:lnTo>
                  <a:lnTo>
                    <a:pt x="255992" y="0"/>
                  </a:lnTo>
                  <a:close/>
                </a:path>
                <a:path w="1261109" h="459740">
                  <a:moveTo>
                    <a:pt x="1261064" y="0"/>
                  </a:moveTo>
                  <a:lnTo>
                    <a:pt x="1005759" y="0"/>
                  </a:lnTo>
                  <a:lnTo>
                    <a:pt x="999476" y="12087"/>
                  </a:lnTo>
                  <a:lnTo>
                    <a:pt x="975366" y="48685"/>
                  </a:lnTo>
                  <a:lnTo>
                    <a:pt x="947723" y="82533"/>
                  </a:lnTo>
                  <a:lnTo>
                    <a:pt x="916810" y="113371"/>
                  </a:lnTo>
                  <a:lnTo>
                    <a:pt x="882888" y="140941"/>
                  </a:lnTo>
                  <a:lnTo>
                    <a:pt x="846220" y="164982"/>
                  </a:lnTo>
                  <a:lnTo>
                    <a:pt x="807069" y="185235"/>
                  </a:lnTo>
                  <a:lnTo>
                    <a:pt x="765696" y="201439"/>
                  </a:lnTo>
                  <a:lnTo>
                    <a:pt x="722365" y="213335"/>
                  </a:lnTo>
                  <a:lnTo>
                    <a:pt x="677337" y="220663"/>
                  </a:lnTo>
                  <a:lnTo>
                    <a:pt x="630875" y="223163"/>
                  </a:lnTo>
                  <a:lnTo>
                    <a:pt x="1137521" y="223163"/>
                  </a:lnTo>
                  <a:lnTo>
                    <a:pt x="1170581" y="180923"/>
                  </a:lnTo>
                  <a:lnTo>
                    <a:pt x="1195116" y="143938"/>
                  </a:lnTo>
                  <a:lnTo>
                    <a:pt x="1217184" y="105272"/>
                  </a:lnTo>
                  <a:lnTo>
                    <a:pt x="1236674" y="65037"/>
                  </a:lnTo>
                  <a:lnTo>
                    <a:pt x="1253472" y="23344"/>
                  </a:lnTo>
                  <a:lnTo>
                    <a:pt x="1261064" y="0"/>
                  </a:lnTo>
                  <a:close/>
                </a:path>
              </a:pathLst>
            </a:custGeom>
            <a:solidFill>
              <a:srgbClr val="FFA900"/>
            </a:solidFill>
          </p:spPr>
          <p:txBody>
            <a:bodyPr wrap="square" lIns="0" tIns="0" rIns="0" bIns="0" rtlCol="0"/>
            <a:lstStyle/>
            <a:p>
              <a:endParaRPr/>
            </a:p>
          </p:txBody>
        </p:sp>
      </p:grpSp>
      <p:sp>
        <p:nvSpPr>
          <p:cNvPr id="8" name="object 8"/>
          <p:cNvSpPr txBox="1">
            <a:spLocks noGrp="1"/>
          </p:cNvSpPr>
          <p:nvPr>
            <p:ph type="title"/>
          </p:nvPr>
        </p:nvSpPr>
        <p:spPr>
          <a:xfrm>
            <a:off x="1657803" y="1445024"/>
            <a:ext cx="12773621" cy="2794996"/>
          </a:xfrm>
          <a:prstGeom prst="rect">
            <a:avLst/>
          </a:prstGeom>
        </p:spPr>
        <p:txBody>
          <a:bodyPr vert="horz" wrap="square" lIns="0" tIns="12065" rIns="0" bIns="0" rtlCol="0" anchor="t">
            <a:spAutoFit/>
          </a:bodyPr>
          <a:lstStyle/>
          <a:p>
            <a:pPr algn="l"/>
            <a:r>
              <a:rPr lang="en-US" b="1" dirty="0"/>
              <a:t>Advantages of Array</a:t>
            </a:r>
          </a:p>
          <a:p>
            <a:pPr marL="285750" indent="-285750" algn="l">
              <a:buFont typeface="Arial"/>
              <a:buChar char="•"/>
            </a:pPr>
            <a:endParaRPr lang="en-US"/>
          </a:p>
          <a:p>
            <a:pPr marL="12700">
              <a:spcBef>
                <a:spcPts val="95"/>
              </a:spcBef>
            </a:pPr>
            <a:endParaRPr lang="en-US" spc="240" dirty="0">
              <a:ea typeface="Cambria"/>
            </a:endParaRPr>
          </a:p>
        </p:txBody>
      </p:sp>
      <p:sp>
        <p:nvSpPr>
          <p:cNvPr id="10" name="TextBox 9">
            <a:extLst>
              <a:ext uri="{FF2B5EF4-FFF2-40B4-BE49-F238E27FC236}">
                <a16:creationId xmlns:a16="http://schemas.microsoft.com/office/drawing/2014/main" id="{14097E6F-9203-D183-15CD-3AB5F771BA61}"/>
              </a:ext>
            </a:extLst>
          </p:cNvPr>
          <p:cNvSpPr txBox="1"/>
          <p:nvPr/>
        </p:nvSpPr>
        <p:spPr>
          <a:xfrm>
            <a:off x="1143897" y="3125361"/>
            <a:ext cx="13292701"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4000" b="1">
                <a:ea typeface="+mn-lt"/>
                <a:cs typeface="+mn-lt"/>
              </a:rPr>
              <a:t>Fast Access</a:t>
            </a:r>
            <a:r>
              <a:rPr lang="en-US" sz="4000">
                <a:ea typeface="+mn-lt"/>
                <a:cs typeface="+mn-lt"/>
              </a:rPr>
              <a:t>:</a:t>
            </a:r>
            <a:endParaRPr lang="en-US">
              <a:ea typeface="+mn-lt"/>
              <a:cs typeface="+mn-lt"/>
            </a:endParaRPr>
          </a:p>
          <a:p>
            <a:pPr marL="742950" lvl="1" indent="-285750">
              <a:buFont typeface="Arial"/>
              <a:buChar char="•"/>
            </a:pPr>
            <a:r>
              <a:rPr lang="en-US" sz="4000" dirty="0">
                <a:ea typeface="+mn-lt"/>
                <a:cs typeface="+mn-lt"/>
              </a:rPr>
              <a:t>O(1) time complexity for accessing elements using an index.</a:t>
            </a:r>
            <a:endParaRPr lang="en-US" dirty="0"/>
          </a:p>
          <a:p>
            <a:pPr marL="285750" indent="-285750">
              <a:buFont typeface="Arial"/>
              <a:buChar char="•"/>
            </a:pPr>
            <a:r>
              <a:rPr lang="en-US" sz="4000" b="1" dirty="0">
                <a:ea typeface="+mn-lt"/>
                <a:cs typeface="+mn-lt"/>
              </a:rPr>
              <a:t>Memory Efficiency</a:t>
            </a:r>
            <a:r>
              <a:rPr lang="en-US" sz="4000" dirty="0">
                <a:ea typeface="+mn-lt"/>
                <a:cs typeface="+mn-lt"/>
              </a:rPr>
              <a:t>:</a:t>
            </a:r>
            <a:endParaRPr lang="en-US" dirty="0"/>
          </a:p>
          <a:p>
            <a:pPr marL="742950" lvl="1" indent="-285750">
              <a:buFont typeface="Arial"/>
              <a:buChar char="•"/>
            </a:pPr>
            <a:r>
              <a:rPr lang="en-US" sz="4000" dirty="0">
                <a:ea typeface="+mn-lt"/>
                <a:cs typeface="+mn-lt"/>
              </a:rPr>
              <a:t>Contiguous memory allocation can lead to better cache performance.</a:t>
            </a:r>
            <a:endParaRPr lang="en-US" dirty="0"/>
          </a:p>
          <a:p>
            <a:pPr marL="285750" indent="-285750">
              <a:buFont typeface="Arial"/>
              <a:buChar char="•"/>
            </a:pPr>
            <a:r>
              <a:rPr lang="en-US" sz="4000" b="1" dirty="0">
                <a:ea typeface="+mn-lt"/>
                <a:cs typeface="+mn-lt"/>
              </a:rPr>
              <a:t>Simplicity</a:t>
            </a:r>
            <a:r>
              <a:rPr lang="en-US" sz="4000" dirty="0">
                <a:ea typeface="+mn-lt"/>
                <a:cs typeface="+mn-lt"/>
              </a:rPr>
              <a:t>:</a:t>
            </a:r>
            <a:endParaRPr lang="en-US" dirty="0">
              <a:ea typeface="+mn-lt"/>
              <a:cs typeface="+mn-lt"/>
            </a:endParaRPr>
          </a:p>
          <a:p>
            <a:pPr marL="742950" lvl="1" indent="-285750">
              <a:buFont typeface="Arial"/>
              <a:buChar char="•"/>
            </a:pPr>
            <a:r>
              <a:rPr lang="en-US" sz="4000" dirty="0">
                <a:ea typeface="+mn-lt"/>
                <a:cs typeface="+mn-lt"/>
              </a:rPr>
              <a:t>Easy to implement and use.</a:t>
            </a:r>
            <a:endParaRPr lang="en-US" dirty="0"/>
          </a:p>
          <a:p>
            <a:endParaRPr lang="en-US" sz="4000" dirty="0">
              <a:ea typeface="+mn-lt"/>
              <a:cs typeface="+mn-lt"/>
            </a:endParaRPr>
          </a:p>
        </p:txBody>
      </p:sp>
    </p:spTree>
    <p:extLst>
      <p:ext uri="{BB962C8B-B14F-4D97-AF65-F5344CB8AC3E}">
        <p14:creationId xmlns:p14="http://schemas.microsoft.com/office/powerpoint/2010/main" val="28072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4871" y="8705532"/>
            <a:ext cx="333375" cy="333375"/>
          </a:xfrm>
          <a:custGeom>
            <a:avLst/>
            <a:gdLst/>
            <a:ahLst/>
            <a:cxnLst/>
            <a:rect l="l" t="t" r="r" b="b"/>
            <a:pathLst>
              <a:path w="333375" h="333375">
                <a:moveTo>
                  <a:pt x="333375" y="143967"/>
                </a:moveTo>
                <a:lnTo>
                  <a:pt x="192227" y="143967"/>
                </a:lnTo>
                <a:lnTo>
                  <a:pt x="192227" y="0"/>
                </a:lnTo>
                <a:lnTo>
                  <a:pt x="143979" y="0"/>
                </a:lnTo>
                <a:lnTo>
                  <a:pt x="143979" y="143967"/>
                </a:lnTo>
                <a:lnTo>
                  <a:pt x="0" y="143967"/>
                </a:lnTo>
                <a:lnTo>
                  <a:pt x="0" y="192201"/>
                </a:lnTo>
                <a:lnTo>
                  <a:pt x="143979" y="192201"/>
                </a:lnTo>
                <a:lnTo>
                  <a:pt x="143979" y="333375"/>
                </a:lnTo>
                <a:lnTo>
                  <a:pt x="192227" y="333375"/>
                </a:lnTo>
                <a:lnTo>
                  <a:pt x="192227" y="192201"/>
                </a:lnTo>
                <a:lnTo>
                  <a:pt x="333375" y="192201"/>
                </a:lnTo>
                <a:lnTo>
                  <a:pt x="333375" y="143967"/>
                </a:lnTo>
                <a:close/>
              </a:path>
            </a:pathLst>
          </a:custGeom>
          <a:solidFill>
            <a:srgbClr val="FFA900"/>
          </a:solidFill>
        </p:spPr>
        <p:txBody>
          <a:bodyPr wrap="square" lIns="0" tIns="0" rIns="0" bIns="0" rtlCol="0"/>
          <a:lstStyle/>
          <a:p>
            <a:endParaRPr/>
          </a:p>
        </p:txBody>
      </p:sp>
      <p:sp>
        <p:nvSpPr>
          <p:cNvPr id="3" name="object 3"/>
          <p:cNvSpPr/>
          <p:nvPr/>
        </p:nvSpPr>
        <p:spPr>
          <a:xfrm>
            <a:off x="835199" y="9524879"/>
            <a:ext cx="600075" cy="600075"/>
          </a:xfrm>
          <a:custGeom>
            <a:avLst/>
            <a:gdLst/>
            <a:ahLst/>
            <a:cxnLst/>
            <a:rect l="l" t="t" r="r" b="b"/>
            <a:pathLst>
              <a:path w="600075" h="600075">
                <a:moveTo>
                  <a:pt x="302334" y="0"/>
                </a:moveTo>
                <a:lnTo>
                  <a:pt x="253286" y="3936"/>
                </a:lnTo>
                <a:lnTo>
                  <a:pt x="206761" y="15335"/>
                </a:lnTo>
                <a:lnTo>
                  <a:pt x="163380" y="33584"/>
                </a:lnTo>
                <a:lnTo>
                  <a:pt x="123766" y="58070"/>
                </a:lnTo>
                <a:lnTo>
                  <a:pt x="88539" y="88180"/>
                </a:lnTo>
                <a:lnTo>
                  <a:pt x="58324" y="123300"/>
                </a:lnTo>
                <a:lnTo>
                  <a:pt x="33740" y="162816"/>
                </a:lnTo>
                <a:lnTo>
                  <a:pt x="15410" y="206116"/>
                </a:lnTo>
                <a:lnTo>
                  <a:pt x="3956" y="252587"/>
                </a:lnTo>
                <a:lnTo>
                  <a:pt x="0" y="301614"/>
                </a:lnTo>
                <a:lnTo>
                  <a:pt x="3956" y="350661"/>
                </a:lnTo>
                <a:lnTo>
                  <a:pt x="15410" y="397185"/>
                </a:lnTo>
                <a:lnTo>
                  <a:pt x="33740" y="440565"/>
                </a:lnTo>
                <a:lnTo>
                  <a:pt x="58324" y="480178"/>
                </a:lnTo>
                <a:lnTo>
                  <a:pt x="88539" y="515404"/>
                </a:lnTo>
                <a:lnTo>
                  <a:pt x="123766" y="545620"/>
                </a:lnTo>
                <a:lnTo>
                  <a:pt x="163380" y="570204"/>
                </a:lnTo>
                <a:lnTo>
                  <a:pt x="206761" y="588534"/>
                </a:lnTo>
                <a:lnTo>
                  <a:pt x="253286" y="599988"/>
                </a:lnTo>
                <a:lnTo>
                  <a:pt x="254359" y="600074"/>
                </a:lnTo>
                <a:lnTo>
                  <a:pt x="350286" y="600074"/>
                </a:lnTo>
                <a:lnTo>
                  <a:pt x="397828" y="588534"/>
                </a:lnTo>
                <a:lnTo>
                  <a:pt x="441126" y="570204"/>
                </a:lnTo>
                <a:lnTo>
                  <a:pt x="480642" y="545620"/>
                </a:lnTo>
                <a:lnTo>
                  <a:pt x="515761" y="515404"/>
                </a:lnTo>
                <a:lnTo>
                  <a:pt x="545869" y="480178"/>
                </a:lnTo>
                <a:lnTo>
                  <a:pt x="570355" y="440565"/>
                </a:lnTo>
                <a:lnTo>
                  <a:pt x="588604" y="397185"/>
                </a:lnTo>
                <a:lnTo>
                  <a:pt x="600003" y="350661"/>
                </a:lnTo>
                <a:lnTo>
                  <a:pt x="600003" y="252587"/>
                </a:lnTo>
                <a:lnTo>
                  <a:pt x="588604" y="206116"/>
                </a:lnTo>
                <a:lnTo>
                  <a:pt x="570355" y="162816"/>
                </a:lnTo>
                <a:lnTo>
                  <a:pt x="545869" y="123300"/>
                </a:lnTo>
                <a:lnTo>
                  <a:pt x="515761" y="88180"/>
                </a:lnTo>
                <a:lnTo>
                  <a:pt x="480642" y="58070"/>
                </a:lnTo>
                <a:lnTo>
                  <a:pt x="441126" y="33584"/>
                </a:lnTo>
                <a:lnTo>
                  <a:pt x="397828" y="15335"/>
                </a:lnTo>
                <a:lnTo>
                  <a:pt x="351359" y="3936"/>
                </a:lnTo>
                <a:lnTo>
                  <a:pt x="302334" y="0"/>
                </a:lnTo>
                <a:close/>
              </a:path>
            </a:pathLst>
          </a:custGeom>
          <a:solidFill>
            <a:srgbClr val="FFA900"/>
          </a:solidFill>
        </p:spPr>
        <p:txBody>
          <a:bodyPr wrap="square" lIns="0" tIns="0" rIns="0" bIns="0" rtlCol="0"/>
          <a:lstStyle/>
          <a:p>
            <a:endParaRPr/>
          </a:p>
        </p:txBody>
      </p:sp>
      <p:sp>
        <p:nvSpPr>
          <p:cNvPr id="4" name="object 4"/>
          <p:cNvSpPr/>
          <p:nvPr/>
        </p:nvSpPr>
        <p:spPr>
          <a:xfrm>
            <a:off x="387360" y="9279356"/>
            <a:ext cx="333375" cy="333375"/>
          </a:xfrm>
          <a:custGeom>
            <a:avLst/>
            <a:gdLst/>
            <a:ahLst/>
            <a:cxnLst/>
            <a:rect l="l" t="t" r="r" b="b"/>
            <a:pathLst>
              <a:path w="333375" h="333375">
                <a:moveTo>
                  <a:pt x="168463" y="0"/>
                </a:moveTo>
                <a:lnTo>
                  <a:pt x="123736" y="5976"/>
                </a:lnTo>
                <a:lnTo>
                  <a:pt x="83510" y="22851"/>
                </a:lnTo>
                <a:lnTo>
                  <a:pt x="49403" y="49046"/>
                </a:lnTo>
                <a:lnTo>
                  <a:pt x="23036" y="82979"/>
                </a:lnTo>
                <a:lnTo>
                  <a:pt x="6029" y="123072"/>
                </a:lnTo>
                <a:lnTo>
                  <a:pt x="0" y="167744"/>
                </a:lnTo>
                <a:lnTo>
                  <a:pt x="6029" y="212468"/>
                </a:lnTo>
                <a:lnTo>
                  <a:pt x="23036" y="252693"/>
                </a:lnTo>
                <a:lnTo>
                  <a:pt x="49403" y="286799"/>
                </a:lnTo>
                <a:lnTo>
                  <a:pt x="83510" y="313166"/>
                </a:lnTo>
                <a:lnTo>
                  <a:pt x="123736" y="330173"/>
                </a:lnTo>
                <a:lnTo>
                  <a:pt x="147482" y="333374"/>
                </a:lnTo>
                <a:lnTo>
                  <a:pt x="189417" y="333374"/>
                </a:lnTo>
                <a:lnTo>
                  <a:pt x="213134" y="330173"/>
                </a:lnTo>
                <a:lnTo>
                  <a:pt x="253225" y="313166"/>
                </a:lnTo>
                <a:lnTo>
                  <a:pt x="287158" y="286799"/>
                </a:lnTo>
                <a:lnTo>
                  <a:pt x="311692" y="254853"/>
                </a:lnTo>
                <a:lnTo>
                  <a:pt x="168462" y="254853"/>
                </a:lnTo>
                <a:lnTo>
                  <a:pt x="134502" y="248025"/>
                </a:lnTo>
                <a:lnTo>
                  <a:pt x="106818" y="229387"/>
                </a:lnTo>
                <a:lnTo>
                  <a:pt x="88178" y="201704"/>
                </a:lnTo>
                <a:lnTo>
                  <a:pt x="81349" y="167744"/>
                </a:lnTo>
                <a:lnTo>
                  <a:pt x="88178" y="133784"/>
                </a:lnTo>
                <a:lnTo>
                  <a:pt x="106818" y="106102"/>
                </a:lnTo>
                <a:lnTo>
                  <a:pt x="134502" y="87463"/>
                </a:lnTo>
                <a:lnTo>
                  <a:pt x="168462" y="80636"/>
                </a:lnTo>
                <a:lnTo>
                  <a:pt x="259164" y="80636"/>
                </a:lnTo>
                <a:lnTo>
                  <a:pt x="168463" y="0"/>
                </a:lnTo>
                <a:close/>
              </a:path>
              <a:path w="333375" h="333375">
                <a:moveTo>
                  <a:pt x="259164" y="80636"/>
                </a:moveTo>
                <a:lnTo>
                  <a:pt x="168462" y="80636"/>
                </a:lnTo>
                <a:lnTo>
                  <a:pt x="202421" y="87463"/>
                </a:lnTo>
                <a:lnTo>
                  <a:pt x="230104" y="106102"/>
                </a:lnTo>
                <a:lnTo>
                  <a:pt x="248743" y="133784"/>
                </a:lnTo>
                <a:lnTo>
                  <a:pt x="255572" y="167744"/>
                </a:lnTo>
                <a:lnTo>
                  <a:pt x="248743" y="201704"/>
                </a:lnTo>
                <a:lnTo>
                  <a:pt x="230104" y="229387"/>
                </a:lnTo>
                <a:lnTo>
                  <a:pt x="202421" y="248025"/>
                </a:lnTo>
                <a:lnTo>
                  <a:pt x="168462" y="254853"/>
                </a:lnTo>
                <a:lnTo>
                  <a:pt x="311692" y="254853"/>
                </a:lnTo>
                <a:lnTo>
                  <a:pt x="313351" y="252693"/>
                </a:lnTo>
                <a:lnTo>
                  <a:pt x="330226" y="212468"/>
                </a:lnTo>
                <a:lnTo>
                  <a:pt x="333374" y="188902"/>
                </a:lnTo>
                <a:lnTo>
                  <a:pt x="333374" y="146610"/>
                </a:lnTo>
                <a:lnTo>
                  <a:pt x="259164" y="80636"/>
                </a:lnTo>
                <a:close/>
              </a:path>
              <a:path w="333375" h="333375">
                <a:moveTo>
                  <a:pt x="168463" y="0"/>
                </a:moveTo>
                <a:lnTo>
                  <a:pt x="333374" y="146610"/>
                </a:lnTo>
                <a:lnTo>
                  <a:pt x="330226" y="123072"/>
                </a:lnTo>
                <a:lnTo>
                  <a:pt x="313351" y="82979"/>
                </a:lnTo>
                <a:lnTo>
                  <a:pt x="287158" y="49046"/>
                </a:lnTo>
                <a:lnTo>
                  <a:pt x="253225" y="22851"/>
                </a:lnTo>
                <a:lnTo>
                  <a:pt x="213134" y="5976"/>
                </a:lnTo>
                <a:lnTo>
                  <a:pt x="168463" y="0"/>
                </a:lnTo>
                <a:close/>
              </a:path>
              <a:path w="333375" h="333375">
                <a:moveTo>
                  <a:pt x="333374" y="0"/>
                </a:moveTo>
                <a:lnTo>
                  <a:pt x="168463" y="0"/>
                </a:lnTo>
                <a:lnTo>
                  <a:pt x="213134" y="5976"/>
                </a:lnTo>
                <a:lnTo>
                  <a:pt x="253225" y="22851"/>
                </a:lnTo>
                <a:lnTo>
                  <a:pt x="287158" y="49046"/>
                </a:lnTo>
                <a:lnTo>
                  <a:pt x="313351" y="82979"/>
                </a:lnTo>
                <a:lnTo>
                  <a:pt x="330226" y="123072"/>
                </a:lnTo>
                <a:lnTo>
                  <a:pt x="333374" y="146610"/>
                </a:lnTo>
                <a:lnTo>
                  <a:pt x="333374" y="0"/>
                </a:lnTo>
                <a:close/>
              </a:path>
            </a:pathLst>
          </a:custGeom>
          <a:solidFill>
            <a:srgbClr val="DA622E"/>
          </a:solidFill>
        </p:spPr>
        <p:txBody>
          <a:bodyPr wrap="square" lIns="0" tIns="0" rIns="0" bIns="0" rtlCol="0"/>
          <a:lstStyle/>
          <a:p>
            <a:endParaRPr/>
          </a:p>
        </p:txBody>
      </p:sp>
      <p:grpSp>
        <p:nvGrpSpPr>
          <p:cNvPr id="5" name="object 5"/>
          <p:cNvGrpSpPr/>
          <p:nvPr/>
        </p:nvGrpSpPr>
        <p:grpSpPr>
          <a:xfrm>
            <a:off x="15857371" y="0"/>
            <a:ext cx="2268220" cy="949325"/>
            <a:chOff x="15857371" y="0"/>
            <a:chExt cx="2268220" cy="949325"/>
          </a:xfrm>
        </p:grpSpPr>
        <p:sp>
          <p:nvSpPr>
            <p:cNvPr id="6" name="object 6"/>
            <p:cNvSpPr/>
            <p:nvPr/>
          </p:nvSpPr>
          <p:spPr>
            <a:xfrm>
              <a:off x="15857371" y="0"/>
              <a:ext cx="2268220" cy="949325"/>
            </a:xfrm>
            <a:custGeom>
              <a:avLst/>
              <a:gdLst/>
              <a:ahLst/>
              <a:cxnLst/>
              <a:rect l="l" t="t" r="r" b="b"/>
              <a:pathLst>
                <a:path w="2268219" h="949325">
                  <a:moveTo>
                    <a:pt x="199678" y="0"/>
                  </a:moveTo>
                  <a:lnTo>
                    <a:pt x="0" y="0"/>
                  </a:lnTo>
                  <a:lnTo>
                    <a:pt x="6557" y="34731"/>
                  </a:lnTo>
                  <a:lnTo>
                    <a:pt x="17148" y="80431"/>
                  </a:lnTo>
                  <a:lnTo>
                    <a:pt x="29535" y="125419"/>
                  </a:lnTo>
                  <a:lnTo>
                    <a:pt x="43677" y="169655"/>
                  </a:lnTo>
                  <a:lnTo>
                    <a:pt x="59536" y="213098"/>
                  </a:lnTo>
                  <a:lnTo>
                    <a:pt x="77070" y="255708"/>
                  </a:lnTo>
                  <a:lnTo>
                    <a:pt x="96240" y="297446"/>
                  </a:lnTo>
                  <a:lnTo>
                    <a:pt x="117005" y="338271"/>
                  </a:lnTo>
                  <a:lnTo>
                    <a:pt x="139327" y="378143"/>
                  </a:lnTo>
                  <a:lnTo>
                    <a:pt x="163163" y="417022"/>
                  </a:lnTo>
                  <a:lnTo>
                    <a:pt x="188476" y="454868"/>
                  </a:lnTo>
                  <a:lnTo>
                    <a:pt x="215224" y="491640"/>
                  </a:lnTo>
                  <a:lnTo>
                    <a:pt x="243368" y="527299"/>
                  </a:lnTo>
                  <a:lnTo>
                    <a:pt x="272867" y="561804"/>
                  </a:lnTo>
                  <a:lnTo>
                    <a:pt x="303682" y="595116"/>
                  </a:lnTo>
                  <a:lnTo>
                    <a:pt x="335772" y="627194"/>
                  </a:lnTo>
                  <a:lnTo>
                    <a:pt x="369098" y="657998"/>
                  </a:lnTo>
                  <a:lnTo>
                    <a:pt x="403619" y="687487"/>
                  </a:lnTo>
                  <a:lnTo>
                    <a:pt x="439296" y="715623"/>
                  </a:lnTo>
                  <a:lnTo>
                    <a:pt x="476088" y="742364"/>
                  </a:lnTo>
                  <a:lnTo>
                    <a:pt x="513955" y="767671"/>
                  </a:lnTo>
                  <a:lnTo>
                    <a:pt x="552857" y="791503"/>
                  </a:lnTo>
                  <a:lnTo>
                    <a:pt x="592755" y="813821"/>
                  </a:lnTo>
                  <a:lnTo>
                    <a:pt x="633608" y="834583"/>
                  </a:lnTo>
                  <a:lnTo>
                    <a:pt x="675377" y="853751"/>
                  </a:lnTo>
                  <a:lnTo>
                    <a:pt x="718020" y="871284"/>
                  </a:lnTo>
                  <a:lnTo>
                    <a:pt x="761499" y="887141"/>
                  </a:lnTo>
                  <a:lnTo>
                    <a:pt x="805773" y="901284"/>
                  </a:lnTo>
                  <a:lnTo>
                    <a:pt x="850802" y="913670"/>
                  </a:lnTo>
                  <a:lnTo>
                    <a:pt x="896546" y="924261"/>
                  </a:lnTo>
                  <a:lnTo>
                    <a:pt x="942966" y="933017"/>
                  </a:lnTo>
                  <a:lnTo>
                    <a:pt x="990020" y="939896"/>
                  </a:lnTo>
                  <a:lnTo>
                    <a:pt x="1037669" y="944860"/>
                  </a:lnTo>
                  <a:lnTo>
                    <a:pt x="1085873" y="947868"/>
                  </a:lnTo>
                  <a:lnTo>
                    <a:pt x="1134593" y="948879"/>
                  </a:lnTo>
                  <a:lnTo>
                    <a:pt x="1183244" y="947868"/>
                  </a:lnTo>
                  <a:lnTo>
                    <a:pt x="1231381" y="944860"/>
                  </a:lnTo>
                  <a:lnTo>
                    <a:pt x="1278965" y="939896"/>
                  </a:lnTo>
                  <a:lnTo>
                    <a:pt x="1325955" y="933017"/>
                  </a:lnTo>
                  <a:lnTo>
                    <a:pt x="1372310" y="924261"/>
                  </a:lnTo>
                  <a:lnTo>
                    <a:pt x="1417992" y="913670"/>
                  </a:lnTo>
                  <a:lnTo>
                    <a:pt x="1462960" y="901284"/>
                  </a:lnTo>
                  <a:lnTo>
                    <a:pt x="1507174" y="887141"/>
                  </a:lnTo>
                  <a:lnTo>
                    <a:pt x="1550595" y="871284"/>
                  </a:lnTo>
                  <a:lnTo>
                    <a:pt x="1593181" y="853751"/>
                  </a:lnTo>
                  <a:lnTo>
                    <a:pt x="1634894" y="834583"/>
                  </a:lnTo>
                  <a:lnTo>
                    <a:pt x="1675693" y="813821"/>
                  </a:lnTo>
                  <a:lnTo>
                    <a:pt x="1715538" y="791503"/>
                  </a:lnTo>
                  <a:lnTo>
                    <a:pt x="1754389" y="767671"/>
                  </a:lnTo>
                  <a:lnTo>
                    <a:pt x="1776226" y="753058"/>
                  </a:lnTo>
                  <a:lnTo>
                    <a:pt x="1134593" y="753058"/>
                  </a:lnTo>
                  <a:lnTo>
                    <a:pt x="1086837" y="751887"/>
                  </a:lnTo>
                  <a:lnTo>
                    <a:pt x="1039687" y="748411"/>
                  </a:lnTo>
                  <a:lnTo>
                    <a:pt x="993199" y="742684"/>
                  </a:lnTo>
                  <a:lnTo>
                    <a:pt x="947426" y="734763"/>
                  </a:lnTo>
                  <a:lnTo>
                    <a:pt x="902424" y="724700"/>
                  </a:lnTo>
                  <a:lnTo>
                    <a:pt x="858247" y="712552"/>
                  </a:lnTo>
                  <a:lnTo>
                    <a:pt x="814950" y="698374"/>
                  </a:lnTo>
                  <a:lnTo>
                    <a:pt x="772589" y="682220"/>
                  </a:lnTo>
                  <a:lnTo>
                    <a:pt x="731218" y="664145"/>
                  </a:lnTo>
                  <a:lnTo>
                    <a:pt x="690891" y="644205"/>
                  </a:lnTo>
                  <a:lnTo>
                    <a:pt x="651663" y="622453"/>
                  </a:lnTo>
                  <a:lnTo>
                    <a:pt x="613590" y="598946"/>
                  </a:lnTo>
                  <a:lnTo>
                    <a:pt x="576726" y="573737"/>
                  </a:lnTo>
                  <a:lnTo>
                    <a:pt x="541126" y="546883"/>
                  </a:lnTo>
                  <a:lnTo>
                    <a:pt x="506845" y="518437"/>
                  </a:lnTo>
                  <a:lnTo>
                    <a:pt x="473938" y="488455"/>
                  </a:lnTo>
                  <a:lnTo>
                    <a:pt x="442458" y="456992"/>
                  </a:lnTo>
                  <a:lnTo>
                    <a:pt x="412462" y="424103"/>
                  </a:lnTo>
                  <a:lnTo>
                    <a:pt x="384004" y="389842"/>
                  </a:lnTo>
                  <a:lnTo>
                    <a:pt x="357139" y="354265"/>
                  </a:lnTo>
                  <a:lnTo>
                    <a:pt x="331921" y="317426"/>
                  </a:lnTo>
                  <a:lnTo>
                    <a:pt x="308406" y="279380"/>
                  </a:lnTo>
                  <a:lnTo>
                    <a:pt x="286648" y="240183"/>
                  </a:lnTo>
                  <a:lnTo>
                    <a:pt x="266702" y="199889"/>
                  </a:lnTo>
                  <a:lnTo>
                    <a:pt x="248623" y="158553"/>
                  </a:lnTo>
                  <a:lnTo>
                    <a:pt x="232465" y="116230"/>
                  </a:lnTo>
                  <a:lnTo>
                    <a:pt x="218284" y="72975"/>
                  </a:lnTo>
                  <a:lnTo>
                    <a:pt x="206135" y="28843"/>
                  </a:lnTo>
                  <a:lnTo>
                    <a:pt x="199678" y="0"/>
                  </a:lnTo>
                  <a:close/>
                </a:path>
                <a:path w="2268219" h="949325">
                  <a:moveTo>
                    <a:pt x="2267684" y="0"/>
                  </a:moveTo>
                  <a:lnTo>
                    <a:pt x="2068747" y="0"/>
                  </a:lnTo>
                  <a:lnTo>
                    <a:pt x="2062291" y="28843"/>
                  </a:lnTo>
                  <a:lnTo>
                    <a:pt x="2050143" y="72975"/>
                  </a:lnTo>
                  <a:lnTo>
                    <a:pt x="2035965" y="116230"/>
                  </a:lnTo>
                  <a:lnTo>
                    <a:pt x="2019811" y="158553"/>
                  </a:lnTo>
                  <a:lnTo>
                    <a:pt x="2001737" y="199889"/>
                  </a:lnTo>
                  <a:lnTo>
                    <a:pt x="1981797" y="240183"/>
                  </a:lnTo>
                  <a:lnTo>
                    <a:pt x="1960046" y="279380"/>
                  </a:lnTo>
                  <a:lnTo>
                    <a:pt x="1936539" y="317426"/>
                  </a:lnTo>
                  <a:lnTo>
                    <a:pt x="1911331" y="354265"/>
                  </a:lnTo>
                  <a:lnTo>
                    <a:pt x="1884477" y="389842"/>
                  </a:lnTo>
                  <a:lnTo>
                    <a:pt x="1856033" y="424103"/>
                  </a:lnTo>
                  <a:lnTo>
                    <a:pt x="1826052" y="456992"/>
                  </a:lnTo>
                  <a:lnTo>
                    <a:pt x="1794590" y="488455"/>
                  </a:lnTo>
                  <a:lnTo>
                    <a:pt x="1761702" y="518437"/>
                  </a:lnTo>
                  <a:lnTo>
                    <a:pt x="1727442" y="546883"/>
                  </a:lnTo>
                  <a:lnTo>
                    <a:pt x="1691866" y="573737"/>
                  </a:lnTo>
                  <a:lnTo>
                    <a:pt x="1655029" y="598946"/>
                  </a:lnTo>
                  <a:lnTo>
                    <a:pt x="1616986" y="622453"/>
                  </a:lnTo>
                  <a:lnTo>
                    <a:pt x="1577791" y="644205"/>
                  </a:lnTo>
                  <a:lnTo>
                    <a:pt x="1537499" y="664145"/>
                  </a:lnTo>
                  <a:lnTo>
                    <a:pt x="1496166" y="682220"/>
                  </a:lnTo>
                  <a:lnTo>
                    <a:pt x="1453846" y="698374"/>
                  </a:lnTo>
                  <a:lnTo>
                    <a:pt x="1410594" y="712552"/>
                  </a:lnTo>
                  <a:lnTo>
                    <a:pt x="1366465" y="724700"/>
                  </a:lnTo>
                  <a:lnTo>
                    <a:pt x="1321515" y="734763"/>
                  </a:lnTo>
                  <a:lnTo>
                    <a:pt x="1275797" y="742684"/>
                  </a:lnTo>
                  <a:lnTo>
                    <a:pt x="1229368" y="748411"/>
                  </a:lnTo>
                  <a:lnTo>
                    <a:pt x="1182281" y="751887"/>
                  </a:lnTo>
                  <a:lnTo>
                    <a:pt x="1134593" y="753058"/>
                  </a:lnTo>
                  <a:lnTo>
                    <a:pt x="1776226" y="753058"/>
                  </a:lnTo>
                  <a:lnTo>
                    <a:pt x="1828950" y="715623"/>
                  </a:lnTo>
                  <a:lnTo>
                    <a:pt x="1864580" y="687487"/>
                  </a:lnTo>
                  <a:lnTo>
                    <a:pt x="1899056" y="657998"/>
                  </a:lnTo>
                  <a:lnTo>
                    <a:pt x="1932339" y="627194"/>
                  </a:lnTo>
                  <a:lnTo>
                    <a:pt x="1964387" y="595116"/>
                  </a:lnTo>
                  <a:lnTo>
                    <a:pt x="1995162" y="561804"/>
                  </a:lnTo>
                  <a:lnTo>
                    <a:pt x="2024624" y="527299"/>
                  </a:lnTo>
                  <a:lnTo>
                    <a:pt x="2052731" y="491640"/>
                  </a:lnTo>
                  <a:lnTo>
                    <a:pt x="2079445" y="454868"/>
                  </a:lnTo>
                  <a:lnTo>
                    <a:pt x="2104726" y="417022"/>
                  </a:lnTo>
                  <a:lnTo>
                    <a:pt x="2128532" y="378143"/>
                  </a:lnTo>
                  <a:lnTo>
                    <a:pt x="2150825" y="338271"/>
                  </a:lnTo>
                  <a:lnTo>
                    <a:pt x="2171565" y="297446"/>
                  </a:lnTo>
                  <a:lnTo>
                    <a:pt x="2190710" y="255708"/>
                  </a:lnTo>
                  <a:lnTo>
                    <a:pt x="2208222" y="213098"/>
                  </a:lnTo>
                  <a:lnTo>
                    <a:pt x="2224061" y="169655"/>
                  </a:lnTo>
                  <a:lnTo>
                    <a:pt x="2238186" y="125419"/>
                  </a:lnTo>
                  <a:lnTo>
                    <a:pt x="2250557" y="80431"/>
                  </a:lnTo>
                  <a:lnTo>
                    <a:pt x="2261135" y="34731"/>
                  </a:lnTo>
                  <a:lnTo>
                    <a:pt x="2267684" y="0"/>
                  </a:lnTo>
                  <a:close/>
                </a:path>
              </a:pathLst>
            </a:custGeom>
            <a:solidFill>
              <a:srgbClr val="DA622E"/>
            </a:solidFill>
          </p:spPr>
          <p:txBody>
            <a:bodyPr wrap="square" lIns="0" tIns="0" rIns="0" bIns="0" rtlCol="0"/>
            <a:lstStyle/>
            <a:p>
              <a:endParaRPr/>
            </a:p>
          </p:txBody>
        </p:sp>
        <p:sp>
          <p:nvSpPr>
            <p:cNvPr id="7" name="object 7"/>
            <p:cNvSpPr/>
            <p:nvPr/>
          </p:nvSpPr>
          <p:spPr>
            <a:xfrm>
              <a:off x="16321465" y="0"/>
              <a:ext cx="1261110" cy="459740"/>
            </a:xfrm>
            <a:custGeom>
              <a:avLst/>
              <a:gdLst/>
              <a:ahLst/>
              <a:cxnLst/>
              <a:rect l="l" t="t" r="r" b="b"/>
              <a:pathLst>
                <a:path w="1261109" h="459740">
                  <a:moveTo>
                    <a:pt x="255992" y="0"/>
                  </a:moveTo>
                  <a:lnTo>
                    <a:pt x="0" y="0"/>
                  </a:lnTo>
                  <a:lnTo>
                    <a:pt x="7608" y="23344"/>
                  </a:lnTo>
                  <a:lnTo>
                    <a:pt x="24443" y="65037"/>
                  </a:lnTo>
                  <a:lnTo>
                    <a:pt x="43973" y="105272"/>
                  </a:lnTo>
                  <a:lnTo>
                    <a:pt x="66085" y="143938"/>
                  </a:lnTo>
                  <a:lnTo>
                    <a:pt x="90666" y="180923"/>
                  </a:lnTo>
                  <a:lnTo>
                    <a:pt x="117604" y="216113"/>
                  </a:lnTo>
                  <a:lnTo>
                    <a:pt x="146785" y="249398"/>
                  </a:lnTo>
                  <a:lnTo>
                    <a:pt x="178097" y="280665"/>
                  </a:lnTo>
                  <a:lnTo>
                    <a:pt x="211427" y="309801"/>
                  </a:lnTo>
                  <a:lnTo>
                    <a:pt x="246661" y="336695"/>
                  </a:lnTo>
                  <a:lnTo>
                    <a:pt x="283688" y="361235"/>
                  </a:lnTo>
                  <a:lnTo>
                    <a:pt x="322394" y="383307"/>
                  </a:lnTo>
                  <a:lnTo>
                    <a:pt x="362666" y="402801"/>
                  </a:lnTo>
                  <a:lnTo>
                    <a:pt x="404392" y="419603"/>
                  </a:lnTo>
                  <a:lnTo>
                    <a:pt x="447459" y="433602"/>
                  </a:lnTo>
                  <a:lnTo>
                    <a:pt x="491753" y="444685"/>
                  </a:lnTo>
                  <a:lnTo>
                    <a:pt x="537163" y="452741"/>
                  </a:lnTo>
                  <a:lnTo>
                    <a:pt x="583574" y="457656"/>
                  </a:lnTo>
                  <a:lnTo>
                    <a:pt x="630875" y="459320"/>
                  </a:lnTo>
                  <a:lnTo>
                    <a:pt x="678172" y="457656"/>
                  </a:lnTo>
                  <a:lnTo>
                    <a:pt x="724571" y="452741"/>
                  </a:lnTo>
                  <a:lnTo>
                    <a:pt x="769961" y="444685"/>
                  </a:lnTo>
                  <a:lnTo>
                    <a:pt x="814230" y="433602"/>
                  </a:lnTo>
                  <a:lnTo>
                    <a:pt x="857266" y="419603"/>
                  </a:lnTo>
                  <a:lnTo>
                    <a:pt x="898955" y="402801"/>
                  </a:lnTo>
                  <a:lnTo>
                    <a:pt x="939188" y="383307"/>
                  </a:lnTo>
                  <a:lnTo>
                    <a:pt x="977850" y="361235"/>
                  </a:lnTo>
                  <a:lnTo>
                    <a:pt x="1014830" y="336695"/>
                  </a:lnTo>
                  <a:lnTo>
                    <a:pt x="1050017" y="309801"/>
                  </a:lnTo>
                  <a:lnTo>
                    <a:pt x="1083297" y="280665"/>
                  </a:lnTo>
                  <a:lnTo>
                    <a:pt x="1114559" y="249398"/>
                  </a:lnTo>
                  <a:lnTo>
                    <a:pt x="1137521" y="223163"/>
                  </a:lnTo>
                  <a:lnTo>
                    <a:pt x="630875" y="223163"/>
                  </a:lnTo>
                  <a:lnTo>
                    <a:pt x="584413" y="220663"/>
                  </a:lnTo>
                  <a:lnTo>
                    <a:pt x="539385" y="213335"/>
                  </a:lnTo>
                  <a:lnTo>
                    <a:pt x="496054" y="201439"/>
                  </a:lnTo>
                  <a:lnTo>
                    <a:pt x="454681" y="185235"/>
                  </a:lnTo>
                  <a:lnTo>
                    <a:pt x="415530" y="164982"/>
                  </a:lnTo>
                  <a:lnTo>
                    <a:pt x="378862" y="140941"/>
                  </a:lnTo>
                  <a:lnTo>
                    <a:pt x="344941" y="113371"/>
                  </a:lnTo>
                  <a:lnTo>
                    <a:pt x="314027" y="82533"/>
                  </a:lnTo>
                  <a:lnTo>
                    <a:pt x="286384" y="48685"/>
                  </a:lnTo>
                  <a:lnTo>
                    <a:pt x="262274" y="12087"/>
                  </a:lnTo>
                  <a:lnTo>
                    <a:pt x="255992" y="0"/>
                  </a:lnTo>
                  <a:close/>
                </a:path>
                <a:path w="1261109" h="459740">
                  <a:moveTo>
                    <a:pt x="1261064" y="0"/>
                  </a:moveTo>
                  <a:lnTo>
                    <a:pt x="1005759" y="0"/>
                  </a:lnTo>
                  <a:lnTo>
                    <a:pt x="999476" y="12087"/>
                  </a:lnTo>
                  <a:lnTo>
                    <a:pt x="975366" y="48685"/>
                  </a:lnTo>
                  <a:lnTo>
                    <a:pt x="947723" y="82533"/>
                  </a:lnTo>
                  <a:lnTo>
                    <a:pt x="916810" y="113371"/>
                  </a:lnTo>
                  <a:lnTo>
                    <a:pt x="882888" y="140941"/>
                  </a:lnTo>
                  <a:lnTo>
                    <a:pt x="846220" y="164982"/>
                  </a:lnTo>
                  <a:lnTo>
                    <a:pt x="807069" y="185235"/>
                  </a:lnTo>
                  <a:lnTo>
                    <a:pt x="765696" y="201439"/>
                  </a:lnTo>
                  <a:lnTo>
                    <a:pt x="722365" y="213335"/>
                  </a:lnTo>
                  <a:lnTo>
                    <a:pt x="677337" y="220663"/>
                  </a:lnTo>
                  <a:lnTo>
                    <a:pt x="630875" y="223163"/>
                  </a:lnTo>
                  <a:lnTo>
                    <a:pt x="1137521" y="223163"/>
                  </a:lnTo>
                  <a:lnTo>
                    <a:pt x="1170581" y="180923"/>
                  </a:lnTo>
                  <a:lnTo>
                    <a:pt x="1195116" y="143938"/>
                  </a:lnTo>
                  <a:lnTo>
                    <a:pt x="1217184" y="105272"/>
                  </a:lnTo>
                  <a:lnTo>
                    <a:pt x="1236674" y="65037"/>
                  </a:lnTo>
                  <a:lnTo>
                    <a:pt x="1253472" y="23344"/>
                  </a:lnTo>
                  <a:lnTo>
                    <a:pt x="1261064" y="0"/>
                  </a:lnTo>
                  <a:close/>
                </a:path>
              </a:pathLst>
            </a:custGeom>
            <a:solidFill>
              <a:srgbClr val="FFA900"/>
            </a:solidFill>
          </p:spPr>
          <p:txBody>
            <a:bodyPr wrap="square" lIns="0" tIns="0" rIns="0" bIns="0" rtlCol="0"/>
            <a:lstStyle/>
            <a:p>
              <a:endParaRPr/>
            </a:p>
          </p:txBody>
        </p:sp>
      </p:grpSp>
      <p:sp>
        <p:nvSpPr>
          <p:cNvPr id="8" name="object 8"/>
          <p:cNvSpPr txBox="1">
            <a:spLocks noGrp="1"/>
          </p:cNvSpPr>
          <p:nvPr>
            <p:ph type="title"/>
          </p:nvPr>
        </p:nvSpPr>
        <p:spPr>
          <a:xfrm>
            <a:off x="1657803" y="1445024"/>
            <a:ext cx="12773621" cy="2794996"/>
          </a:xfrm>
          <a:prstGeom prst="rect">
            <a:avLst/>
          </a:prstGeom>
        </p:spPr>
        <p:txBody>
          <a:bodyPr vert="horz" wrap="square" lIns="0" tIns="12065" rIns="0" bIns="0" rtlCol="0" anchor="t">
            <a:spAutoFit/>
          </a:bodyPr>
          <a:lstStyle/>
          <a:p>
            <a:pPr algn="l"/>
            <a:r>
              <a:rPr lang="en-US" b="1" dirty="0"/>
              <a:t>Disadvantages of Array</a:t>
            </a:r>
          </a:p>
          <a:p>
            <a:pPr marL="285750" indent="-285750" algn="l">
              <a:buFont typeface="Arial"/>
              <a:buChar char="•"/>
            </a:pPr>
            <a:endParaRPr lang="en-US"/>
          </a:p>
          <a:p>
            <a:pPr marL="12700">
              <a:spcBef>
                <a:spcPts val="95"/>
              </a:spcBef>
            </a:pPr>
            <a:endParaRPr lang="en-US" spc="240" dirty="0">
              <a:ea typeface="Cambria"/>
            </a:endParaRPr>
          </a:p>
        </p:txBody>
      </p:sp>
      <p:sp>
        <p:nvSpPr>
          <p:cNvPr id="10" name="TextBox 9">
            <a:extLst>
              <a:ext uri="{FF2B5EF4-FFF2-40B4-BE49-F238E27FC236}">
                <a16:creationId xmlns:a16="http://schemas.microsoft.com/office/drawing/2014/main" id="{14097E6F-9203-D183-15CD-3AB5F771BA61}"/>
              </a:ext>
            </a:extLst>
          </p:cNvPr>
          <p:cNvSpPr txBox="1"/>
          <p:nvPr/>
        </p:nvSpPr>
        <p:spPr>
          <a:xfrm>
            <a:off x="1143897" y="3125361"/>
            <a:ext cx="13292701"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4000" b="1">
                <a:ea typeface="+mn-lt"/>
                <a:cs typeface="+mn-lt"/>
              </a:rPr>
              <a:t>Fast Access</a:t>
            </a:r>
            <a:r>
              <a:rPr lang="en-US" sz="4000">
                <a:ea typeface="+mn-lt"/>
                <a:cs typeface="+mn-lt"/>
              </a:rPr>
              <a:t>:</a:t>
            </a:r>
            <a:endParaRPr lang="en-US">
              <a:ea typeface="+mn-lt"/>
              <a:cs typeface="+mn-lt"/>
            </a:endParaRPr>
          </a:p>
          <a:p>
            <a:pPr marL="742950" lvl="1" indent="-285750">
              <a:buFont typeface="Arial"/>
              <a:buChar char="•"/>
            </a:pPr>
            <a:r>
              <a:rPr lang="en-US" sz="4000" dirty="0">
                <a:ea typeface="+mn-lt"/>
                <a:cs typeface="+mn-lt"/>
              </a:rPr>
              <a:t>O(1) time complexity for accessing elements using an index.</a:t>
            </a:r>
            <a:endParaRPr lang="en-US" dirty="0"/>
          </a:p>
          <a:p>
            <a:pPr marL="285750" indent="-285750">
              <a:buFont typeface="Arial"/>
              <a:buChar char="•"/>
            </a:pPr>
            <a:r>
              <a:rPr lang="en-US" sz="4000" b="1" dirty="0">
                <a:ea typeface="+mn-lt"/>
                <a:cs typeface="+mn-lt"/>
              </a:rPr>
              <a:t>Memory Efficiency</a:t>
            </a:r>
            <a:r>
              <a:rPr lang="en-US" sz="4000" dirty="0">
                <a:ea typeface="+mn-lt"/>
                <a:cs typeface="+mn-lt"/>
              </a:rPr>
              <a:t>:</a:t>
            </a:r>
            <a:endParaRPr lang="en-US" dirty="0"/>
          </a:p>
          <a:p>
            <a:pPr marL="742950" lvl="1" indent="-285750">
              <a:buFont typeface="Arial"/>
              <a:buChar char="•"/>
            </a:pPr>
            <a:r>
              <a:rPr lang="en-US" sz="4000" dirty="0">
                <a:ea typeface="+mn-lt"/>
                <a:cs typeface="+mn-lt"/>
              </a:rPr>
              <a:t>Contiguous memory allocation can lead to better cache performance.</a:t>
            </a:r>
            <a:endParaRPr lang="en-US" dirty="0"/>
          </a:p>
          <a:p>
            <a:pPr marL="285750" indent="-285750">
              <a:buFont typeface="Arial"/>
              <a:buChar char="•"/>
            </a:pPr>
            <a:r>
              <a:rPr lang="en-US" sz="4000" b="1" dirty="0">
                <a:ea typeface="+mn-lt"/>
                <a:cs typeface="+mn-lt"/>
              </a:rPr>
              <a:t>Simplicity</a:t>
            </a:r>
            <a:r>
              <a:rPr lang="en-US" sz="4000" dirty="0">
                <a:ea typeface="+mn-lt"/>
                <a:cs typeface="+mn-lt"/>
              </a:rPr>
              <a:t>:</a:t>
            </a:r>
            <a:endParaRPr lang="en-US" dirty="0">
              <a:ea typeface="+mn-lt"/>
              <a:cs typeface="+mn-lt"/>
            </a:endParaRPr>
          </a:p>
          <a:p>
            <a:pPr marL="742950" lvl="1" indent="-285750">
              <a:buFont typeface="Arial"/>
              <a:buChar char="•"/>
            </a:pPr>
            <a:r>
              <a:rPr lang="en-US" sz="4000" dirty="0">
                <a:ea typeface="+mn-lt"/>
                <a:cs typeface="+mn-lt"/>
              </a:rPr>
              <a:t>Easy to implement and use.</a:t>
            </a:r>
            <a:endParaRPr lang="en-US" dirty="0"/>
          </a:p>
          <a:p>
            <a:endParaRPr lang="en-US" sz="4000" dirty="0">
              <a:ea typeface="+mn-lt"/>
              <a:cs typeface="+mn-lt"/>
            </a:endParaRPr>
          </a:p>
        </p:txBody>
      </p:sp>
    </p:spTree>
    <p:extLst>
      <p:ext uri="{BB962C8B-B14F-4D97-AF65-F5344CB8AC3E}">
        <p14:creationId xmlns:p14="http://schemas.microsoft.com/office/powerpoint/2010/main" val="1321900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56059" y="4161621"/>
            <a:ext cx="8295735" cy="1243289"/>
          </a:xfrm>
          <a:prstGeom prst="rect">
            <a:avLst/>
          </a:prstGeom>
        </p:spPr>
        <p:txBody>
          <a:bodyPr vert="horz" wrap="square" lIns="0" tIns="12065" rIns="0" bIns="0" rtlCol="0" anchor="t">
            <a:spAutoFit/>
          </a:bodyPr>
          <a:lstStyle/>
          <a:p>
            <a:pPr marL="12700">
              <a:spcBef>
                <a:spcPts val="95"/>
              </a:spcBef>
            </a:pPr>
            <a:r>
              <a:rPr lang="en-US" sz="8000" b="1" spc="35" dirty="0">
                <a:ea typeface="Cambria"/>
              </a:rPr>
              <a:t>Any</a:t>
            </a:r>
            <a:r>
              <a:rPr lang="en-US" b="1" spc="35" dirty="0">
                <a:ea typeface="Cambria"/>
              </a:rPr>
              <a:t> </a:t>
            </a:r>
            <a:r>
              <a:rPr lang="en-US" sz="8000" b="1" spc="35" dirty="0">
                <a:ea typeface="Cambria"/>
              </a:rPr>
              <a:t>Questions</a:t>
            </a:r>
            <a:r>
              <a:rPr lang="en-US" b="1" spc="35" dirty="0">
                <a:ea typeface="Cambria"/>
              </a:rPr>
              <a:t>?</a:t>
            </a:r>
          </a:p>
        </p:txBody>
      </p:sp>
      <p:sp>
        <p:nvSpPr>
          <p:cNvPr id="8" name="object 8"/>
          <p:cNvSpPr/>
          <p:nvPr/>
        </p:nvSpPr>
        <p:spPr>
          <a:xfrm>
            <a:off x="0" y="1459242"/>
            <a:ext cx="2118995" cy="400050"/>
          </a:xfrm>
          <a:custGeom>
            <a:avLst/>
            <a:gdLst/>
            <a:ahLst/>
            <a:cxnLst/>
            <a:rect l="l" t="t" r="r" b="b"/>
            <a:pathLst>
              <a:path w="2118995" h="400050">
                <a:moveTo>
                  <a:pt x="1692897" y="0"/>
                </a:moveTo>
                <a:lnTo>
                  <a:pt x="1625686" y="3963"/>
                </a:lnTo>
                <a:lnTo>
                  <a:pt x="1567995" y="14666"/>
                </a:lnTo>
                <a:lnTo>
                  <a:pt x="1518664" y="30329"/>
                </a:lnTo>
                <a:lnTo>
                  <a:pt x="1476533" y="49172"/>
                </a:lnTo>
                <a:lnTo>
                  <a:pt x="1440442" y="69416"/>
                </a:lnTo>
                <a:lnTo>
                  <a:pt x="1409230" y="89281"/>
                </a:lnTo>
                <a:lnTo>
                  <a:pt x="1376534" y="109461"/>
                </a:lnTo>
                <a:lnTo>
                  <a:pt x="1345865" y="124375"/>
                </a:lnTo>
                <a:lnTo>
                  <a:pt x="1311416" y="133620"/>
                </a:lnTo>
                <a:lnTo>
                  <a:pt x="1267385" y="136791"/>
                </a:lnTo>
                <a:lnTo>
                  <a:pt x="1223464" y="133620"/>
                </a:lnTo>
                <a:lnTo>
                  <a:pt x="1189265" y="124375"/>
                </a:lnTo>
                <a:lnTo>
                  <a:pt x="1158846" y="109461"/>
                </a:lnTo>
                <a:lnTo>
                  <a:pt x="1126266" y="89281"/>
                </a:lnTo>
                <a:lnTo>
                  <a:pt x="1095052" y="69416"/>
                </a:lnTo>
                <a:lnTo>
                  <a:pt x="1058959" y="49172"/>
                </a:lnTo>
                <a:lnTo>
                  <a:pt x="1016826" y="30329"/>
                </a:lnTo>
                <a:lnTo>
                  <a:pt x="967493" y="14666"/>
                </a:lnTo>
                <a:lnTo>
                  <a:pt x="909801" y="3963"/>
                </a:lnTo>
                <a:lnTo>
                  <a:pt x="842590" y="0"/>
                </a:lnTo>
                <a:lnTo>
                  <a:pt x="775127" y="3963"/>
                </a:lnTo>
                <a:lnTo>
                  <a:pt x="717364" y="14666"/>
                </a:lnTo>
                <a:lnTo>
                  <a:pt x="668080" y="30329"/>
                </a:lnTo>
                <a:lnTo>
                  <a:pt x="626056" y="49172"/>
                </a:lnTo>
                <a:lnTo>
                  <a:pt x="590073" y="69416"/>
                </a:lnTo>
                <a:lnTo>
                  <a:pt x="558909" y="89281"/>
                </a:lnTo>
                <a:lnTo>
                  <a:pt x="526219" y="109461"/>
                </a:lnTo>
                <a:lnTo>
                  <a:pt x="495552" y="124375"/>
                </a:lnTo>
                <a:lnTo>
                  <a:pt x="461104" y="133620"/>
                </a:lnTo>
                <a:lnTo>
                  <a:pt x="417070" y="136791"/>
                </a:lnTo>
                <a:lnTo>
                  <a:pt x="373152" y="133620"/>
                </a:lnTo>
                <a:lnTo>
                  <a:pt x="338952" y="124375"/>
                </a:lnTo>
                <a:lnTo>
                  <a:pt x="308532" y="109461"/>
                </a:lnTo>
                <a:lnTo>
                  <a:pt x="275951" y="89281"/>
                </a:lnTo>
                <a:lnTo>
                  <a:pt x="244485" y="69416"/>
                </a:lnTo>
                <a:lnTo>
                  <a:pt x="208299" y="49172"/>
                </a:lnTo>
                <a:lnTo>
                  <a:pt x="166154" y="30329"/>
                </a:lnTo>
                <a:lnTo>
                  <a:pt x="116808" y="14666"/>
                </a:lnTo>
                <a:lnTo>
                  <a:pt x="59022" y="3963"/>
                </a:lnTo>
                <a:lnTo>
                  <a:pt x="0" y="495"/>
                </a:lnTo>
                <a:lnTo>
                  <a:pt x="0" y="262685"/>
                </a:lnTo>
                <a:lnTo>
                  <a:pt x="35587" y="265248"/>
                </a:lnTo>
                <a:lnTo>
                  <a:pt x="70034" y="274493"/>
                </a:lnTo>
                <a:lnTo>
                  <a:pt x="100701" y="289407"/>
                </a:lnTo>
                <a:lnTo>
                  <a:pt x="133394" y="309587"/>
                </a:lnTo>
                <a:lnTo>
                  <a:pt x="164608" y="329506"/>
                </a:lnTo>
                <a:lnTo>
                  <a:pt x="200701" y="349884"/>
                </a:lnTo>
                <a:lnTo>
                  <a:pt x="242834" y="368901"/>
                </a:lnTo>
                <a:lnTo>
                  <a:pt x="292167" y="384738"/>
                </a:lnTo>
                <a:lnTo>
                  <a:pt x="349859" y="395576"/>
                </a:lnTo>
                <a:lnTo>
                  <a:pt x="417070" y="399592"/>
                </a:lnTo>
                <a:lnTo>
                  <a:pt x="484534" y="395576"/>
                </a:lnTo>
                <a:lnTo>
                  <a:pt x="542297" y="384738"/>
                </a:lnTo>
                <a:lnTo>
                  <a:pt x="591580" y="368901"/>
                </a:lnTo>
                <a:lnTo>
                  <a:pt x="633603" y="349884"/>
                </a:lnTo>
                <a:lnTo>
                  <a:pt x="669586" y="329506"/>
                </a:lnTo>
                <a:lnTo>
                  <a:pt x="700747" y="309587"/>
                </a:lnTo>
                <a:lnTo>
                  <a:pt x="733440" y="289407"/>
                </a:lnTo>
                <a:lnTo>
                  <a:pt x="764108" y="274493"/>
                </a:lnTo>
                <a:lnTo>
                  <a:pt x="798556" y="265248"/>
                </a:lnTo>
                <a:lnTo>
                  <a:pt x="842590" y="262077"/>
                </a:lnTo>
                <a:lnTo>
                  <a:pt x="886508" y="265248"/>
                </a:lnTo>
                <a:lnTo>
                  <a:pt x="920708" y="274493"/>
                </a:lnTo>
                <a:lnTo>
                  <a:pt x="951128" y="289407"/>
                </a:lnTo>
                <a:lnTo>
                  <a:pt x="983708" y="309587"/>
                </a:lnTo>
                <a:lnTo>
                  <a:pt x="1015170" y="329506"/>
                </a:lnTo>
                <a:lnTo>
                  <a:pt x="1051332" y="349884"/>
                </a:lnTo>
                <a:lnTo>
                  <a:pt x="1093415" y="368901"/>
                </a:lnTo>
                <a:lnTo>
                  <a:pt x="1142638" y="384738"/>
                </a:lnTo>
                <a:lnTo>
                  <a:pt x="1200221" y="395576"/>
                </a:lnTo>
                <a:lnTo>
                  <a:pt x="1267385" y="399592"/>
                </a:lnTo>
                <a:lnTo>
                  <a:pt x="1334851" y="395576"/>
                </a:lnTo>
                <a:lnTo>
                  <a:pt x="1392638" y="384738"/>
                </a:lnTo>
                <a:lnTo>
                  <a:pt x="1441985" y="368901"/>
                </a:lnTo>
                <a:lnTo>
                  <a:pt x="1484132" y="349884"/>
                </a:lnTo>
                <a:lnTo>
                  <a:pt x="1520319" y="329506"/>
                </a:lnTo>
                <a:lnTo>
                  <a:pt x="1551787" y="309587"/>
                </a:lnTo>
                <a:lnTo>
                  <a:pt x="1584362" y="289407"/>
                </a:lnTo>
                <a:lnTo>
                  <a:pt x="1614779" y="274493"/>
                </a:lnTo>
                <a:lnTo>
                  <a:pt x="1648978" y="265248"/>
                </a:lnTo>
                <a:lnTo>
                  <a:pt x="1692897" y="262077"/>
                </a:lnTo>
                <a:lnTo>
                  <a:pt x="1736821" y="265248"/>
                </a:lnTo>
                <a:lnTo>
                  <a:pt x="1771021" y="274493"/>
                </a:lnTo>
                <a:lnTo>
                  <a:pt x="1801439" y="289407"/>
                </a:lnTo>
                <a:lnTo>
                  <a:pt x="1834019" y="309587"/>
                </a:lnTo>
                <a:lnTo>
                  <a:pt x="1865487" y="329506"/>
                </a:lnTo>
                <a:lnTo>
                  <a:pt x="1901674" y="349884"/>
                </a:lnTo>
                <a:lnTo>
                  <a:pt x="1943822" y="368901"/>
                </a:lnTo>
                <a:lnTo>
                  <a:pt x="1993169" y="384738"/>
                </a:lnTo>
                <a:lnTo>
                  <a:pt x="2050956" y="395576"/>
                </a:lnTo>
                <a:lnTo>
                  <a:pt x="2118423" y="399592"/>
                </a:lnTo>
                <a:lnTo>
                  <a:pt x="2118423" y="136791"/>
                </a:lnTo>
                <a:lnTo>
                  <a:pt x="2074385" y="133620"/>
                </a:lnTo>
                <a:lnTo>
                  <a:pt x="2039937" y="124375"/>
                </a:lnTo>
                <a:lnTo>
                  <a:pt x="2009270" y="109461"/>
                </a:lnTo>
                <a:lnTo>
                  <a:pt x="1976577" y="89281"/>
                </a:lnTo>
                <a:lnTo>
                  <a:pt x="1945365" y="69416"/>
                </a:lnTo>
                <a:lnTo>
                  <a:pt x="1909273" y="49172"/>
                </a:lnTo>
                <a:lnTo>
                  <a:pt x="1867141" y="30329"/>
                </a:lnTo>
                <a:lnTo>
                  <a:pt x="1817808" y="14666"/>
                </a:lnTo>
                <a:lnTo>
                  <a:pt x="1760113" y="3963"/>
                </a:lnTo>
                <a:lnTo>
                  <a:pt x="1692897" y="0"/>
                </a:lnTo>
                <a:close/>
              </a:path>
            </a:pathLst>
          </a:custGeom>
          <a:solidFill>
            <a:srgbClr val="FFA900"/>
          </a:solidFill>
        </p:spPr>
        <p:txBody>
          <a:bodyPr wrap="square" lIns="0" tIns="0" rIns="0" bIns="0" rtlCol="0"/>
          <a:lstStyle/>
          <a:p>
            <a:endParaRPr/>
          </a:p>
        </p:txBody>
      </p:sp>
      <p:sp>
        <p:nvSpPr>
          <p:cNvPr id="9" name="object 9"/>
          <p:cNvSpPr/>
          <p:nvPr/>
        </p:nvSpPr>
        <p:spPr>
          <a:xfrm>
            <a:off x="0" y="2012899"/>
            <a:ext cx="2118995" cy="400050"/>
          </a:xfrm>
          <a:custGeom>
            <a:avLst/>
            <a:gdLst/>
            <a:ahLst/>
            <a:cxnLst/>
            <a:rect l="l" t="t" r="r" b="b"/>
            <a:pathLst>
              <a:path w="2118995" h="400050">
                <a:moveTo>
                  <a:pt x="1692897" y="0"/>
                </a:moveTo>
                <a:lnTo>
                  <a:pt x="1625686" y="3963"/>
                </a:lnTo>
                <a:lnTo>
                  <a:pt x="1567995" y="14666"/>
                </a:lnTo>
                <a:lnTo>
                  <a:pt x="1518664" y="30329"/>
                </a:lnTo>
                <a:lnTo>
                  <a:pt x="1476533" y="49172"/>
                </a:lnTo>
                <a:lnTo>
                  <a:pt x="1440442" y="69416"/>
                </a:lnTo>
                <a:lnTo>
                  <a:pt x="1409230" y="89281"/>
                </a:lnTo>
                <a:lnTo>
                  <a:pt x="1376534" y="109463"/>
                </a:lnTo>
                <a:lnTo>
                  <a:pt x="1345865" y="124382"/>
                </a:lnTo>
                <a:lnTo>
                  <a:pt x="1311416" y="133631"/>
                </a:lnTo>
                <a:lnTo>
                  <a:pt x="1267385" y="136804"/>
                </a:lnTo>
                <a:lnTo>
                  <a:pt x="1223464" y="133631"/>
                </a:lnTo>
                <a:lnTo>
                  <a:pt x="1189265" y="124382"/>
                </a:lnTo>
                <a:lnTo>
                  <a:pt x="1158846" y="109463"/>
                </a:lnTo>
                <a:lnTo>
                  <a:pt x="1126266" y="89281"/>
                </a:lnTo>
                <a:lnTo>
                  <a:pt x="1095052" y="69416"/>
                </a:lnTo>
                <a:lnTo>
                  <a:pt x="1058959" y="49172"/>
                </a:lnTo>
                <a:lnTo>
                  <a:pt x="1016826" y="30329"/>
                </a:lnTo>
                <a:lnTo>
                  <a:pt x="967493" y="14666"/>
                </a:lnTo>
                <a:lnTo>
                  <a:pt x="909801" y="3963"/>
                </a:lnTo>
                <a:lnTo>
                  <a:pt x="842590" y="0"/>
                </a:lnTo>
                <a:lnTo>
                  <a:pt x="775127" y="3963"/>
                </a:lnTo>
                <a:lnTo>
                  <a:pt x="717364" y="14666"/>
                </a:lnTo>
                <a:lnTo>
                  <a:pt x="668080" y="30329"/>
                </a:lnTo>
                <a:lnTo>
                  <a:pt x="626056" y="49172"/>
                </a:lnTo>
                <a:lnTo>
                  <a:pt x="590073" y="69416"/>
                </a:lnTo>
                <a:lnTo>
                  <a:pt x="558909" y="89281"/>
                </a:lnTo>
                <a:lnTo>
                  <a:pt x="526219" y="109463"/>
                </a:lnTo>
                <a:lnTo>
                  <a:pt x="495552" y="124382"/>
                </a:lnTo>
                <a:lnTo>
                  <a:pt x="461104" y="133631"/>
                </a:lnTo>
                <a:lnTo>
                  <a:pt x="417070" y="136804"/>
                </a:lnTo>
                <a:lnTo>
                  <a:pt x="373152" y="133631"/>
                </a:lnTo>
                <a:lnTo>
                  <a:pt x="338952" y="124382"/>
                </a:lnTo>
                <a:lnTo>
                  <a:pt x="308532" y="109463"/>
                </a:lnTo>
                <a:lnTo>
                  <a:pt x="275951" y="89281"/>
                </a:lnTo>
                <a:lnTo>
                  <a:pt x="244485" y="69416"/>
                </a:lnTo>
                <a:lnTo>
                  <a:pt x="208299" y="49172"/>
                </a:lnTo>
                <a:lnTo>
                  <a:pt x="166154" y="30329"/>
                </a:lnTo>
                <a:lnTo>
                  <a:pt x="116808" y="14666"/>
                </a:lnTo>
                <a:lnTo>
                  <a:pt x="59022" y="3963"/>
                </a:lnTo>
                <a:lnTo>
                  <a:pt x="0" y="495"/>
                </a:lnTo>
                <a:lnTo>
                  <a:pt x="0" y="262685"/>
                </a:lnTo>
                <a:lnTo>
                  <a:pt x="35587" y="265248"/>
                </a:lnTo>
                <a:lnTo>
                  <a:pt x="70034" y="274494"/>
                </a:lnTo>
                <a:lnTo>
                  <a:pt x="100701" y="289412"/>
                </a:lnTo>
                <a:lnTo>
                  <a:pt x="133394" y="309600"/>
                </a:lnTo>
                <a:lnTo>
                  <a:pt x="164608" y="329513"/>
                </a:lnTo>
                <a:lnTo>
                  <a:pt x="200701" y="349887"/>
                </a:lnTo>
                <a:lnTo>
                  <a:pt x="242834" y="368903"/>
                </a:lnTo>
                <a:lnTo>
                  <a:pt x="292167" y="384739"/>
                </a:lnTo>
                <a:lnTo>
                  <a:pt x="349859" y="395576"/>
                </a:lnTo>
                <a:lnTo>
                  <a:pt x="417070" y="399592"/>
                </a:lnTo>
                <a:lnTo>
                  <a:pt x="484534" y="395576"/>
                </a:lnTo>
                <a:lnTo>
                  <a:pt x="542297" y="384739"/>
                </a:lnTo>
                <a:lnTo>
                  <a:pt x="591580" y="368903"/>
                </a:lnTo>
                <a:lnTo>
                  <a:pt x="633603" y="349887"/>
                </a:lnTo>
                <a:lnTo>
                  <a:pt x="669586" y="329513"/>
                </a:lnTo>
                <a:lnTo>
                  <a:pt x="700747" y="309600"/>
                </a:lnTo>
                <a:lnTo>
                  <a:pt x="733440" y="289412"/>
                </a:lnTo>
                <a:lnTo>
                  <a:pt x="764108" y="274494"/>
                </a:lnTo>
                <a:lnTo>
                  <a:pt x="798556" y="265248"/>
                </a:lnTo>
                <a:lnTo>
                  <a:pt x="842590" y="262077"/>
                </a:lnTo>
                <a:lnTo>
                  <a:pt x="886508" y="265248"/>
                </a:lnTo>
                <a:lnTo>
                  <a:pt x="920708" y="274494"/>
                </a:lnTo>
                <a:lnTo>
                  <a:pt x="951128" y="289412"/>
                </a:lnTo>
                <a:lnTo>
                  <a:pt x="983708" y="309600"/>
                </a:lnTo>
                <a:lnTo>
                  <a:pt x="1015170" y="329513"/>
                </a:lnTo>
                <a:lnTo>
                  <a:pt x="1051332" y="349887"/>
                </a:lnTo>
                <a:lnTo>
                  <a:pt x="1093415" y="368903"/>
                </a:lnTo>
                <a:lnTo>
                  <a:pt x="1142638" y="384739"/>
                </a:lnTo>
                <a:lnTo>
                  <a:pt x="1200221" y="395576"/>
                </a:lnTo>
                <a:lnTo>
                  <a:pt x="1267385" y="399592"/>
                </a:lnTo>
                <a:lnTo>
                  <a:pt x="1334851" y="395576"/>
                </a:lnTo>
                <a:lnTo>
                  <a:pt x="1392638" y="384739"/>
                </a:lnTo>
                <a:lnTo>
                  <a:pt x="1441985" y="368903"/>
                </a:lnTo>
                <a:lnTo>
                  <a:pt x="1484132" y="349887"/>
                </a:lnTo>
                <a:lnTo>
                  <a:pt x="1520319" y="329513"/>
                </a:lnTo>
                <a:lnTo>
                  <a:pt x="1551787" y="309600"/>
                </a:lnTo>
                <a:lnTo>
                  <a:pt x="1584362" y="289412"/>
                </a:lnTo>
                <a:lnTo>
                  <a:pt x="1614779" y="274494"/>
                </a:lnTo>
                <a:lnTo>
                  <a:pt x="1648978" y="265248"/>
                </a:lnTo>
                <a:lnTo>
                  <a:pt x="1692897" y="262077"/>
                </a:lnTo>
                <a:lnTo>
                  <a:pt x="1736821" y="265248"/>
                </a:lnTo>
                <a:lnTo>
                  <a:pt x="1771021" y="274494"/>
                </a:lnTo>
                <a:lnTo>
                  <a:pt x="1801439" y="289412"/>
                </a:lnTo>
                <a:lnTo>
                  <a:pt x="1834019" y="309600"/>
                </a:lnTo>
                <a:lnTo>
                  <a:pt x="1865487" y="329513"/>
                </a:lnTo>
                <a:lnTo>
                  <a:pt x="1901674" y="349887"/>
                </a:lnTo>
                <a:lnTo>
                  <a:pt x="1943822" y="368903"/>
                </a:lnTo>
                <a:lnTo>
                  <a:pt x="1993169" y="384739"/>
                </a:lnTo>
                <a:lnTo>
                  <a:pt x="2050956" y="395576"/>
                </a:lnTo>
                <a:lnTo>
                  <a:pt x="2118423" y="399592"/>
                </a:lnTo>
                <a:lnTo>
                  <a:pt x="2118423" y="136804"/>
                </a:lnTo>
                <a:lnTo>
                  <a:pt x="2074385" y="133631"/>
                </a:lnTo>
                <a:lnTo>
                  <a:pt x="2039937" y="124382"/>
                </a:lnTo>
                <a:lnTo>
                  <a:pt x="2009270" y="109463"/>
                </a:lnTo>
                <a:lnTo>
                  <a:pt x="1976577" y="89281"/>
                </a:lnTo>
                <a:lnTo>
                  <a:pt x="1945365" y="69416"/>
                </a:lnTo>
                <a:lnTo>
                  <a:pt x="1909273" y="49172"/>
                </a:lnTo>
                <a:lnTo>
                  <a:pt x="1867141" y="30329"/>
                </a:lnTo>
                <a:lnTo>
                  <a:pt x="1817808" y="14666"/>
                </a:lnTo>
                <a:lnTo>
                  <a:pt x="1760113" y="3963"/>
                </a:lnTo>
                <a:lnTo>
                  <a:pt x="1692897" y="0"/>
                </a:lnTo>
                <a:close/>
              </a:path>
            </a:pathLst>
          </a:custGeom>
          <a:solidFill>
            <a:srgbClr val="FFA900"/>
          </a:solidFill>
        </p:spPr>
        <p:txBody>
          <a:bodyPr wrap="square" lIns="0" tIns="0" rIns="0" bIns="0" rtlCol="0"/>
          <a:lstStyle/>
          <a:p>
            <a:endParaRPr/>
          </a:p>
        </p:txBody>
      </p:sp>
      <p:sp>
        <p:nvSpPr>
          <p:cNvPr id="10" name="object 10"/>
          <p:cNvSpPr/>
          <p:nvPr/>
        </p:nvSpPr>
        <p:spPr>
          <a:xfrm>
            <a:off x="0" y="8561197"/>
            <a:ext cx="3062605" cy="1726564"/>
          </a:xfrm>
          <a:custGeom>
            <a:avLst/>
            <a:gdLst/>
            <a:ahLst/>
            <a:cxnLst/>
            <a:rect l="l" t="t" r="r" b="b"/>
            <a:pathLst>
              <a:path w="3062605" h="1726565">
                <a:moveTo>
                  <a:pt x="0" y="632749"/>
                </a:moveTo>
                <a:lnTo>
                  <a:pt x="0" y="1726565"/>
                </a:lnTo>
                <a:lnTo>
                  <a:pt x="2684956" y="1726565"/>
                </a:lnTo>
                <a:lnTo>
                  <a:pt x="0" y="632749"/>
                </a:lnTo>
                <a:close/>
              </a:path>
              <a:path w="3062605" h="1726565">
                <a:moveTo>
                  <a:pt x="2147905" y="367195"/>
                </a:moveTo>
                <a:lnTo>
                  <a:pt x="940523" y="367195"/>
                </a:lnTo>
                <a:lnTo>
                  <a:pt x="988451" y="367820"/>
                </a:lnTo>
                <a:lnTo>
                  <a:pt x="1036068" y="369687"/>
                </a:lnTo>
                <a:lnTo>
                  <a:pt x="1083360" y="372779"/>
                </a:lnTo>
                <a:lnTo>
                  <a:pt x="1130311" y="377081"/>
                </a:lnTo>
                <a:lnTo>
                  <a:pt x="1176906" y="382577"/>
                </a:lnTo>
                <a:lnTo>
                  <a:pt x="1223128" y="389252"/>
                </a:lnTo>
                <a:lnTo>
                  <a:pt x="1268963" y="397090"/>
                </a:lnTo>
                <a:lnTo>
                  <a:pt x="1314395" y="406076"/>
                </a:lnTo>
                <a:lnTo>
                  <a:pt x="1359409" y="416195"/>
                </a:lnTo>
                <a:lnTo>
                  <a:pt x="1403988" y="427430"/>
                </a:lnTo>
                <a:lnTo>
                  <a:pt x="1448117" y="439767"/>
                </a:lnTo>
                <a:lnTo>
                  <a:pt x="1491782" y="453189"/>
                </a:lnTo>
                <a:lnTo>
                  <a:pt x="1534966" y="467682"/>
                </a:lnTo>
                <a:lnTo>
                  <a:pt x="1577653" y="483229"/>
                </a:lnTo>
                <a:lnTo>
                  <a:pt x="1619829" y="499816"/>
                </a:lnTo>
                <a:lnTo>
                  <a:pt x="1661478" y="517426"/>
                </a:lnTo>
                <a:lnTo>
                  <a:pt x="1702584" y="536044"/>
                </a:lnTo>
                <a:lnTo>
                  <a:pt x="1743132" y="555655"/>
                </a:lnTo>
                <a:lnTo>
                  <a:pt x="1783106" y="576244"/>
                </a:lnTo>
                <a:lnTo>
                  <a:pt x="1822491" y="597793"/>
                </a:lnTo>
                <a:lnTo>
                  <a:pt x="1861271" y="620289"/>
                </a:lnTo>
                <a:lnTo>
                  <a:pt x="1899431" y="643716"/>
                </a:lnTo>
                <a:lnTo>
                  <a:pt x="1936955" y="668058"/>
                </a:lnTo>
                <a:lnTo>
                  <a:pt x="1973828" y="693299"/>
                </a:lnTo>
                <a:lnTo>
                  <a:pt x="2010034" y="719424"/>
                </a:lnTo>
                <a:lnTo>
                  <a:pt x="2045557" y="746418"/>
                </a:lnTo>
                <a:lnTo>
                  <a:pt x="2080383" y="774265"/>
                </a:lnTo>
                <a:lnTo>
                  <a:pt x="2114495" y="802949"/>
                </a:lnTo>
                <a:lnTo>
                  <a:pt x="2147879" y="832455"/>
                </a:lnTo>
                <a:lnTo>
                  <a:pt x="2180518" y="862768"/>
                </a:lnTo>
                <a:lnTo>
                  <a:pt x="2212397" y="893872"/>
                </a:lnTo>
                <a:lnTo>
                  <a:pt x="2243500" y="925751"/>
                </a:lnTo>
                <a:lnTo>
                  <a:pt x="2273813" y="958390"/>
                </a:lnTo>
                <a:lnTo>
                  <a:pt x="2303319" y="991774"/>
                </a:lnTo>
                <a:lnTo>
                  <a:pt x="2332004" y="1025886"/>
                </a:lnTo>
                <a:lnTo>
                  <a:pt x="2359850" y="1060712"/>
                </a:lnTo>
                <a:lnTo>
                  <a:pt x="2386844" y="1096235"/>
                </a:lnTo>
                <a:lnTo>
                  <a:pt x="2412969" y="1132441"/>
                </a:lnTo>
                <a:lnTo>
                  <a:pt x="2438210" y="1169314"/>
                </a:lnTo>
                <a:lnTo>
                  <a:pt x="2462552" y="1206838"/>
                </a:lnTo>
                <a:lnTo>
                  <a:pt x="2485978" y="1244998"/>
                </a:lnTo>
                <a:lnTo>
                  <a:pt x="2508474" y="1283779"/>
                </a:lnTo>
                <a:lnTo>
                  <a:pt x="2530024" y="1323164"/>
                </a:lnTo>
                <a:lnTo>
                  <a:pt x="2550612" y="1363138"/>
                </a:lnTo>
                <a:lnTo>
                  <a:pt x="2570223" y="1403686"/>
                </a:lnTo>
                <a:lnTo>
                  <a:pt x="2588841" y="1444792"/>
                </a:lnTo>
                <a:lnTo>
                  <a:pt x="2606452" y="1486441"/>
                </a:lnTo>
                <a:lnTo>
                  <a:pt x="2623038" y="1528617"/>
                </a:lnTo>
                <a:lnTo>
                  <a:pt x="2638585" y="1571305"/>
                </a:lnTo>
                <a:lnTo>
                  <a:pt x="2653078" y="1614488"/>
                </a:lnTo>
                <a:lnTo>
                  <a:pt x="2666500" y="1658153"/>
                </a:lnTo>
                <a:lnTo>
                  <a:pt x="2678837" y="1702283"/>
                </a:lnTo>
                <a:lnTo>
                  <a:pt x="2684956" y="1726565"/>
                </a:lnTo>
                <a:lnTo>
                  <a:pt x="3062346" y="1726565"/>
                </a:lnTo>
                <a:lnTo>
                  <a:pt x="3045142" y="1649631"/>
                </a:lnTo>
                <a:lnTo>
                  <a:pt x="3033650" y="1604712"/>
                </a:lnTo>
                <a:lnTo>
                  <a:pt x="3021227" y="1560175"/>
                </a:lnTo>
                <a:lnTo>
                  <a:pt x="3007884" y="1516029"/>
                </a:lnTo>
                <a:lnTo>
                  <a:pt x="2993633" y="1472286"/>
                </a:lnTo>
                <a:lnTo>
                  <a:pt x="2978484" y="1428958"/>
                </a:lnTo>
                <a:lnTo>
                  <a:pt x="2962448" y="1386054"/>
                </a:lnTo>
                <a:lnTo>
                  <a:pt x="2945537" y="1343586"/>
                </a:lnTo>
                <a:lnTo>
                  <a:pt x="2927762" y="1301565"/>
                </a:lnTo>
                <a:lnTo>
                  <a:pt x="2909132" y="1260003"/>
                </a:lnTo>
                <a:lnTo>
                  <a:pt x="2889661" y="1218909"/>
                </a:lnTo>
                <a:lnTo>
                  <a:pt x="2869357" y="1178295"/>
                </a:lnTo>
                <a:lnTo>
                  <a:pt x="2848233" y="1138171"/>
                </a:lnTo>
                <a:lnTo>
                  <a:pt x="2826299" y="1098550"/>
                </a:lnTo>
                <a:lnTo>
                  <a:pt x="2803567" y="1059441"/>
                </a:lnTo>
                <a:lnTo>
                  <a:pt x="2780047" y="1020857"/>
                </a:lnTo>
                <a:lnTo>
                  <a:pt x="2755751" y="982807"/>
                </a:lnTo>
                <a:lnTo>
                  <a:pt x="2730689" y="945302"/>
                </a:lnTo>
                <a:lnTo>
                  <a:pt x="2704872" y="908355"/>
                </a:lnTo>
                <a:lnTo>
                  <a:pt x="2678312" y="871975"/>
                </a:lnTo>
                <a:lnTo>
                  <a:pt x="2651019" y="836174"/>
                </a:lnTo>
                <a:lnTo>
                  <a:pt x="2623005" y="800963"/>
                </a:lnTo>
                <a:lnTo>
                  <a:pt x="2594280" y="766352"/>
                </a:lnTo>
                <a:lnTo>
                  <a:pt x="2564855" y="732353"/>
                </a:lnTo>
                <a:lnTo>
                  <a:pt x="2534742" y="698977"/>
                </a:lnTo>
                <a:lnTo>
                  <a:pt x="2503952" y="666234"/>
                </a:lnTo>
                <a:lnTo>
                  <a:pt x="2472494" y="634136"/>
                </a:lnTo>
                <a:lnTo>
                  <a:pt x="2440382" y="602693"/>
                </a:lnTo>
                <a:lnTo>
                  <a:pt x="2407624" y="571917"/>
                </a:lnTo>
                <a:lnTo>
                  <a:pt x="2374233" y="541818"/>
                </a:lnTo>
                <a:lnTo>
                  <a:pt x="2340220" y="512408"/>
                </a:lnTo>
                <a:lnTo>
                  <a:pt x="2305595" y="483698"/>
                </a:lnTo>
                <a:lnTo>
                  <a:pt x="2270369" y="455698"/>
                </a:lnTo>
                <a:lnTo>
                  <a:pt x="2234554" y="428419"/>
                </a:lnTo>
                <a:lnTo>
                  <a:pt x="2198160" y="401873"/>
                </a:lnTo>
                <a:lnTo>
                  <a:pt x="2161199" y="376070"/>
                </a:lnTo>
                <a:lnTo>
                  <a:pt x="2147905" y="367195"/>
                </a:lnTo>
                <a:close/>
              </a:path>
              <a:path w="3062605" h="1726565">
                <a:moveTo>
                  <a:pt x="940523" y="0"/>
                </a:moveTo>
                <a:lnTo>
                  <a:pt x="892167" y="529"/>
                </a:lnTo>
                <a:lnTo>
                  <a:pt x="844069" y="2109"/>
                </a:lnTo>
                <a:lnTo>
                  <a:pt x="796242" y="4728"/>
                </a:lnTo>
                <a:lnTo>
                  <a:pt x="748697" y="8377"/>
                </a:lnTo>
                <a:lnTo>
                  <a:pt x="701444" y="13044"/>
                </a:lnTo>
                <a:lnTo>
                  <a:pt x="654494" y="18717"/>
                </a:lnTo>
                <a:lnTo>
                  <a:pt x="607859" y="25387"/>
                </a:lnTo>
                <a:lnTo>
                  <a:pt x="561550" y="33042"/>
                </a:lnTo>
                <a:lnTo>
                  <a:pt x="515576" y="41670"/>
                </a:lnTo>
                <a:lnTo>
                  <a:pt x="469951" y="51262"/>
                </a:lnTo>
                <a:lnTo>
                  <a:pt x="424683" y="61806"/>
                </a:lnTo>
                <a:lnTo>
                  <a:pt x="379785" y="73290"/>
                </a:lnTo>
                <a:lnTo>
                  <a:pt x="335268" y="85705"/>
                </a:lnTo>
                <a:lnTo>
                  <a:pt x="291142" y="99039"/>
                </a:lnTo>
                <a:lnTo>
                  <a:pt x="247418" y="113281"/>
                </a:lnTo>
                <a:lnTo>
                  <a:pt x="204107" y="128420"/>
                </a:lnTo>
                <a:lnTo>
                  <a:pt x="161221" y="144445"/>
                </a:lnTo>
                <a:lnTo>
                  <a:pt x="118771" y="161346"/>
                </a:lnTo>
                <a:lnTo>
                  <a:pt x="76766" y="179111"/>
                </a:lnTo>
                <a:lnTo>
                  <a:pt x="35219" y="197729"/>
                </a:lnTo>
                <a:lnTo>
                  <a:pt x="0" y="214413"/>
                </a:lnTo>
                <a:lnTo>
                  <a:pt x="0" y="632749"/>
                </a:lnTo>
                <a:lnTo>
                  <a:pt x="20288" y="620289"/>
                </a:lnTo>
                <a:lnTo>
                  <a:pt x="59052" y="597793"/>
                </a:lnTo>
                <a:lnTo>
                  <a:pt x="98421" y="576244"/>
                </a:lnTo>
                <a:lnTo>
                  <a:pt x="138378" y="555655"/>
                </a:lnTo>
                <a:lnTo>
                  <a:pt x="178908" y="536044"/>
                </a:lnTo>
                <a:lnTo>
                  <a:pt x="219995" y="517426"/>
                </a:lnTo>
                <a:lnTo>
                  <a:pt x="261624" y="499816"/>
                </a:lnTo>
                <a:lnTo>
                  <a:pt x="303780" y="483229"/>
                </a:lnTo>
                <a:lnTo>
                  <a:pt x="346446" y="467682"/>
                </a:lnTo>
                <a:lnTo>
                  <a:pt x="389608" y="453189"/>
                </a:lnTo>
                <a:lnTo>
                  <a:pt x="433249" y="439767"/>
                </a:lnTo>
                <a:lnTo>
                  <a:pt x="477355" y="427430"/>
                </a:lnTo>
                <a:lnTo>
                  <a:pt x="521909" y="416195"/>
                </a:lnTo>
                <a:lnTo>
                  <a:pt x="566896" y="406076"/>
                </a:lnTo>
                <a:lnTo>
                  <a:pt x="612301" y="397090"/>
                </a:lnTo>
                <a:lnTo>
                  <a:pt x="658108" y="389252"/>
                </a:lnTo>
                <a:lnTo>
                  <a:pt x="704302" y="382577"/>
                </a:lnTo>
                <a:lnTo>
                  <a:pt x="750866" y="377081"/>
                </a:lnTo>
                <a:lnTo>
                  <a:pt x="797786" y="372779"/>
                </a:lnTo>
                <a:lnTo>
                  <a:pt x="845046" y="369687"/>
                </a:lnTo>
                <a:lnTo>
                  <a:pt x="892630" y="367820"/>
                </a:lnTo>
                <a:lnTo>
                  <a:pt x="940523" y="367195"/>
                </a:lnTo>
                <a:lnTo>
                  <a:pt x="2147905" y="367195"/>
                </a:lnTo>
                <a:lnTo>
                  <a:pt x="2123681" y="351022"/>
                </a:lnTo>
                <a:lnTo>
                  <a:pt x="2085618" y="326739"/>
                </a:lnTo>
                <a:lnTo>
                  <a:pt x="2047020" y="303232"/>
                </a:lnTo>
                <a:lnTo>
                  <a:pt x="2007898" y="280513"/>
                </a:lnTo>
                <a:lnTo>
                  <a:pt x="1968264" y="258592"/>
                </a:lnTo>
                <a:lnTo>
                  <a:pt x="1928129" y="237480"/>
                </a:lnTo>
                <a:lnTo>
                  <a:pt x="1887502" y="217189"/>
                </a:lnTo>
                <a:lnTo>
                  <a:pt x="1846397" y="197729"/>
                </a:lnTo>
                <a:lnTo>
                  <a:pt x="1804823" y="179111"/>
                </a:lnTo>
                <a:lnTo>
                  <a:pt x="1762791" y="161346"/>
                </a:lnTo>
                <a:lnTo>
                  <a:pt x="1720313" y="144445"/>
                </a:lnTo>
                <a:lnTo>
                  <a:pt x="1677399" y="128420"/>
                </a:lnTo>
                <a:lnTo>
                  <a:pt x="1634060" y="113281"/>
                </a:lnTo>
                <a:lnTo>
                  <a:pt x="1590309" y="99039"/>
                </a:lnTo>
                <a:lnTo>
                  <a:pt x="1546154" y="85705"/>
                </a:lnTo>
                <a:lnTo>
                  <a:pt x="1501608" y="73290"/>
                </a:lnTo>
                <a:lnTo>
                  <a:pt x="1456682" y="61806"/>
                </a:lnTo>
                <a:lnTo>
                  <a:pt x="1411386" y="51262"/>
                </a:lnTo>
                <a:lnTo>
                  <a:pt x="1365732" y="41670"/>
                </a:lnTo>
                <a:lnTo>
                  <a:pt x="1319730" y="33042"/>
                </a:lnTo>
                <a:lnTo>
                  <a:pt x="1273391" y="25387"/>
                </a:lnTo>
                <a:lnTo>
                  <a:pt x="1226727" y="18717"/>
                </a:lnTo>
                <a:lnTo>
                  <a:pt x="1179749" y="13044"/>
                </a:lnTo>
                <a:lnTo>
                  <a:pt x="1132467" y="8377"/>
                </a:lnTo>
                <a:lnTo>
                  <a:pt x="1084892" y="4728"/>
                </a:lnTo>
                <a:lnTo>
                  <a:pt x="1037036" y="2109"/>
                </a:lnTo>
                <a:lnTo>
                  <a:pt x="988909" y="529"/>
                </a:lnTo>
                <a:lnTo>
                  <a:pt x="940523" y="0"/>
                </a:lnTo>
                <a:close/>
              </a:path>
            </a:pathLst>
          </a:custGeom>
          <a:solidFill>
            <a:srgbClr val="FFA900"/>
          </a:solidFill>
        </p:spPr>
        <p:txBody>
          <a:bodyPr wrap="square" lIns="0" tIns="0" rIns="0" bIns="0" rtlCol="0"/>
          <a:lstStyle/>
          <a:p>
            <a:endParaRPr/>
          </a:p>
        </p:txBody>
      </p:sp>
      <p:grpSp>
        <p:nvGrpSpPr>
          <p:cNvPr id="11" name="object 11"/>
          <p:cNvGrpSpPr/>
          <p:nvPr/>
        </p:nvGrpSpPr>
        <p:grpSpPr>
          <a:xfrm>
            <a:off x="4919690" y="0"/>
            <a:ext cx="1854835" cy="736600"/>
            <a:chOff x="4919690" y="0"/>
            <a:chExt cx="1854835" cy="736600"/>
          </a:xfrm>
        </p:grpSpPr>
        <p:sp>
          <p:nvSpPr>
            <p:cNvPr id="12" name="object 12"/>
            <p:cNvSpPr/>
            <p:nvPr/>
          </p:nvSpPr>
          <p:spPr>
            <a:xfrm>
              <a:off x="4919690" y="0"/>
              <a:ext cx="1854835" cy="736600"/>
            </a:xfrm>
            <a:custGeom>
              <a:avLst/>
              <a:gdLst/>
              <a:ahLst/>
              <a:cxnLst/>
              <a:rect l="l" t="t" r="r" b="b"/>
              <a:pathLst>
                <a:path w="1854834" h="736600">
                  <a:moveTo>
                    <a:pt x="166579" y="0"/>
                  </a:moveTo>
                  <a:lnTo>
                    <a:pt x="0" y="0"/>
                  </a:lnTo>
                  <a:lnTo>
                    <a:pt x="3519" y="15770"/>
                  </a:lnTo>
                  <a:lnTo>
                    <a:pt x="15590" y="59737"/>
                  </a:lnTo>
                  <a:lnTo>
                    <a:pt x="29734" y="102971"/>
                  </a:lnTo>
                  <a:lnTo>
                    <a:pt x="45731" y="144977"/>
                  </a:lnTo>
                  <a:lnTo>
                    <a:pt x="63694" y="186140"/>
                  </a:lnTo>
                  <a:lnTo>
                    <a:pt x="83511" y="226260"/>
                  </a:lnTo>
                  <a:lnTo>
                    <a:pt x="105130" y="265282"/>
                  </a:lnTo>
                  <a:lnTo>
                    <a:pt x="128496" y="303153"/>
                  </a:lnTo>
                  <a:lnTo>
                    <a:pt x="153554" y="339818"/>
                  </a:lnTo>
                  <a:lnTo>
                    <a:pt x="180251" y="375222"/>
                  </a:lnTo>
                  <a:lnTo>
                    <a:pt x="208531" y="409313"/>
                  </a:lnTo>
                  <a:lnTo>
                    <a:pt x="238340" y="442035"/>
                  </a:lnTo>
                  <a:lnTo>
                    <a:pt x="269625" y="473334"/>
                  </a:lnTo>
                  <a:lnTo>
                    <a:pt x="302330" y="503156"/>
                  </a:lnTo>
                  <a:lnTo>
                    <a:pt x="336401" y="531447"/>
                  </a:lnTo>
                  <a:lnTo>
                    <a:pt x="371785" y="558153"/>
                  </a:lnTo>
                  <a:lnTo>
                    <a:pt x="408426" y="583219"/>
                  </a:lnTo>
                  <a:lnTo>
                    <a:pt x="446271" y="606592"/>
                  </a:lnTo>
                  <a:lnTo>
                    <a:pt x="485265" y="628216"/>
                  </a:lnTo>
                  <a:lnTo>
                    <a:pt x="525354" y="648038"/>
                  </a:lnTo>
                  <a:lnTo>
                    <a:pt x="566483" y="666004"/>
                  </a:lnTo>
                  <a:lnTo>
                    <a:pt x="608598" y="682060"/>
                  </a:lnTo>
                  <a:lnTo>
                    <a:pt x="651645" y="696150"/>
                  </a:lnTo>
                  <a:lnTo>
                    <a:pt x="695569" y="708221"/>
                  </a:lnTo>
                  <a:lnTo>
                    <a:pt x="740316" y="718220"/>
                  </a:lnTo>
                  <a:lnTo>
                    <a:pt x="785832" y="726090"/>
                  </a:lnTo>
                  <a:lnTo>
                    <a:pt x="832062" y="731779"/>
                  </a:lnTo>
                  <a:lnTo>
                    <a:pt x="878953" y="735233"/>
                  </a:lnTo>
                  <a:lnTo>
                    <a:pt x="926449" y="736396"/>
                  </a:lnTo>
                  <a:lnTo>
                    <a:pt x="974011" y="735233"/>
                  </a:lnTo>
                  <a:lnTo>
                    <a:pt x="1020967" y="731779"/>
                  </a:lnTo>
                  <a:lnTo>
                    <a:pt x="1067263" y="726090"/>
                  </a:lnTo>
                  <a:lnTo>
                    <a:pt x="1112844" y="718220"/>
                  </a:lnTo>
                  <a:lnTo>
                    <a:pt x="1157656" y="708221"/>
                  </a:lnTo>
                  <a:lnTo>
                    <a:pt x="1201644" y="696150"/>
                  </a:lnTo>
                  <a:lnTo>
                    <a:pt x="1244754" y="682060"/>
                  </a:lnTo>
                  <a:lnTo>
                    <a:pt x="1286931" y="666004"/>
                  </a:lnTo>
                  <a:lnTo>
                    <a:pt x="1328122" y="648038"/>
                  </a:lnTo>
                  <a:lnTo>
                    <a:pt x="1368271" y="628216"/>
                  </a:lnTo>
                  <a:lnTo>
                    <a:pt x="1407324" y="606592"/>
                  </a:lnTo>
                  <a:lnTo>
                    <a:pt x="1445226" y="583219"/>
                  </a:lnTo>
                  <a:lnTo>
                    <a:pt x="1457068" y="575131"/>
                  </a:lnTo>
                  <a:lnTo>
                    <a:pt x="926449" y="575131"/>
                  </a:lnTo>
                  <a:lnTo>
                    <a:pt x="878325" y="573690"/>
                  </a:lnTo>
                  <a:lnTo>
                    <a:pt x="830964" y="569422"/>
                  </a:lnTo>
                  <a:lnTo>
                    <a:pt x="784450" y="562409"/>
                  </a:lnTo>
                  <a:lnTo>
                    <a:pt x="738866" y="552733"/>
                  </a:lnTo>
                  <a:lnTo>
                    <a:pt x="694292" y="540477"/>
                  </a:lnTo>
                  <a:lnTo>
                    <a:pt x="650813" y="525723"/>
                  </a:lnTo>
                  <a:lnTo>
                    <a:pt x="608510" y="508553"/>
                  </a:lnTo>
                  <a:lnTo>
                    <a:pt x="567466" y="489050"/>
                  </a:lnTo>
                  <a:lnTo>
                    <a:pt x="527764" y="467296"/>
                  </a:lnTo>
                  <a:lnTo>
                    <a:pt x="489486" y="443373"/>
                  </a:lnTo>
                  <a:lnTo>
                    <a:pt x="452715" y="417364"/>
                  </a:lnTo>
                  <a:lnTo>
                    <a:pt x="417533" y="389351"/>
                  </a:lnTo>
                  <a:lnTo>
                    <a:pt x="384023" y="359415"/>
                  </a:lnTo>
                  <a:lnTo>
                    <a:pt x="352267" y="327641"/>
                  </a:lnTo>
                  <a:lnTo>
                    <a:pt x="322347" y="294109"/>
                  </a:lnTo>
                  <a:lnTo>
                    <a:pt x="294347" y="258902"/>
                  </a:lnTo>
                  <a:lnTo>
                    <a:pt x="268349" y="222102"/>
                  </a:lnTo>
                  <a:lnTo>
                    <a:pt x="244435" y="183792"/>
                  </a:lnTo>
                  <a:lnTo>
                    <a:pt x="222688" y="144054"/>
                  </a:lnTo>
                  <a:lnTo>
                    <a:pt x="203132" y="102824"/>
                  </a:lnTo>
                  <a:lnTo>
                    <a:pt x="186025" y="60624"/>
                  </a:lnTo>
                  <a:lnTo>
                    <a:pt x="171274" y="17096"/>
                  </a:lnTo>
                  <a:lnTo>
                    <a:pt x="166579" y="0"/>
                  </a:lnTo>
                  <a:close/>
                </a:path>
                <a:path w="1854834" h="736600">
                  <a:moveTo>
                    <a:pt x="1854305" y="0"/>
                  </a:moveTo>
                  <a:lnTo>
                    <a:pt x="1687051" y="0"/>
                  </a:lnTo>
                  <a:lnTo>
                    <a:pt x="1682356" y="17096"/>
                  </a:lnTo>
                  <a:lnTo>
                    <a:pt x="1667601" y="60624"/>
                  </a:lnTo>
                  <a:lnTo>
                    <a:pt x="1650431" y="102971"/>
                  </a:lnTo>
                  <a:lnTo>
                    <a:pt x="1630927" y="144054"/>
                  </a:lnTo>
                  <a:lnTo>
                    <a:pt x="1609172" y="183792"/>
                  </a:lnTo>
                  <a:lnTo>
                    <a:pt x="1585248" y="222102"/>
                  </a:lnTo>
                  <a:lnTo>
                    <a:pt x="1559237" y="258902"/>
                  </a:lnTo>
                  <a:lnTo>
                    <a:pt x="1531222" y="294109"/>
                  </a:lnTo>
                  <a:lnTo>
                    <a:pt x="1501285" y="327641"/>
                  </a:lnTo>
                  <a:lnTo>
                    <a:pt x="1469509" y="359415"/>
                  </a:lnTo>
                  <a:lnTo>
                    <a:pt x="1435975" y="389351"/>
                  </a:lnTo>
                  <a:lnTo>
                    <a:pt x="1400766" y="417364"/>
                  </a:lnTo>
                  <a:lnTo>
                    <a:pt x="1363964" y="443373"/>
                  </a:lnTo>
                  <a:lnTo>
                    <a:pt x="1325652" y="467296"/>
                  </a:lnTo>
                  <a:lnTo>
                    <a:pt x="1285911" y="489050"/>
                  </a:lnTo>
                  <a:lnTo>
                    <a:pt x="1244825" y="508553"/>
                  </a:lnTo>
                  <a:lnTo>
                    <a:pt x="1202475" y="525723"/>
                  </a:lnTo>
                  <a:lnTo>
                    <a:pt x="1158944" y="540477"/>
                  </a:lnTo>
                  <a:lnTo>
                    <a:pt x="1114314" y="552733"/>
                  </a:lnTo>
                  <a:lnTo>
                    <a:pt x="1068667" y="562409"/>
                  </a:lnTo>
                  <a:lnTo>
                    <a:pt x="1022085" y="569422"/>
                  </a:lnTo>
                  <a:lnTo>
                    <a:pt x="974652" y="573690"/>
                  </a:lnTo>
                  <a:lnTo>
                    <a:pt x="926449" y="575131"/>
                  </a:lnTo>
                  <a:lnTo>
                    <a:pt x="1457068" y="575131"/>
                  </a:lnTo>
                  <a:lnTo>
                    <a:pt x="1517362" y="531447"/>
                  </a:lnTo>
                  <a:lnTo>
                    <a:pt x="1551487" y="503156"/>
                  </a:lnTo>
                  <a:lnTo>
                    <a:pt x="1584244" y="473334"/>
                  </a:lnTo>
                  <a:lnTo>
                    <a:pt x="1615578" y="442035"/>
                  </a:lnTo>
                  <a:lnTo>
                    <a:pt x="1645434" y="409313"/>
                  </a:lnTo>
                  <a:lnTo>
                    <a:pt x="1673759" y="375222"/>
                  </a:lnTo>
                  <a:lnTo>
                    <a:pt x="1700498" y="339818"/>
                  </a:lnTo>
                  <a:lnTo>
                    <a:pt x="1725597" y="303153"/>
                  </a:lnTo>
                  <a:lnTo>
                    <a:pt x="1749001" y="265282"/>
                  </a:lnTo>
                  <a:lnTo>
                    <a:pt x="1770655" y="226260"/>
                  </a:lnTo>
                  <a:lnTo>
                    <a:pt x="1790505" y="186140"/>
                  </a:lnTo>
                  <a:lnTo>
                    <a:pt x="1808497" y="144977"/>
                  </a:lnTo>
                  <a:lnTo>
                    <a:pt x="1824577" y="102824"/>
                  </a:lnTo>
                  <a:lnTo>
                    <a:pt x="1838689" y="59737"/>
                  </a:lnTo>
                  <a:lnTo>
                    <a:pt x="1850779" y="15770"/>
                  </a:lnTo>
                  <a:lnTo>
                    <a:pt x="1854305" y="0"/>
                  </a:lnTo>
                  <a:close/>
                </a:path>
              </a:pathLst>
            </a:custGeom>
            <a:solidFill>
              <a:srgbClr val="FFA900"/>
            </a:solidFill>
          </p:spPr>
          <p:txBody>
            <a:bodyPr wrap="square" lIns="0" tIns="0" rIns="0" bIns="0" rtlCol="0"/>
            <a:lstStyle/>
            <a:p>
              <a:endParaRPr/>
            </a:p>
          </p:txBody>
        </p:sp>
        <p:sp>
          <p:nvSpPr>
            <p:cNvPr id="13" name="object 13"/>
            <p:cNvSpPr/>
            <p:nvPr/>
          </p:nvSpPr>
          <p:spPr>
            <a:xfrm>
              <a:off x="5481785" y="0"/>
              <a:ext cx="730250" cy="208279"/>
            </a:xfrm>
            <a:custGeom>
              <a:avLst/>
              <a:gdLst/>
              <a:ahLst/>
              <a:cxnLst/>
              <a:rect l="l" t="t" r="r" b="b"/>
              <a:pathLst>
                <a:path w="730250" h="208279">
                  <a:moveTo>
                    <a:pt x="198435" y="0"/>
                  </a:moveTo>
                  <a:lnTo>
                    <a:pt x="0" y="0"/>
                  </a:lnTo>
                  <a:lnTo>
                    <a:pt x="22676" y="34556"/>
                  </a:lnTo>
                  <a:lnTo>
                    <a:pt x="50079" y="68217"/>
                  </a:lnTo>
                  <a:lnTo>
                    <a:pt x="80740" y="98876"/>
                  </a:lnTo>
                  <a:lnTo>
                    <a:pt x="114403" y="126278"/>
                  </a:lnTo>
                  <a:lnTo>
                    <a:pt x="150812" y="150166"/>
                  </a:lnTo>
                  <a:lnTo>
                    <a:pt x="189710" y="170285"/>
                  </a:lnTo>
                  <a:lnTo>
                    <a:pt x="230841" y="186379"/>
                  </a:lnTo>
                  <a:lnTo>
                    <a:pt x="273951" y="198192"/>
                  </a:lnTo>
                  <a:lnTo>
                    <a:pt x="318782" y="205467"/>
                  </a:lnTo>
                  <a:lnTo>
                    <a:pt x="365078" y="207949"/>
                  </a:lnTo>
                  <a:lnTo>
                    <a:pt x="411249" y="205467"/>
                  </a:lnTo>
                  <a:lnTo>
                    <a:pt x="455989" y="198192"/>
                  </a:lnTo>
                  <a:lnTo>
                    <a:pt x="499038" y="186379"/>
                  </a:lnTo>
                  <a:lnTo>
                    <a:pt x="540136" y="170285"/>
                  </a:lnTo>
                  <a:lnTo>
                    <a:pt x="579024" y="150166"/>
                  </a:lnTo>
                  <a:lnTo>
                    <a:pt x="615441" y="126278"/>
                  </a:lnTo>
                  <a:lnTo>
                    <a:pt x="649128" y="98876"/>
                  </a:lnTo>
                  <a:lnTo>
                    <a:pt x="679825" y="68217"/>
                  </a:lnTo>
                  <a:lnTo>
                    <a:pt x="688581" y="57479"/>
                  </a:lnTo>
                  <a:lnTo>
                    <a:pt x="365078" y="57479"/>
                  </a:lnTo>
                  <a:lnTo>
                    <a:pt x="315875" y="53074"/>
                  </a:lnTo>
                  <a:lnTo>
                    <a:pt x="269575" y="40374"/>
                  </a:lnTo>
                  <a:lnTo>
                    <a:pt x="226949" y="20149"/>
                  </a:lnTo>
                  <a:lnTo>
                    <a:pt x="198435" y="0"/>
                  </a:lnTo>
                  <a:close/>
                </a:path>
                <a:path w="730250" h="208279">
                  <a:moveTo>
                    <a:pt x="729994" y="0"/>
                  </a:moveTo>
                  <a:lnTo>
                    <a:pt x="531155" y="0"/>
                  </a:lnTo>
                  <a:lnTo>
                    <a:pt x="502707" y="20149"/>
                  </a:lnTo>
                  <a:lnTo>
                    <a:pt x="460205" y="40374"/>
                  </a:lnTo>
                  <a:lnTo>
                    <a:pt x="414070" y="53074"/>
                  </a:lnTo>
                  <a:lnTo>
                    <a:pt x="365078" y="57479"/>
                  </a:lnTo>
                  <a:lnTo>
                    <a:pt x="688581" y="57479"/>
                  </a:lnTo>
                  <a:lnTo>
                    <a:pt x="707273" y="34556"/>
                  </a:lnTo>
                  <a:lnTo>
                    <a:pt x="729994" y="0"/>
                  </a:lnTo>
                  <a:close/>
                </a:path>
              </a:pathLst>
            </a:custGeom>
            <a:solidFill>
              <a:srgbClr val="DA622E"/>
            </a:solidFill>
          </p:spPr>
          <p:txBody>
            <a:bodyPr wrap="square" lIns="0" tIns="0" rIns="0" bIns="0" rtlCol="0"/>
            <a:lstStyle/>
            <a:p>
              <a:endParaRPr/>
            </a:p>
          </p:txBody>
        </p:sp>
      </p:grpSp>
      <p:sp>
        <p:nvSpPr>
          <p:cNvPr id="14" name="object 14"/>
          <p:cNvSpPr/>
          <p:nvPr/>
        </p:nvSpPr>
        <p:spPr>
          <a:xfrm>
            <a:off x="16489046" y="1210271"/>
            <a:ext cx="769620" cy="769620"/>
          </a:xfrm>
          <a:custGeom>
            <a:avLst/>
            <a:gdLst/>
            <a:ahLst/>
            <a:cxnLst/>
            <a:rect l="l" t="t" r="r" b="b"/>
            <a:pathLst>
              <a:path w="769619" h="769619">
                <a:moveTo>
                  <a:pt x="384429" y="0"/>
                </a:moveTo>
                <a:lnTo>
                  <a:pt x="336201" y="2994"/>
                </a:lnTo>
                <a:lnTo>
                  <a:pt x="289762" y="11736"/>
                </a:lnTo>
                <a:lnTo>
                  <a:pt x="245473" y="25868"/>
                </a:lnTo>
                <a:lnTo>
                  <a:pt x="203693" y="45028"/>
                </a:lnTo>
                <a:lnTo>
                  <a:pt x="164783" y="68858"/>
                </a:lnTo>
                <a:lnTo>
                  <a:pt x="129102" y="96997"/>
                </a:lnTo>
                <a:lnTo>
                  <a:pt x="97010" y="129087"/>
                </a:lnTo>
                <a:lnTo>
                  <a:pt x="68868" y="164766"/>
                </a:lnTo>
                <a:lnTo>
                  <a:pt x="45036" y="203676"/>
                </a:lnTo>
                <a:lnTo>
                  <a:pt x="25872" y="245458"/>
                </a:lnTo>
                <a:lnTo>
                  <a:pt x="11739" y="289750"/>
                </a:lnTo>
                <a:lnTo>
                  <a:pt x="2994" y="336193"/>
                </a:lnTo>
                <a:lnTo>
                  <a:pt x="0" y="384429"/>
                </a:lnTo>
                <a:lnTo>
                  <a:pt x="2994" y="432674"/>
                </a:lnTo>
                <a:lnTo>
                  <a:pt x="11739" y="479149"/>
                </a:lnTo>
                <a:lnTo>
                  <a:pt x="25872" y="523492"/>
                </a:lnTo>
                <a:lnTo>
                  <a:pt x="45036" y="565338"/>
                </a:lnTo>
                <a:lnTo>
                  <a:pt x="68868" y="604324"/>
                </a:lnTo>
                <a:lnTo>
                  <a:pt x="97010" y="640086"/>
                </a:lnTo>
                <a:lnTo>
                  <a:pt x="129102" y="672259"/>
                </a:lnTo>
                <a:lnTo>
                  <a:pt x="164783" y="700481"/>
                </a:lnTo>
                <a:lnTo>
                  <a:pt x="203693" y="724387"/>
                </a:lnTo>
                <a:lnTo>
                  <a:pt x="245473" y="743614"/>
                </a:lnTo>
                <a:lnTo>
                  <a:pt x="289762" y="757798"/>
                </a:lnTo>
                <a:lnTo>
                  <a:pt x="336201" y="766575"/>
                </a:lnTo>
                <a:lnTo>
                  <a:pt x="384429" y="769581"/>
                </a:lnTo>
                <a:lnTo>
                  <a:pt x="432694" y="766575"/>
                </a:lnTo>
                <a:lnTo>
                  <a:pt x="479185" y="757798"/>
                </a:lnTo>
                <a:lnTo>
                  <a:pt x="523539" y="743614"/>
                </a:lnTo>
                <a:lnTo>
                  <a:pt x="565392" y="724387"/>
                </a:lnTo>
                <a:lnTo>
                  <a:pt x="604381" y="700481"/>
                </a:lnTo>
                <a:lnTo>
                  <a:pt x="640143" y="672259"/>
                </a:lnTo>
                <a:lnTo>
                  <a:pt x="672315" y="640086"/>
                </a:lnTo>
                <a:lnTo>
                  <a:pt x="678633" y="632079"/>
                </a:lnTo>
                <a:lnTo>
                  <a:pt x="384429" y="632079"/>
                </a:lnTo>
                <a:lnTo>
                  <a:pt x="334517" y="627047"/>
                </a:lnTo>
                <a:lnTo>
                  <a:pt x="288030" y="612618"/>
                </a:lnTo>
                <a:lnTo>
                  <a:pt x="245963" y="589785"/>
                </a:lnTo>
                <a:lnTo>
                  <a:pt x="209311" y="559546"/>
                </a:lnTo>
                <a:lnTo>
                  <a:pt x="179072" y="522894"/>
                </a:lnTo>
                <a:lnTo>
                  <a:pt x="156239" y="480827"/>
                </a:lnTo>
                <a:lnTo>
                  <a:pt x="141810" y="434340"/>
                </a:lnTo>
                <a:lnTo>
                  <a:pt x="136779" y="384429"/>
                </a:lnTo>
                <a:lnTo>
                  <a:pt x="141810" y="334517"/>
                </a:lnTo>
                <a:lnTo>
                  <a:pt x="156239" y="288030"/>
                </a:lnTo>
                <a:lnTo>
                  <a:pt x="179072" y="245963"/>
                </a:lnTo>
                <a:lnTo>
                  <a:pt x="209311" y="209311"/>
                </a:lnTo>
                <a:lnTo>
                  <a:pt x="245963" y="179072"/>
                </a:lnTo>
                <a:lnTo>
                  <a:pt x="288030" y="156239"/>
                </a:lnTo>
                <a:lnTo>
                  <a:pt x="334517" y="141810"/>
                </a:lnTo>
                <a:lnTo>
                  <a:pt x="384429" y="136779"/>
                </a:lnTo>
                <a:lnTo>
                  <a:pt x="678399" y="136779"/>
                </a:lnTo>
                <a:lnTo>
                  <a:pt x="672315" y="129087"/>
                </a:lnTo>
                <a:lnTo>
                  <a:pt x="640143" y="96997"/>
                </a:lnTo>
                <a:lnTo>
                  <a:pt x="604381" y="68858"/>
                </a:lnTo>
                <a:lnTo>
                  <a:pt x="565392" y="45028"/>
                </a:lnTo>
                <a:lnTo>
                  <a:pt x="523539" y="25868"/>
                </a:lnTo>
                <a:lnTo>
                  <a:pt x="479185" y="11736"/>
                </a:lnTo>
                <a:lnTo>
                  <a:pt x="432694" y="2994"/>
                </a:lnTo>
                <a:lnTo>
                  <a:pt x="384429" y="0"/>
                </a:lnTo>
                <a:close/>
              </a:path>
              <a:path w="769619" h="769619">
                <a:moveTo>
                  <a:pt x="678399" y="136779"/>
                </a:moveTo>
                <a:lnTo>
                  <a:pt x="384429" y="136779"/>
                </a:lnTo>
                <a:lnTo>
                  <a:pt x="434340" y="141810"/>
                </a:lnTo>
                <a:lnTo>
                  <a:pt x="480827" y="156239"/>
                </a:lnTo>
                <a:lnTo>
                  <a:pt x="522894" y="179072"/>
                </a:lnTo>
                <a:lnTo>
                  <a:pt x="559546" y="209311"/>
                </a:lnTo>
                <a:lnTo>
                  <a:pt x="589785" y="245963"/>
                </a:lnTo>
                <a:lnTo>
                  <a:pt x="612618" y="288030"/>
                </a:lnTo>
                <a:lnTo>
                  <a:pt x="627047" y="334517"/>
                </a:lnTo>
                <a:lnTo>
                  <a:pt x="632079" y="384429"/>
                </a:lnTo>
                <a:lnTo>
                  <a:pt x="627047" y="434340"/>
                </a:lnTo>
                <a:lnTo>
                  <a:pt x="612618" y="480827"/>
                </a:lnTo>
                <a:lnTo>
                  <a:pt x="589785" y="522894"/>
                </a:lnTo>
                <a:lnTo>
                  <a:pt x="559546" y="559546"/>
                </a:lnTo>
                <a:lnTo>
                  <a:pt x="522894" y="589785"/>
                </a:lnTo>
                <a:lnTo>
                  <a:pt x="480827" y="612618"/>
                </a:lnTo>
                <a:lnTo>
                  <a:pt x="434340" y="627047"/>
                </a:lnTo>
                <a:lnTo>
                  <a:pt x="384429" y="632079"/>
                </a:lnTo>
                <a:lnTo>
                  <a:pt x="678633" y="632079"/>
                </a:lnTo>
                <a:lnTo>
                  <a:pt x="724436" y="565338"/>
                </a:lnTo>
                <a:lnTo>
                  <a:pt x="743659" y="523492"/>
                </a:lnTo>
                <a:lnTo>
                  <a:pt x="757840" y="479149"/>
                </a:lnTo>
                <a:lnTo>
                  <a:pt x="766614" y="432674"/>
                </a:lnTo>
                <a:lnTo>
                  <a:pt x="769620" y="384429"/>
                </a:lnTo>
                <a:lnTo>
                  <a:pt x="766614" y="336193"/>
                </a:lnTo>
                <a:lnTo>
                  <a:pt x="757840" y="289750"/>
                </a:lnTo>
                <a:lnTo>
                  <a:pt x="743659" y="245458"/>
                </a:lnTo>
                <a:lnTo>
                  <a:pt x="724436" y="203676"/>
                </a:lnTo>
                <a:lnTo>
                  <a:pt x="700534" y="164766"/>
                </a:lnTo>
                <a:lnTo>
                  <a:pt x="678399" y="136779"/>
                </a:lnTo>
                <a:close/>
              </a:path>
            </a:pathLst>
          </a:custGeom>
          <a:solidFill>
            <a:srgbClr val="FFA900"/>
          </a:solidFill>
        </p:spPr>
        <p:txBody>
          <a:bodyPr wrap="square" lIns="0" tIns="0" rIns="0" bIns="0" rtlCol="0"/>
          <a:lstStyle/>
          <a:p>
            <a:endParaRPr/>
          </a:p>
        </p:txBody>
      </p:sp>
      <p:sp>
        <p:nvSpPr>
          <p:cNvPr id="15" name="object 15"/>
          <p:cNvSpPr/>
          <p:nvPr/>
        </p:nvSpPr>
        <p:spPr>
          <a:xfrm>
            <a:off x="16239490" y="2355608"/>
            <a:ext cx="333375" cy="333375"/>
          </a:xfrm>
          <a:custGeom>
            <a:avLst/>
            <a:gdLst/>
            <a:ahLst/>
            <a:cxnLst/>
            <a:rect l="l" t="t" r="r" b="b"/>
            <a:pathLst>
              <a:path w="333375" h="333375">
                <a:moveTo>
                  <a:pt x="333362" y="143967"/>
                </a:moveTo>
                <a:lnTo>
                  <a:pt x="192151" y="143967"/>
                </a:lnTo>
                <a:lnTo>
                  <a:pt x="192151" y="0"/>
                </a:lnTo>
                <a:lnTo>
                  <a:pt x="143891" y="0"/>
                </a:lnTo>
                <a:lnTo>
                  <a:pt x="143891" y="143967"/>
                </a:lnTo>
                <a:lnTo>
                  <a:pt x="0" y="143967"/>
                </a:lnTo>
                <a:lnTo>
                  <a:pt x="0" y="192201"/>
                </a:lnTo>
                <a:lnTo>
                  <a:pt x="143891" y="192201"/>
                </a:lnTo>
                <a:lnTo>
                  <a:pt x="143891" y="333375"/>
                </a:lnTo>
                <a:lnTo>
                  <a:pt x="192151" y="333375"/>
                </a:lnTo>
                <a:lnTo>
                  <a:pt x="192151" y="192201"/>
                </a:lnTo>
                <a:lnTo>
                  <a:pt x="333362" y="192201"/>
                </a:lnTo>
                <a:lnTo>
                  <a:pt x="333362" y="143967"/>
                </a:lnTo>
                <a:close/>
              </a:path>
            </a:pathLst>
          </a:custGeom>
          <a:solidFill>
            <a:srgbClr val="DA622E"/>
          </a:solidFill>
        </p:spPr>
        <p:txBody>
          <a:bodyPr wrap="square" lIns="0" tIns="0" rIns="0" bIns="0" rtlCol="0"/>
          <a:lstStyle/>
          <a:p>
            <a:endParaRPr/>
          </a:p>
        </p:txBody>
      </p:sp>
      <p:grpSp>
        <p:nvGrpSpPr>
          <p:cNvPr id="16" name="object 16"/>
          <p:cNvGrpSpPr/>
          <p:nvPr/>
        </p:nvGrpSpPr>
        <p:grpSpPr>
          <a:xfrm>
            <a:off x="16873094" y="6781414"/>
            <a:ext cx="1415415" cy="2847975"/>
            <a:chOff x="16873094" y="6781414"/>
            <a:chExt cx="1415415" cy="2847975"/>
          </a:xfrm>
        </p:grpSpPr>
        <p:sp>
          <p:nvSpPr>
            <p:cNvPr id="17" name="object 17"/>
            <p:cNvSpPr/>
            <p:nvPr/>
          </p:nvSpPr>
          <p:spPr>
            <a:xfrm>
              <a:off x="16873094" y="6781414"/>
              <a:ext cx="1415415" cy="2847975"/>
            </a:xfrm>
            <a:custGeom>
              <a:avLst/>
              <a:gdLst/>
              <a:ahLst/>
              <a:cxnLst/>
              <a:rect l="l" t="t" r="r" b="b"/>
              <a:pathLst>
                <a:path w="1415415" h="2847975">
                  <a:moveTo>
                    <a:pt x="1414930" y="0"/>
                  </a:moveTo>
                  <a:lnTo>
                    <a:pt x="1330541" y="2972"/>
                  </a:lnTo>
                  <a:lnTo>
                    <a:pt x="1283327" y="6882"/>
                  </a:lnTo>
                  <a:lnTo>
                    <a:pt x="1236562" y="12314"/>
                  </a:lnTo>
                  <a:lnTo>
                    <a:pt x="1190268" y="19241"/>
                  </a:lnTo>
                  <a:lnTo>
                    <a:pt x="1144472" y="27640"/>
                  </a:lnTo>
                  <a:lnTo>
                    <a:pt x="1099199" y="37485"/>
                  </a:lnTo>
                  <a:lnTo>
                    <a:pt x="1054473" y="48751"/>
                  </a:lnTo>
                  <a:lnTo>
                    <a:pt x="1010319" y="61413"/>
                  </a:lnTo>
                  <a:lnTo>
                    <a:pt x="966762" y="75446"/>
                  </a:lnTo>
                  <a:lnTo>
                    <a:pt x="923828" y="90825"/>
                  </a:lnTo>
                  <a:lnTo>
                    <a:pt x="881540" y="107526"/>
                  </a:lnTo>
                  <a:lnTo>
                    <a:pt x="839925" y="125523"/>
                  </a:lnTo>
                  <a:lnTo>
                    <a:pt x="799007" y="144791"/>
                  </a:lnTo>
                  <a:lnTo>
                    <a:pt x="758811" y="165306"/>
                  </a:lnTo>
                  <a:lnTo>
                    <a:pt x="719362" y="187042"/>
                  </a:lnTo>
                  <a:lnTo>
                    <a:pt x="680685" y="209974"/>
                  </a:lnTo>
                  <a:lnTo>
                    <a:pt x="642805" y="234078"/>
                  </a:lnTo>
                  <a:lnTo>
                    <a:pt x="605747" y="259328"/>
                  </a:lnTo>
                  <a:lnTo>
                    <a:pt x="569536" y="285700"/>
                  </a:lnTo>
                  <a:lnTo>
                    <a:pt x="534196" y="313168"/>
                  </a:lnTo>
                  <a:lnTo>
                    <a:pt x="499754" y="341708"/>
                  </a:lnTo>
                  <a:lnTo>
                    <a:pt x="466233" y="371294"/>
                  </a:lnTo>
                  <a:lnTo>
                    <a:pt x="433659" y="401902"/>
                  </a:lnTo>
                  <a:lnTo>
                    <a:pt x="402056" y="433507"/>
                  </a:lnTo>
                  <a:lnTo>
                    <a:pt x="371450" y="466083"/>
                  </a:lnTo>
                  <a:lnTo>
                    <a:pt x="341866" y="499606"/>
                  </a:lnTo>
                  <a:lnTo>
                    <a:pt x="313328" y="534051"/>
                  </a:lnTo>
                  <a:lnTo>
                    <a:pt x="285862" y="569392"/>
                  </a:lnTo>
                  <a:lnTo>
                    <a:pt x="259492" y="605606"/>
                  </a:lnTo>
                  <a:lnTo>
                    <a:pt x="234244" y="642666"/>
                  </a:lnTo>
                  <a:lnTo>
                    <a:pt x="210142" y="680548"/>
                  </a:lnTo>
                  <a:lnTo>
                    <a:pt x="187212" y="719227"/>
                  </a:lnTo>
                  <a:lnTo>
                    <a:pt x="165477" y="758678"/>
                  </a:lnTo>
                  <a:lnTo>
                    <a:pt x="144965" y="798876"/>
                  </a:lnTo>
                  <a:lnTo>
                    <a:pt x="125698" y="839796"/>
                  </a:lnTo>
                  <a:lnTo>
                    <a:pt x="107703" y="881413"/>
                  </a:lnTo>
                  <a:lnTo>
                    <a:pt x="91003" y="923703"/>
                  </a:lnTo>
                  <a:lnTo>
                    <a:pt x="75625" y="966639"/>
                  </a:lnTo>
                  <a:lnTo>
                    <a:pt x="61593" y="1010197"/>
                  </a:lnTo>
                  <a:lnTo>
                    <a:pt x="48933" y="1054353"/>
                  </a:lnTo>
                  <a:lnTo>
                    <a:pt x="37668" y="1099081"/>
                  </a:lnTo>
                  <a:lnTo>
                    <a:pt x="27824" y="1144356"/>
                  </a:lnTo>
                  <a:lnTo>
                    <a:pt x="19426" y="1190153"/>
                  </a:lnTo>
                  <a:lnTo>
                    <a:pt x="12499" y="1236447"/>
                  </a:lnTo>
                  <a:lnTo>
                    <a:pt x="7068" y="1283214"/>
                  </a:lnTo>
                  <a:lnTo>
                    <a:pt x="3158" y="1330429"/>
                  </a:lnTo>
                  <a:lnTo>
                    <a:pt x="793" y="1378065"/>
                  </a:lnTo>
                  <a:lnTo>
                    <a:pt x="0" y="1426099"/>
                  </a:lnTo>
                  <a:lnTo>
                    <a:pt x="793" y="1474132"/>
                  </a:lnTo>
                  <a:lnTo>
                    <a:pt x="3158" y="1521765"/>
                  </a:lnTo>
                  <a:lnTo>
                    <a:pt x="7068" y="1568974"/>
                  </a:lnTo>
                  <a:lnTo>
                    <a:pt x="12499" y="1615735"/>
                  </a:lnTo>
                  <a:lnTo>
                    <a:pt x="19426" y="1662022"/>
                  </a:lnTo>
                  <a:lnTo>
                    <a:pt x="27824" y="1707809"/>
                  </a:lnTo>
                  <a:lnTo>
                    <a:pt x="37668" y="1753074"/>
                  </a:lnTo>
                  <a:lnTo>
                    <a:pt x="48933" y="1797790"/>
                  </a:lnTo>
                  <a:lnTo>
                    <a:pt x="61593" y="1841932"/>
                  </a:lnTo>
                  <a:lnTo>
                    <a:pt x="75625" y="1885476"/>
                  </a:lnTo>
                  <a:lnTo>
                    <a:pt x="91003" y="1928397"/>
                  </a:lnTo>
                  <a:lnTo>
                    <a:pt x="107703" y="1970670"/>
                  </a:lnTo>
                  <a:lnTo>
                    <a:pt x="125698" y="2012270"/>
                  </a:lnTo>
                  <a:lnTo>
                    <a:pt x="144965" y="2053172"/>
                  </a:lnTo>
                  <a:lnTo>
                    <a:pt x="165477" y="2093352"/>
                  </a:lnTo>
                  <a:lnTo>
                    <a:pt x="187212" y="2132783"/>
                  </a:lnTo>
                  <a:lnTo>
                    <a:pt x="210142" y="2171442"/>
                  </a:lnTo>
                  <a:lnTo>
                    <a:pt x="234244" y="2209304"/>
                  </a:lnTo>
                  <a:lnTo>
                    <a:pt x="259492" y="2246343"/>
                  </a:lnTo>
                  <a:lnTo>
                    <a:pt x="285862" y="2282536"/>
                  </a:lnTo>
                  <a:lnTo>
                    <a:pt x="313328" y="2317856"/>
                  </a:lnTo>
                  <a:lnTo>
                    <a:pt x="341866" y="2352279"/>
                  </a:lnTo>
                  <a:lnTo>
                    <a:pt x="371450" y="2385780"/>
                  </a:lnTo>
                  <a:lnTo>
                    <a:pt x="402056" y="2418334"/>
                  </a:lnTo>
                  <a:lnTo>
                    <a:pt x="433659" y="2449916"/>
                  </a:lnTo>
                  <a:lnTo>
                    <a:pt x="466233" y="2480502"/>
                  </a:lnTo>
                  <a:lnTo>
                    <a:pt x="499754" y="2510067"/>
                  </a:lnTo>
                  <a:lnTo>
                    <a:pt x="534196" y="2538585"/>
                  </a:lnTo>
                  <a:lnTo>
                    <a:pt x="569536" y="2566032"/>
                  </a:lnTo>
                  <a:lnTo>
                    <a:pt x="605747" y="2592382"/>
                  </a:lnTo>
                  <a:lnTo>
                    <a:pt x="642805" y="2617612"/>
                  </a:lnTo>
                  <a:lnTo>
                    <a:pt x="680685" y="2641695"/>
                  </a:lnTo>
                  <a:lnTo>
                    <a:pt x="719362" y="2664608"/>
                  </a:lnTo>
                  <a:lnTo>
                    <a:pt x="758811" y="2686325"/>
                  </a:lnTo>
                  <a:lnTo>
                    <a:pt x="799007" y="2706821"/>
                  </a:lnTo>
                  <a:lnTo>
                    <a:pt x="839925" y="2726072"/>
                  </a:lnTo>
                  <a:lnTo>
                    <a:pt x="881540" y="2744052"/>
                  </a:lnTo>
                  <a:lnTo>
                    <a:pt x="923828" y="2760737"/>
                  </a:lnTo>
                  <a:lnTo>
                    <a:pt x="966762" y="2776101"/>
                  </a:lnTo>
                  <a:lnTo>
                    <a:pt x="1010319" y="2790121"/>
                  </a:lnTo>
                  <a:lnTo>
                    <a:pt x="1054473" y="2802770"/>
                  </a:lnTo>
                  <a:lnTo>
                    <a:pt x="1099199" y="2814024"/>
                  </a:lnTo>
                  <a:lnTo>
                    <a:pt x="1144472" y="2823859"/>
                  </a:lnTo>
                  <a:lnTo>
                    <a:pt x="1190268" y="2832249"/>
                  </a:lnTo>
                  <a:lnTo>
                    <a:pt x="1236562" y="2839169"/>
                  </a:lnTo>
                  <a:lnTo>
                    <a:pt x="1283327" y="2844595"/>
                  </a:lnTo>
                  <a:lnTo>
                    <a:pt x="1321903" y="2847787"/>
                  </a:lnTo>
                  <a:lnTo>
                    <a:pt x="1414930" y="2847787"/>
                  </a:lnTo>
                  <a:lnTo>
                    <a:pt x="1414930" y="2609514"/>
                  </a:lnTo>
                  <a:lnTo>
                    <a:pt x="1377414" y="2608755"/>
                  </a:lnTo>
                  <a:lnTo>
                    <a:pt x="1329121" y="2605818"/>
                  </a:lnTo>
                  <a:lnTo>
                    <a:pt x="1281368" y="2600971"/>
                  </a:lnTo>
                  <a:lnTo>
                    <a:pt x="1234195" y="2594251"/>
                  </a:lnTo>
                  <a:lnTo>
                    <a:pt x="1187639" y="2585696"/>
                  </a:lnTo>
                  <a:lnTo>
                    <a:pt x="1141738" y="2575344"/>
                  </a:lnTo>
                  <a:lnTo>
                    <a:pt x="1096530" y="2563234"/>
                  </a:lnTo>
                  <a:lnTo>
                    <a:pt x="1052053" y="2549403"/>
                  </a:lnTo>
                  <a:lnTo>
                    <a:pt x="1008346" y="2533889"/>
                  </a:lnTo>
                  <a:lnTo>
                    <a:pt x="965446" y="2516731"/>
                  </a:lnTo>
                  <a:lnTo>
                    <a:pt x="923391" y="2497966"/>
                  </a:lnTo>
                  <a:lnTo>
                    <a:pt x="882219" y="2477633"/>
                  </a:lnTo>
                  <a:lnTo>
                    <a:pt x="841969" y="2455770"/>
                  </a:lnTo>
                  <a:lnTo>
                    <a:pt x="802679" y="2432414"/>
                  </a:lnTo>
                  <a:lnTo>
                    <a:pt x="764386" y="2407604"/>
                  </a:lnTo>
                  <a:lnTo>
                    <a:pt x="727128" y="2381378"/>
                  </a:lnTo>
                  <a:lnTo>
                    <a:pt x="690945" y="2353774"/>
                  </a:lnTo>
                  <a:lnTo>
                    <a:pt x="655873" y="2324831"/>
                  </a:lnTo>
                  <a:lnTo>
                    <a:pt x="621950" y="2294585"/>
                  </a:lnTo>
                  <a:lnTo>
                    <a:pt x="589216" y="2263075"/>
                  </a:lnTo>
                  <a:lnTo>
                    <a:pt x="557707" y="2230340"/>
                  </a:lnTo>
                  <a:lnTo>
                    <a:pt x="527463" y="2196417"/>
                  </a:lnTo>
                  <a:lnTo>
                    <a:pt x="498520" y="2161344"/>
                  </a:lnTo>
                  <a:lnTo>
                    <a:pt x="470918" y="2125159"/>
                  </a:lnTo>
                  <a:lnTo>
                    <a:pt x="444693" y="2087902"/>
                  </a:lnTo>
                  <a:lnTo>
                    <a:pt x="419885" y="2049608"/>
                  </a:lnTo>
                  <a:lnTo>
                    <a:pt x="396530" y="2010318"/>
                  </a:lnTo>
                  <a:lnTo>
                    <a:pt x="374668" y="1970068"/>
                  </a:lnTo>
                  <a:lnTo>
                    <a:pt x="354337" y="1928897"/>
                  </a:lnTo>
                  <a:lnTo>
                    <a:pt x="335573" y="1886842"/>
                  </a:lnTo>
                  <a:lnTo>
                    <a:pt x="318416" y="1843943"/>
                  </a:lnTo>
                  <a:lnTo>
                    <a:pt x="302904" y="1800236"/>
                  </a:lnTo>
                  <a:lnTo>
                    <a:pt x="289074" y="1755761"/>
                  </a:lnTo>
                  <a:lnTo>
                    <a:pt x="276964" y="1710555"/>
                  </a:lnTo>
                  <a:lnTo>
                    <a:pt x="266613" y="1664655"/>
                  </a:lnTo>
                  <a:lnTo>
                    <a:pt x="258059" y="1618101"/>
                  </a:lnTo>
                  <a:lnTo>
                    <a:pt x="251339" y="1570931"/>
                  </a:lnTo>
                  <a:lnTo>
                    <a:pt x="246493" y="1523182"/>
                  </a:lnTo>
                  <a:lnTo>
                    <a:pt x="243557" y="1474892"/>
                  </a:lnTo>
                  <a:lnTo>
                    <a:pt x="242570" y="1426099"/>
                  </a:lnTo>
                  <a:lnTo>
                    <a:pt x="243557" y="1377307"/>
                  </a:lnTo>
                  <a:lnTo>
                    <a:pt x="246493" y="1329017"/>
                  </a:lnTo>
                  <a:lnTo>
                    <a:pt x="251339" y="1281268"/>
                  </a:lnTo>
                  <a:lnTo>
                    <a:pt x="258059" y="1234097"/>
                  </a:lnTo>
                  <a:lnTo>
                    <a:pt x="266613" y="1187543"/>
                  </a:lnTo>
                  <a:lnTo>
                    <a:pt x="276964" y="1141644"/>
                  </a:lnTo>
                  <a:lnTo>
                    <a:pt x="289074" y="1096437"/>
                  </a:lnTo>
                  <a:lnTo>
                    <a:pt x="302904" y="1051961"/>
                  </a:lnTo>
                  <a:lnTo>
                    <a:pt x="318416" y="1008255"/>
                  </a:lnTo>
                  <a:lnTo>
                    <a:pt x="335573" y="965355"/>
                  </a:lnTo>
                  <a:lnTo>
                    <a:pt x="354337" y="923300"/>
                  </a:lnTo>
                  <a:lnTo>
                    <a:pt x="374668" y="882129"/>
                  </a:lnTo>
                  <a:lnTo>
                    <a:pt x="396530" y="841878"/>
                  </a:lnTo>
                  <a:lnTo>
                    <a:pt x="419885" y="802587"/>
                  </a:lnTo>
                  <a:lnTo>
                    <a:pt x="444693" y="764294"/>
                  </a:lnTo>
                  <a:lnTo>
                    <a:pt x="470918" y="727036"/>
                  </a:lnTo>
                  <a:lnTo>
                    <a:pt x="498520" y="690851"/>
                  </a:lnTo>
                  <a:lnTo>
                    <a:pt x="527463" y="655778"/>
                  </a:lnTo>
                  <a:lnTo>
                    <a:pt x="557707" y="621854"/>
                  </a:lnTo>
                  <a:lnTo>
                    <a:pt x="589216" y="589119"/>
                  </a:lnTo>
                  <a:lnTo>
                    <a:pt x="621950" y="557608"/>
                  </a:lnTo>
                  <a:lnTo>
                    <a:pt x="655873" y="527362"/>
                  </a:lnTo>
                  <a:lnTo>
                    <a:pt x="690945" y="498418"/>
                  </a:lnTo>
                  <a:lnTo>
                    <a:pt x="727128" y="470814"/>
                  </a:lnTo>
                  <a:lnTo>
                    <a:pt x="764386" y="444588"/>
                  </a:lnTo>
                  <a:lnTo>
                    <a:pt x="802679" y="419777"/>
                  </a:lnTo>
                  <a:lnTo>
                    <a:pt x="841969" y="396421"/>
                  </a:lnTo>
                  <a:lnTo>
                    <a:pt x="882219" y="374558"/>
                  </a:lnTo>
                  <a:lnTo>
                    <a:pt x="923391" y="354224"/>
                  </a:lnTo>
                  <a:lnTo>
                    <a:pt x="965446" y="335459"/>
                  </a:lnTo>
                  <a:lnTo>
                    <a:pt x="1008346" y="318301"/>
                  </a:lnTo>
                  <a:lnTo>
                    <a:pt x="1052053" y="302787"/>
                  </a:lnTo>
                  <a:lnTo>
                    <a:pt x="1096530" y="288956"/>
                  </a:lnTo>
                  <a:lnTo>
                    <a:pt x="1141738" y="276845"/>
                  </a:lnTo>
                  <a:lnTo>
                    <a:pt x="1187639" y="266493"/>
                  </a:lnTo>
                  <a:lnTo>
                    <a:pt x="1234195" y="257938"/>
                  </a:lnTo>
                  <a:lnTo>
                    <a:pt x="1281368" y="251217"/>
                  </a:lnTo>
                  <a:lnTo>
                    <a:pt x="1329121" y="246370"/>
                  </a:lnTo>
                  <a:lnTo>
                    <a:pt x="1377414" y="243434"/>
                  </a:lnTo>
                  <a:lnTo>
                    <a:pt x="1414930" y="242675"/>
                  </a:lnTo>
                  <a:lnTo>
                    <a:pt x="1414930" y="0"/>
                  </a:lnTo>
                  <a:close/>
                </a:path>
              </a:pathLst>
            </a:custGeom>
            <a:solidFill>
              <a:srgbClr val="DA622E"/>
            </a:solidFill>
          </p:spPr>
          <p:txBody>
            <a:bodyPr wrap="square" lIns="0" tIns="0" rIns="0" bIns="0" rtlCol="0"/>
            <a:lstStyle/>
            <a:p>
              <a:endParaRPr/>
            </a:p>
          </p:txBody>
        </p:sp>
        <p:sp>
          <p:nvSpPr>
            <p:cNvPr id="18" name="object 18"/>
            <p:cNvSpPr/>
            <p:nvPr/>
          </p:nvSpPr>
          <p:spPr>
            <a:xfrm>
              <a:off x="17479265" y="7337383"/>
              <a:ext cx="808990" cy="1639570"/>
            </a:xfrm>
            <a:custGeom>
              <a:avLst/>
              <a:gdLst/>
              <a:ahLst/>
              <a:cxnLst/>
              <a:rect l="l" t="t" r="r" b="b"/>
              <a:pathLst>
                <a:path w="808990" h="1639570">
                  <a:moveTo>
                    <a:pt x="808759" y="0"/>
                  </a:moveTo>
                  <a:lnTo>
                    <a:pt x="724407" y="5201"/>
                  </a:lnTo>
                  <a:lnTo>
                    <a:pt x="677768" y="11995"/>
                  </a:lnTo>
                  <a:lnTo>
                    <a:pt x="632015" y="21373"/>
                  </a:lnTo>
                  <a:lnTo>
                    <a:pt x="587226" y="33257"/>
                  </a:lnTo>
                  <a:lnTo>
                    <a:pt x="543478" y="47570"/>
                  </a:lnTo>
                  <a:lnTo>
                    <a:pt x="500848" y="64234"/>
                  </a:lnTo>
                  <a:lnTo>
                    <a:pt x="459412" y="83173"/>
                  </a:lnTo>
                  <a:lnTo>
                    <a:pt x="419247" y="104309"/>
                  </a:lnTo>
                  <a:lnTo>
                    <a:pt x="380431" y="127564"/>
                  </a:lnTo>
                  <a:lnTo>
                    <a:pt x="343040" y="152862"/>
                  </a:lnTo>
                  <a:lnTo>
                    <a:pt x="307151" y="180124"/>
                  </a:lnTo>
                  <a:lnTo>
                    <a:pt x="272842" y="209274"/>
                  </a:lnTo>
                  <a:lnTo>
                    <a:pt x="240188" y="240235"/>
                  </a:lnTo>
                  <a:lnTo>
                    <a:pt x="209268" y="272928"/>
                  </a:lnTo>
                  <a:lnTo>
                    <a:pt x="180157" y="307277"/>
                  </a:lnTo>
                  <a:lnTo>
                    <a:pt x="152933" y="343204"/>
                  </a:lnTo>
                  <a:lnTo>
                    <a:pt x="127673" y="380632"/>
                  </a:lnTo>
                  <a:lnTo>
                    <a:pt x="104453" y="419484"/>
                  </a:lnTo>
                  <a:lnTo>
                    <a:pt x="83351" y="459681"/>
                  </a:lnTo>
                  <a:lnTo>
                    <a:pt x="64444" y="501148"/>
                  </a:lnTo>
                  <a:lnTo>
                    <a:pt x="47808" y="543806"/>
                  </a:lnTo>
                  <a:lnTo>
                    <a:pt x="33520" y="587579"/>
                  </a:lnTo>
                  <a:lnTo>
                    <a:pt x="21658" y="632388"/>
                  </a:lnTo>
                  <a:lnTo>
                    <a:pt x="12298" y="678157"/>
                  </a:lnTo>
                  <a:lnTo>
                    <a:pt x="5517" y="724809"/>
                  </a:lnTo>
                  <a:lnTo>
                    <a:pt x="1391" y="772280"/>
                  </a:lnTo>
                  <a:lnTo>
                    <a:pt x="0" y="820449"/>
                  </a:lnTo>
                  <a:lnTo>
                    <a:pt x="1392" y="868555"/>
                  </a:lnTo>
                  <a:lnTo>
                    <a:pt x="5517" y="915934"/>
                  </a:lnTo>
                  <a:lnTo>
                    <a:pt x="12298" y="962508"/>
                  </a:lnTo>
                  <a:lnTo>
                    <a:pt x="21658" y="1008201"/>
                  </a:lnTo>
                  <a:lnTo>
                    <a:pt x="33520" y="1052936"/>
                  </a:lnTo>
                  <a:lnTo>
                    <a:pt x="47808" y="1096634"/>
                  </a:lnTo>
                  <a:lnTo>
                    <a:pt x="64444" y="1139219"/>
                  </a:lnTo>
                  <a:lnTo>
                    <a:pt x="83351" y="1180615"/>
                  </a:lnTo>
                  <a:lnTo>
                    <a:pt x="104453" y="1220743"/>
                  </a:lnTo>
                  <a:lnTo>
                    <a:pt x="127673" y="1259526"/>
                  </a:lnTo>
                  <a:lnTo>
                    <a:pt x="152933" y="1296888"/>
                  </a:lnTo>
                  <a:lnTo>
                    <a:pt x="180157" y="1332752"/>
                  </a:lnTo>
                  <a:lnTo>
                    <a:pt x="209268" y="1367039"/>
                  </a:lnTo>
                  <a:lnTo>
                    <a:pt x="240188" y="1399673"/>
                  </a:lnTo>
                  <a:lnTo>
                    <a:pt x="272842" y="1430578"/>
                  </a:lnTo>
                  <a:lnTo>
                    <a:pt x="307151" y="1459675"/>
                  </a:lnTo>
                  <a:lnTo>
                    <a:pt x="343040" y="1486887"/>
                  </a:lnTo>
                  <a:lnTo>
                    <a:pt x="380431" y="1512138"/>
                  </a:lnTo>
                  <a:lnTo>
                    <a:pt x="419247" y="1535350"/>
                  </a:lnTo>
                  <a:lnTo>
                    <a:pt x="459412" y="1556447"/>
                  </a:lnTo>
                  <a:lnTo>
                    <a:pt x="500848" y="1575350"/>
                  </a:lnTo>
                  <a:lnTo>
                    <a:pt x="543478" y="1591983"/>
                  </a:lnTo>
                  <a:lnTo>
                    <a:pt x="587226" y="1606269"/>
                  </a:lnTo>
                  <a:lnTo>
                    <a:pt x="632015" y="1618131"/>
                  </a:lnTo>
                  <a:lnTo>
                    <a:pt x="677768" y="1627491"/>
                  </a:lnTo>
                  <a:lnTo>
                    <a:pt x="724407" y="1634272"/>
                  </a:lnTo>
                  <a:lnTo>
                    <a:pt x="771856" y="1638397"/>
                  </a:lnTo>
                  <a:lnTo>
                    <a:pt x="808759" y="1639463"/>
                  </a:lnTo>
                  <a:lnTo>
                    <a:pt x="808759" y="1347691"/>
                  </a:lnTo>
                  <a:lnTo>
                    <a:pt x="771985" y="1346041"/>
                  </a:lnTo>
                  <a:lnTo>
                    <a:pt x="725144" y="1339698"/>
                  </a:lnTo>
                  <a:lnTo>
                    <a:pt x="679704" y="1329354"/>
                  </a:lnTo>
                  <a:lnTo>
                    <a:pt x="635848" y="1315194"/>
                  </a:lnTo>
                  <a:lnTo>
                    <a:pt x="593763" y="1297405"/>
                  </a:lnTo>
                  <a:lnTo>
                    <a:pt x="553635" y="1276172"/>
                  </a:lnTo>
                  <a:lnTo>
                    <a:pt x="515649" y="1251681"/>
                  </a:lnTo>
                  <a:lnTo>
                    <a:pt x="479992" y="1224118"/>
                  </a:lnTo>
                  <a:lnTo>
                    <a:pt x="446849" y="1193670"/>
                  </a:lnTo>
                  <a:lnTo>
                    <a:pt x="416406" y="1160521"/>
                  </a:lnTo>
                  <a:lnTo>
                    <a:pt x="388848" y="1124859"/>
                  </a:lnTo>
                  <a:lnTo>
                    <a:pt x="364363" y="1086869"/>
                  </a:lnTo>
                  <a:lnTo>
                    <a:pt x="343134" y="1046736"/>
                  </a:lnTo>
                  <a:lnTo>
                    <a:pt x="325348" y="1004647"/>
                  </a:lnTo>
                  <a:lnTo>
                    <a:pt x="311192" y="960788"/>
                  </a:lnTo>
                  <a:lnTo>
                    <a:pt x="300850" y="915345"/>
                  </a:lnTo>
                  <a:lnTo>
                    <a:pt x="294509" y="868503"/>
                  </a:lnTo>
                  <a:lnTo>
                    <a:pt x="292354" y="820449"/>
                  </a:lnTo>
                  <a:lnTo>
                    <a:pt x="294511" y="772265"/>
                  </a:lnTo>
                  <a:lnTo>
                    <a:pt x="300850" y="725337"/>
                  </a:lnTo>
                  <a:lnTo>
                    <a:pt x="311192" y="679804"/>
                  </a:lnTo>
                  <a:lnTo>
                    <a:pt x="325348" y="635867"/>
                  </a:lnTo>
                  <a:lnTo>
                    <a:pt x="343134" y="593710"/>
                  </a:lnTo>
                  <a:lnTo>
                    <a:pt x="364363" y="553519"/>
                  </a:lnTo>
                  <a:lnTo>
                    <a:pt x="388848" y="515479"/>
                  </a:lnTo>
                  <a:lnTo>
                    <a:pt x="416406" y="479776"/>
                  </a:lnTo>
                  <a:lnTo>
                    <a:pt x="446849" y="446594"/>
                  </a:lnTo>
                  <a:lnTo>
                    <a:pt x="479992" y="416119"/>
                  </a:lnTo>
                  <a:lnTo>
                    <a:pt x="515649" y="388535"/>
                  </a:lnTo>
                  <a:lnTo>
                    <a:pt x="553635" y="364028"/>
                  </a:lnTo>
                  <a:lnTo>
                    <a:pt x="593763" y="342784"/>
                  </a:lnTo>
                  <a:lnTo>
                    <a:pt x="635848" y="324987"/>
                  </a:lnTo>
                  <a:lnTo>
                    <a:pt x="679704" y="310823"/>
                  </a:lnTo>
                  <a:lnTo>
                    <a:pt x="725144" y="300476"/>
                  </a:lnTo>
                  <a:lnTo>
                    <a:pt x="771985" y="294132"/>
                  </a:lnTo>
                  <a:lnTo>
                    <a:pt x="808759" y="292482"/>
                  </a:lnTo>
                  <a:lnTo>
                    <a:pt x="808759" y="0"/>
                  </a:lnTo>
                  <a:close/>
                </a:path>
              </a:pathLst>
            </a:custGeom>
            <a:solidFill>
              <a:srgbClr val="FFA900"/>
            </a:solidFill>
          </p:spPr>
          <p:txBody>
            <a:bodyPr wrap="square" lIns="0" tIns="0" rIns="0" bIns="0" rtlCol="0"/>
            <a:lstStyle/>
            <a:p>
              <a:endParaRPr/>
            </a:p>
          </p:txBody>
        </p:sp>
      </p:grpSp>
      <p:sp>
        <p:nvSpPr>
          <p:cNvPr id="19" name="object 19"/>
          <p:cNvSpPr/>
          <p:nvPr/>
        </p:nvSpPr>
        <p:spPr>
          <a:xfrm>
            <a:off x="13873988" y="9062495"/>
            <a:ext cx="573405" cy="572135"/>
          </a:xfrm>
          <a:custGeom>
            <a:avLst/>
            <a:gdLst/>
            <a:ahLst/>
            <a:cxnLst/>
            <a:rect l="l" t="t" r="r" b="b"/>
            <a:pathLst>
              <a:path w="573405" h="572134">
                <a:moveTo>
                  <a:pt x="327533" y="0"/>
                </a:moveTo>
                <a:lnTo>
                  <a:pt x="246126" y="0"/>
                </a:lnTo>
                <a:lnTo>
                  <a:pt x="246126" y="187190"/>
                </a:lnTo>
                <a:lnTo>
                  <a:pt x="113030" y="54714"/>
                </a:lnTo>
                <a:lnTo>
                  <a:pt x="55372" y="112314"/>
                </a:lnTo>
                <a:lnTo>
                  <a:pt x="187833" y="244787"/>
                </a:lnTo>
                <a:lnTo>
                  <a:pt x="0" y="244787"/>
                </a:lnTo>
                <a:lnTo>
                  <a:pt x="0" y="326141"/>
                </a:lnTo>
                <a:lnTo>
                  <a:pt x="187833" y="326141"/>
                </a:lnTo>
                <a:lnTo>
                  <a:pt x="55372" y="458613"/>
                </a:lnTo>
                <a:lnTo>
                  <a:pt x="113030" y="516209"/>
                </a:lnTo>
                <a:lnTo>
                  <a:pt x="246126" y="383738"/>
                </a:lnTo>
                <a:lnTo>
                  <a:pt x="246126" y="571648"/>
                </a:lnTo>
                <a:lnTo>
                  <a:pt x="327533" y="571648"/>
                </a:lnTo>
                <a:lnTo>
                  <a:pt x="327533" y="383738"/>
                </a:lnTo>
                <a:lnTo>
                  <a:pt x="460629" y="516209"/>
                </a:lnTo>
                <a:lnTo>
                  <a:pt x="518287" y="458613"/>
                </a:lnTo>
                <a:lnTo>
                  <a:pt x="385826" y="326141"/>
                </a:lnTo>
                <a:lnTo>
                  <a:pt x="572897" y="326141"/>
                </a:lnTo>
                <a:lnTo>
                  <a:pt x="572897" y="244787"/>
                </a:lnTo>
                <a:lnTo>
                  <a:pt x="385826" y="244787"/>
                </a:lnTo>
                <a:lnTo>
                  <a:pt x="518287" y="112314"/>
                </a:lnTo>
                <a:lnTo>
                  <a:pt x="460629" y="54714"/>
                </a:lnTo>
                <a:lnTo>
                  <a:pt x="327533" y="187190"/>
                </a:lnTo>
                <a:lnTo>
                  <a:pt x="327533" y="0"/>
                </a:lnTo>
                <a:close/>
              </a:path>
            </a:pathLst>
          </a:custGeom>
          <a:solidFill>
            <a:srgbClr val="DA622E"/>
          </a:solid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442055" y="4544466"/>
            <a:ext cx="836930" cy="836930"/>
          </a:xfrm>
          <a:custGeom>
            <a:avLst/>
            <a:gdLst/>
            <a:ahLst/>
            <a:cxnLst/>
            <a:rect l="l" t="t" r="r" b="b"/>
            <a:pathLst>
              <a:path w="836930" h="836929">
                <a:moveTo>
                  <a:pt x="418338" y="0"/>
                </a:moveTo>
                <a:lnTo>
                  <a:pt x="369650" y="2812"/>
                </a:lnTo>
                <a:lnTo>
                  <a:pt x="322585" y="11042"/>
                </a:lnTo>
                <a:lnTo>
                  <a:pt x="277462" y="24375"/>
                </a:lnTo>
                <a:lnTo>
                  <a:pt x="234598" y="42499"/>
                </a:lnTo>
                <a:lnTo>
                  <a:pt x="194309" y="65099"/>
                </a:lnTo>
                <a:lnTo>
                  <a:pt x="156914" y="91864"/>
                </a:lnTo>
                <a:lnTo>
                  <a:pt x="122729" y="122478"/>
                </a:lnTo>
                <a:lnTo>
                  <a:pt x="92073" y="156630"/>
                </a:lnTo>
                <a:lnTo>
                  <a:pt x="65262" y="194005"/>
                </a:lnTo>
                <a:lnTo>
                  <a:pt x="42614" y="234291"/>
                </a:lnTo>
                <a:lnTo>
                  <a:pt x="24446" y="277174"/>
                </a:lnTo>
                <a:lnTo>
                  <a:pt x="11076" y="322342"/>
                </a:lnTo>
                <a:lnTo>
                  <a:pt x="2822" y="369479"/>
                </a:lnTo>
                <a:lnTo>
                  <a:pt x="0" y="418274"/>
                </a:lnTo>
                <a:lnTo>
                  <a:pt x="2822" y="466940"/>
                </a:lnTo>
                <a:lnTo>
                  <a:pt x="11076" y="513987"/>
                </a:lnTo>
                <a:lnTo>
                  <a:pt x="24446" y="559098"/>
                </a:lnTo>
                <a:lnTo>
                  <a:pt x="42614" y="601954"/>
                </a:lnTo>
                <a:lnTo>
                  <a:pt x="65262" y="642237"/>
                </a:lnTo>
                <a:lnTo>
                  <a:pt x="92073" y="679630"/>
                </a:lnTo>
                <a:lnTo>
                  <a:pt x="122729" y="713814"/>
                </a:lnTo>
                <a:lnTo>
                  <a:pt x="156914" y="744472"/>
                </a:lnTo>
                <a:lnTo>
                  <a:pt x="194309" y="771286"/>
                </a:lnTo>
                <a:lnTo>
                  <a:pt x="234598" y="793937"/>
                </a:lnTo>
                <a:lnTo>
                  <a:pt x="277462" y="812108"/>
                </a:lnTo>
                <a:lnTo>
                  <a:pt x="322585" y="825481"/>
                </a:lnTo>
                <a:lnTo>
                  <a:pt x="369650" y="833738"/>
                </a:lnTo>
                <a:lnTo>
                  <a:pt x="418338" y="836561"/>
                </a:lnTo>
                <a:lnTo>
                  <a:pt x="467117" y="833738"/>
                </a:lnTo>
                <a:lnTo>
                  <a:pt x="514243" y="825481"/>
                </a:lnTo>
                <a:lnTo>
                  <a:pt x="559399" y="812108"/>
                </a:lnTo>
                <a:lnTo>
                  <a:pt x="602274" y="793937"/>
                </a:lnTo>
                <a:lnTo>
                  <a:pt x="642554" y="771286"/>
                </a:lnTo>
                <a:lnTo>
                  <a:pt x="679925" y="744472"/>
                </a:lnTo>
                <a:lnTo>
                  <a:pt x="714073" y="713814"/>
                </a:lnTo>
                <a:lnTo>
                  <a:pt x="737602" y="687539"/>
                </a:lnTo>
                <a:lnTo>
                  <a:pt x="418338" y="687539"/>
                </a:lnTo>
                <a:lnTo>
                  <a:pt x="370032" y="683188"/>
                </a:lnTo>
                <a:lnTo>
                  <a:pt x="324521" y="670647"/>
                </a:lnTo>
                <a:lnTo>
                  <a:pt x="282575" y="650688"/>
                </a:lnTo>
                <a:lnTo>
                  <a:pt x="244965" y="624080"/>
                </a:lnTo>
                <a:lnTo>
                  <a:pt x="212464" y="591593"/>
                </a:lnTo>
                <a:lnTo>
                  <a:pt x="185843" y="553999"/>
                </a:lnTo>
                <a:lnTo>
                  <a:pt x="165872" y="512068"/>
                </a:lnTo>
                <a:lnTo>
                  <a:pt x="153325" y="466569"/>
                </a:lnTo>
                <a:lnTo>
                  <a:pt x="148971" y="418274"/>
                </a:lnTo>
                <a:lnTo>
                  <a:pt x="153325" y="369767"/>
                </a:lnTo>
                <a:lnTo>
                  <a:pt x="165872" y="324105"/>
                </a:lnTo>
                <a:lnTo>
                  <a:pt x="185843" y="282051"/>
                </a:lnTo>
                <a:lnTo>
                  <a:pt x="212464" y="244371"/>
                </a:lnTo>
                <a:lnTo>
                  <a:pt x="244965" y="211827"/>
                </a:lnTo>
                <a:lnTo>
                  <a:pt x="282575" y="185185"/>
                </a:lnTo>
                <a:lnTo>
                  <a:pt x="324521" y="165208"/>
                </a:lnTo>
                <a:lnTo>
                  <a:pt x="370032" y="152662"/>
                </a:lnTo>
                <a:lnTo>
                  <a:pt x="418338" y="148310"/>
                </a:lnTo>
                <a:lnTo>
                  <a:pt x="737228" y="148310"/>
                </a:lnTo>
                <a:lnTo>
                  <a:pt x="714073" y="122478"/>
                </a:lnTo>
                <a:lnTo>
                  <a:pt x="679925" y="91864"/>
                </a:lnTo>
                <a:lnTo>
                  <a:pt x="642554" y="65099"/>
                </a:lnTo>
                <a:lnTo>
                  <a:pt x="602274" y="42499"/>
                </a:lnTo>
                <a:lnTo>
                  <a:pt x="559399" y="24375"/>
                </a:lnTo>
                <a:lnTo>
                  <a:pt x="514243" y="11042"/>
                </a:lnTo>
                <a:lnTo>
                  <a:pt x="467117" y="2812"/>
                </a:lnTo>
                <a:lnTo>
                  <a:pt x="418338" y="0"/>
                </a:lnTo>
                <a:close/>
              </a:path>
              <a:path w="836930" h="836929">
                <a:moveTo>
                  <a:pt x="737228" y="148310"/>
                </a:moveTo>
                <a:lnTo>
                  <a:pt x="418338" y="148310"/>
                </a:lnTo>
                <a:lnTo>
                  <a:pt x="466828" y="152662"/>
                </a:lnTo>
                <a:lnTo>
                  <a:pt x="512475" y="165208"/>
                </a:lnTo>
                <a:lnTo>
                  <a:pt x="554514" y="185185"/>
                </a:lnTo>
                <a:lnTo>
                  <a:pt x="592183" y="211827"/>
                </a:lnTo>
                <a:lnTo>
                  <a:pt x="624716" y="244371"/>
                </a:lnTo>
                <a:lnTo>
                  <a:pt x="651350" y="282051"/>
                </a:lnTo>
                <a:lnTo>
                  <a:pt x="671320" y="324105"/>
                </a:lnTo>
                <a:lnTo>
                  <a:pt x="683862" y="369767"/>
                </a:lnTo>
                <a:lnTo>
                  <a:pt x="688213" y="418274"/>
                </a:lnTo>
                <a:lnTo>
                  <a:pt x="683862" y="466569"/>
                </a:lnTo>
                <a:lnTo>
                  <a:pt x="671320" y="512068"/>
                </a:lnTo>
                <a:lnTo>
                  <a:pt x="651350" y="553999"/>
                </a:lnTo>
                <a:lnTo>
                  <a:pt x="624716" y="591593"/>
                </a:lnTo>
                <a:lnTo>
                  <a:pt x="592183" y="624080"/>
                </a:lnTo>
                <a:lnTo>
                  <a:pt x="554514" y="650688"/>
                </a:lnTo>
                <a:lnTo>
                  <a:pt x="512475" y="670647"/>
                </a:lnTo>
                <a:lnTo>
                  <a:pt x="466828" y="683188"/>
                </a:lnTo>
                <a:lnTo>
                  <a:pt x="418338" y="687539"/>
                </a:lnTo>
                <a:lnTo>
                  <a:pt x="737602" y="687539"/>
                </a:lnTo>
                <a:lnTo>
                  <a:pt x="771448" y="642237"/>
                </a:lnTo>
                <a:lnTo>
                  <a:pt x="794048" y="601954"/>
                </a:lnTo>
                <a:lnTo>
                  <a:pt x="812172" y="559098"/>
                </a:lnTo>
                <a:lnTo>
                  <a:pt x="825505" y="513987"/>
                </a:lnTo>
                <a:lnTo>
                  <a:pt x="833736" y="466940"/>
                </a:lnTo>
                <a:lnTo>
                  <a:pt x="836549" y="418274"/>
                </a:lnTo>
                <a:lnTo>
                  <a:pt x="833736" y="369479"/>
                </a:lnTo>
                <a:lnTo>
                  <a:pt x="825505" y="322342"/>
                </a:lnTo>
                <a:lnTo>
                  <a:pt x="812172" y="277174"/>
                </a:lnTo>
                <a:lnTo>
                  <a:pt x="794048" y="234291"/>
                </a:lnTo>
                <a:lnTo>
                  <a:pt x="771448" y="194005"/>
                </a:lnTo>
                <a:lnTo>
                  <a:pt x="744685" y="156630"/>
                </a:lnTo>
                <a:lnTo>
                  <a:pt x="737228" y="148310"/>
                </a:lnTo>
                <a:close/>
              </a:path>
            </a:pathLst>
          </a:custGeom>
          <a:solidFill>
            <a:srgbClr val="FFA900"/>
          </a:solidFill>
        </p:spPr>
        <p:txBody>
          <a:bodyPr wrap="square" lIns="0" tIns="0" rIns="0" bIns="0" rtlCol="0"/>
          <a:lstStyle/>
          <a:p>
            <a:endParaRPr/>
          </a:p>
        </p:txBody>
      </p:sp>
      <p:grpSp>
        <p:nvGrpSpPr>
          <p:cNvPr id="3" name="object 3"/>
          <p:cNvGrpSpPr/>
          <p:nvPr/>
        </p:nvGrpSpPr>
        <p:grpSpPr>
          <a:xfrm>
            <a:off x="13343039" y="0"/>
            <a:ext cx="2779395" cy="1106170"/>
            <a:chOff x="13343039" y="0"/>
            <a:chExt cx="2779395" cy="1106170"/>
          </a:xfrm>
        </p:grpSpPr>
        <p:sp>
          <p:nvSpPr>
            <p:cNvPr id="4" name="object 4"/>
            <p:cNvSpPr/>
            <p:nvPr/>
          </p:nvSpPr>
          <p:spPr>
            <a:xfrm>
              <a:off x="13343039" y="0"/>
              <a:ext cx="2779395" cy="1106170"/>
            </a:xfrm>
            <a:custGeom>
              <a:avLst/>
              <a:gdLst/>
              <a:ahLst/>
              <a:cxnLst/>
              <a:rect l="l" t="t" r="r" b="b"/>
              <a:pathLst>
                <a:path w="2779394" h="1106170">
                  <a:moveTo>
                    <a:pt x="250373" y="0"/>
                  </a:moveTo>
                  <a:lnTo>
                    <a:pt x="0" y="0"/>
                  </a:lnTo>
                  <a:lnTo>
                    <a:pt x="1435" y="6602"/>
                  </a:lnTo>
                  <a:lnTo>
                    <a:pt x="12700" y="51327"/>
                  </a:lnTo>
                  <a:lnTo>
                    <a:pt x="25361" y="95480"/>
                  </a:lnTo>
                  <a:lnTo>
                    <a:pt x="39393" y="139036"/>
                  </a:lnTo>
                  <a:lnTo>
                    <a:pt x="54771" y="181970"/>
                  </a:lnTo>
                  <a:lnTo>
                    <a:pt x="71470" y="224256"/>
                  </a:lnTo>
                  <a:lnTo>
                    <a:pt x="89465" y="265871"/>
                  </a:lnTo>
                  <a:lnTo>
                    <a:pt x="108732" y="306789"/>
                  </a:lnTo>
                  <a:lnTo>
                    <a:pt x="129245" y="346985"/>
                  </a:lnTo>
                  <a:lnTo>
                    <a:pt x="150979" y="386434"/>
                  </a:lnTo>
                  <a:lnTo>
                    <a:pt x="173909" y="425111"/>
                  </a:lnTo>
                  <a:lnTo>
                    <a:pt x="198011" y="462991"/>
                  </a:lnTo>
                  <a:lnTo>
                    <a:pt x="223260" y="500049"/>
                  </a:lnTo>
                  <a:lnTo>
                    <a:pt x="249629" y="536261"/>
                  </a:lnTo>
                  <a:lnTo>
                    <a:pt x="277095" y="571600"/>
                  </a:lnTo>
                  <a:lnTo>
                    <a:pt x="305633" y="606043"/>
                  </a:lnTo>
                  <a:lnTo>
                    <a:pt x="335217" y="639565"/>
                  </a:lnTo>
                  <a:lnTo>
                    <a:pt x="365823" y="672140"/>
                  </a:lnTo>
                  <a:lnTo>
                    <a:pt x="397426" y="703743"/>
                  </a:lnTo>
                  <a:lnTo>
                    <a:pt x="430000" y="734349"/>
                  </a:lnTo>
                  <a:lnTo>
                    <a:pt x="463521" y="763934"/>
                  </a:lnTo>
                  <a:lnTo>
                    <a:pt x="497964" y="792473"/>
                  </a:lnTo>
                  <a:lnTo>
                    <a:pt x="533303" y="819940"/>
                  </a:lnTo>
                  <a:lnTo>
                    <a:pt x="569514" y="846310"/>
                  </a:lnTo>
                  <a:lnTo>
                    <a:pt x="606573" y="871559"/>
                  </a:lnTo>
                  <a:lnTo>
                    <a:pt x="644453" y="895662"/>
                  </a:lnTo>
                  <a:lnTo>
                    <a:pt x="683130" y="918593"/>
                  </a:lnTo>
                  <a:lnTo>
                    <a:pt x="722579" y="940328"/>
                  </a:lnTo>
                  <a:lnTo>
                    <a:pt x="762775" y="960841"/>
                  </a:lnTo>
                  <a:lnTo>
                    <a:pt x="803693" y="980109"/>
                  </a:lnTo>
                  <a:lnTo>
                    <a:pt x="845308" y="998105"/>
                  </a:lnTo>
                  <a:lnTo>
                    <a:pt x="887595" y="1014805"/>
                  </a:lnTo>
                  <a:lnTo>
                    <a:pt x="930529" y="1030184"/>
                  </a:lnTo>
                  <a:lnTo>
                    <a:pt x="974086" y="1044216"/>
                  </a:lnTo>
                  <a:lnTo>
                    <a:pt x="1018240" y="1056878"/>
                  </a:lnTo>
                  <a:lnTo>
                    <a:pt x="1062966" y="1068143"/>
                  </a:lnTo>
                  <a:lnTo>
                    <a:pt x="1108240" y="1077987"/>
                  </a:lnTo>
                  <a:lnTo>
                    <a:pt x="1154036" y="1086386"/>
                  </a:lnTo>
                  <a:lnTo>
                    <a:pt x="1200329" y="1093313"/>
                  </a:lnTo>
                  <a:lnTo>
                    <a:pt x="1247095" y="1098744"/>
                  </a:lnTo>
                  <a:lnTo>
                    <a:pt x="1294308" y="1102655"/>
                  </a:lnTo>
                  <a:lnTo>
                    <a:pt x="1341944" y="1105019"/>
                  </a:lnTo>
                  <a:lnTo>
                    <a:pt x="1389977" y="1105813"/>
                  </a:lnTo>
                  <a:lnTo>
                    <a:pt x="1438017" y="1105019"/>
                  </a:lnTo>
                  <a:lnTo>
                    <a:pt x="1485657" y="1102655"/>
                  </a:lnTo>
                  <a:lnTo>
                    <a:pt x="1532873" y="1098744"/>
                  </a:lnTo>
                  <a:lnTo>
                    <a:pt x="1579639" y="1093313"/>
                  </a:lnTo>
                  <a:lnTo>
                    <a:pt x="1625931" y="1086386"/>
                  </a:lnTo>
                  <a:lnTo>
                    <a:pt x="1671724" y="1077987"/>
                  </a:lnTo>
                  <a:lnTo>
                    <a:pt x="1716992" y="1068143"/>
                  </a:lnTo>
                  <a:lnTo>
                    <a:pt x="1761712" y="1056878"/>
                  </a:lnTo>
                  <a:lnTo>
                    <a:pt x="1805858" y="1044216"/>
                  </a:lnTo>
                  <a:lnTo>
                    <a:pt x="1849405" y="1030184"/>
                  </a:lnTo>
                  <a:lnTo>
                    <a:pt x="1892328" y="1014805"/>
                  </a:lnTo>
                  <a:lnTo>
                    <a:pt x="1934604" y="998105"/>
                  </a:lnTo>
                  <a:lnTo>
                    <a:pt x="1976205" y="980109"/>
                  </a:lnTo>
                  <a:lnTo>
                    <a:pt x="2017109" y="960841"/>
                  </a:lnTo>
                  <a:lnTo>
                    <a:pt x="2057289" y="940328"/>
                  </a:lnTo>
                  <a:lnTo>
                    <a:pt x="2096722" y="918593"/>
                  </a:lnTo>
                  <a:lnTo>
                    <a:pt x="2135381" y="895662"/>
                  </a:lnTo>
                  <a:lnTo>
                    <a:pt x="2173243" y="871559"/>
                  </a:lnTo>
                  <a:lnTo>
                    <a:pt x="2185516" y="863192"/>
                  </a:lnTo>
                  <a:lnTo>
                    <a:pt x="1389977" y="863192"/>
                  </a:lnTo>
                  <a:lnTo>
                    <a:pt x="1341190" y="862205"/>
                  </a:lnTo>
                  <a:lnTo>
                    <a:pt x="1292905" y="859269"/>
                  </a:lnTo>
                  <a:lnTo>
                    <a:pt x="1245160" y="854422"/>
                  </a:lnTo>
                  <a:lnTo>
                    <a:pt x="1197993" y="847702"/>
                  </a:lnTo>
                  <a:lnTo>
                    <a:pt x="1151443" y="839147"/>
                  </a:lnTo>
                  <a:lnTo>
                    <a:pt x="1105547" y="828796"/>
                  </a:lnTo>
                  <a:lnTo>
                    <a:pt x="1060343" y="816686"/>
                  </a:lnTo>
                  <a:lnTo>
                    <a:pt x="1015869" y="802855"/>
                  </a:lnTo>
                  <a:lnTo>
                    <a:pt x="972165" y="787342"/>
                  </a:lnTo>
                  <a:lnTo>
                    <a:pt x="929266" y="770184"/>
                  </a:lnTo>
                  <a:lnTo>
                    <a:pt x="887213" y="751420"/>
                  </a:lnTo>
                  <a:lnTo>
                    <a:pt x="846043" y="731088"/>
                  </a:lnTo>
                  <a:lnTo>
                    <a:pt x="805793" y="709225"/>
                  </a:lnTo>
                  <a:lnTo>
                    <a:pt x="766502" y="685870"/>
                  </a:lnTo>
                  <a:lnTo>
                    <a:pt x="728209" y="661062"/>
                  </a:lnTo>
                  <a:lnTo>
                    <a:pt x="690951" y="634837"/>
                  </a:lnTo>
                  <a:lnTo>
                    <a:pt x="654765" y="607234"/>
                  </a:lnTo>
                  <a:lnTo>
                    <a:pt x="619692" y="578291"/>
                  </a:lnTo>
                  <a:lnTo>
                    <a:pt x="585768" y="548046"/>
                  </a:lnTo>
                  <a:lnTo>
                    <a:pt x="553031" y="516538"/>
                  </a:lnTo>
                  <a:lnTo>
                    <a:pt x="521520" y="483804"/>
                  </a:lnTo>
                  <a:lnTo>
                    <a:pt x="491273" y="449882"/>
                  </a:lnTo>
                  <a:lnTo>
                    <a:pt x="462327" y="414811"/>
                  </a:lnTo>
                  <a:lnTo>
                    <a:pt x="434721" y="378628"/>
                  </a:lnTo>
                  <a:lnTo>
                    <a:pt x="408494" y="341372"/>
                  </a:lnTo>
                  <a:lnTo>
                    <a:pt x="383682" y="303080"/>
                  </a:lnTo>
                  <a:lnTo>
                    <a:pt x="360325" y="263791"/>
                  </a:lnTo>
                  <a:lnTo>
                    <a:pt x="338460" y="223543"/>
                  </a:lnTo>
                  <a:lnTo>
                    <a:pt x="318125" y="182374"/>
                  </a:lnTo>
                  <a:lnTo>
                    <a:pt x="299358" y="140322"/>
                  </a:lnTo>
                  <a:lnTo>
                    <a:pt x="282198" y="97424"/>
                  </a:lnTo>
                  <a:lnTo>
                    <a:pt x="266683" y="53720"/>
                  </a:lnTo>
                  <a:lnTo>
                    <a:pt x="252851" y="9247"/>
                  </a:lnTo>
                  <a:lnTo>
                    <a:pt x="250373" y="0"/>
                  </a:lnTo>
                  <a:close/>
                </a:path>
                <a:path w="2779394" h="1106170">
                  <a:moveTo>
                    <a:pt x="2779359" y="0"/>
                  </a:moveTo>
                  <a:lnTo>
                    <a:pt x="2529707" y="0"/>
                  </a:lnTo>
                  <a:lnTo>
                    <a:pt x="2527229" y="9247"/>
                  </a:lnTo>
                  <a:lnTo>
                    <a:pt x="2513397" y="53720"/>
                  </a:lnTo>
                  <a:lnTo>
                    <a:pt x="2497881" y="97424"/>
                  </a:lnTo>
                  <a:lnTo>
                    <a:pt x="2480720" y="140322"/>
                  </a:lnTo>
                  <a:lnTo>
                    <a:pt x="2461953" y="182374"/>
                  </a:lnTo>
                  <a:lnTo>
                    <a:pt x="2441618" y="223543"/>
                  </a:lnTo>
                  <a:lnTo>
                    <a:pt x="2419752" y="263791"/>
                  </a:lnTo>
                  <a:lnTo>
                    <a:pt x="2396393" y="303080"/>
                  </a:lnTo>
                  <a:lnTo>
                    <a:pt x="2371580" y="341372"/>
                  </a:lnTo>
                  <a:lnTo>
                    <a:pt x="2345351" y="378628"/>
                  </a:lnTo>
                  <a:lnTo>
                    <a:pt x="2317744" y="414811"/>
                  </a:lnTo>
                  <a:lnTo>
                    <a:pt x="2288797" y="449882"/>
                  </a:lnTo>
                  <a:lnTo>
                    <a:pt x="2258547" y="483804"/>
                  </a:lnTo>
                  <a:lnTo>
                    <a:pt x="2227034" y="516538"/>
                  </a:lnTo>
                  <a:lnTo>
                    <a:pt x="2194295" y="548046"/>
                  </a:lnTo>
                  <a:lnTo>
                    <a:pt x="2160368" y="578291"/>
                  </a:lnTo>
                  <a:lnTo>
                    <a:pt x="2125291" y="607234"/>
                  </a:lnTo>
                  <a:lnTo>
                    <a:pt x="2089103" y="634837"/>
                  </a:lnTo>
                  <a:lnTo>
                    <a:pt x="2051841" y="661062"/>
                  </a:lnTo>
                  <a:lnTo>
                    <a:pt x="2013543" y="685870"/>
                  </a:lnTo>
                  <a:lnTo>
                    <a:pt x="1974249" y="709225"/>
                  </a:lnTo>
                  <a:lnTo>
                    <a:pt x="1933995" y="731088"/>
                  </a:lnTo>
                  <a:lnTo>
                    <a:pt x="1892819" y="751420"/>
                  </a:lnTo>
                  <a:lnTo>
                    <a:pt x="1850761" y="770184"/>
                  </a:lnTo>
                  <a:lnTo>
                    <a:pt x="1807857" y="787342"/>
                  </a:lnTo>
                  <a:lnTo>
                    <a:pt x="1764146" y="802855"/>
                  </a:lnTo>
                  <a:lnTo>
                    <a:pt x="1719667" y="816686"/>
                  </a:lnTo>
                  <a:lnTo>
                    <a:pt x="1674456" y="828796"/>
                  </a:lnTo>
                  <a:lnTo>
                    <a:pt x="1628553" y="839147"/>
                  </a:lnTo>
                  <a:lnTo>
                    <a:pt x="1581995" y="847702"/>
                  </a:lnTo>
                  <a:lnTo>
                    <a:pt x="1534820" y="854422"/>
                  </a:lnTo>
                  <a:lnTo>
                    <a:pt x="1487067" y="859269"/>
                  </a:lnTo>
                  <a:lnTo>
                    <a:pt x="1438773" y="862205"/>
                  </a:lnTo>
                  <a:lnTo>
                    <a:pt x="1389977" y="863192"/>
                  </a:lnTo>
                  <a:lnTo>
                    <a:pt x="2185516" y="863192"/>
                  </a:lnTo>
                  <a:lnTo>
                    <a:pt x="2246474" y="819940"/>
                  </a:lnTo>
                  <a:lnTo>
                    <a:pt x="2281793" y="792473"/>
                  </a:lnTo>
                  <a:lnTo>
                    <a:pt x="2316216" y="763934"/>
                  </a:lnTo>
                  <a:lnTo>
                    <a:pt x="2349716" y="734349"/>
                  </a:lnTo>
                  <a:lnTo>
                    <a:pt x="2382269" y="703743"/>
                  </a:lnTo>
                  <a:lnTo>
                    <a:pt x="2413850" y="672140"/>
                  </a:lnTo>
                  <a:lnTo>
                    <a:pt x="2444434" y="639565"/>
                  </a:lnTo>
                  <a:lnTo>
                    <a:pt x="2473997" y="606043"/>
                  </a:lnTo>
                  <a:lnTo>
                    <a:pt x="2502513" y="571600"/>
                  </a:lnTo>
                  <a:lnTo>
                    <a:pt x="2529958" y="536261"/>
                  </a:lnTo>
                  <a:lnTo>
                    <a:pt x="2556307" y="500049"/>
                  </a:lnTo>
                  <a:lnTo>
                    <a:pt x="2581534" y="462991"/>
                  </a:lnTo>
                  <a:lnTo>
                    <a:pt x="2605615" y="425111"/>
                  </a:lnTo>
                  <a:lnTo>
                    <a:pt x="2628526" y="386434"/>
                  </a:lnTo>
                  <a:lnTo>
                    <a:pt x="2650241" y="346985"/>
                  </a:lnTo>
                  <a:lnTo>
                    <a:pt x="2670735" y="306789"/>
                  </a:lnTo>
                  <a:lnTo>
                    <a:pt x="2689983" y="265871"/>
                  </a:lnTo>
                  <a:lnTo>
                    <a:pt x="2707962" y="224256"/>
                  </a:lnTo>
                  <a:lnTo>
                    <a:pt x="2724644" y="181970"/>
                  </a:lnTo>
                  <a:lnTo>
                    <a:pt x="2740007" y="139036"/>
                  </a:lnTo>
                  <a:lnTo>
                    <a:pt x="2754025" y="95480"/>
                  </a:lnTo>
                  <a:lnTo>
                    <a:pt x="2766673" y="51327"/>
                  </a:lnTo>
                  <a:lnTo>
                    <a:pt x="2777925" y="6602"/>
                  </a:lnTo>
                  <a:lnTo>
                    <a:pt x="2779359" y="0"/>
                  </a:lnTo>
                  <a:close/>
                </a:path>
              </a:pathLst>
            </a:custGeom>
            <a:solidFill>
              <a:srgbClr val="DA622E"/>
            </a:solidFill>
          </p:spPr>
          <p:txBody>
            <a:bodyPr wrap="square" lIns="0" tIns="0" rIns="0" bIns="0" rtlCol="0"/>
            <a:lstStyle/>
            <a:p>
              <a:endParaRPr/>
            </a:p>
          </p:txBody>
        </p:sp>
        <p:sp>
          <p:nvSpPr>
            <p:cNvPr id="5" name="object 5"/>
            <p:cNvSpPr/>
            <p:nvPr/>
          </p:nvSpPr>
          <p:spPr>
            <a:xfrm>
              <a:off x="13927683" y="0"/>
              <a:ext cx="1510665" cy="499745"/>
            </a:xfrm>
            <a:custGeom>
              <a:avLst/>
              <a:gdLst/>
              <a:ahLst/>
              <a:cxnLst/>
              <a:rect l="l" t="t" r="r" b="b"/>
              <a:pathLst>
                <a:path w="1510665" h="499745">
                  <a:moveTo>
                    <a:pt x="336182" y="0"/>
                  </a:moveTo>
                  <a:lnTo>
                    <a:pt x="0" y="0"/>
                  </a:lnTo>
                  <a:lnTo>
                    <a:pt x="18379" y="40208"/>
                  </a:lnTo>
                  <a:lnTo>
                    <a:pt x="39515" y="80371"/>
                  </a:lnTo>
                  <a:lnTo>
                    <a:pt x="62771" y="119186"/>
                  </a:lnTo>
                  <a:lnTo>
                    <a:pt x="88070" y="156576"/>
                  </a:lnTo>
                  <a:lnTo>
                    <a:pt x="115333" y="192464"/>
                  </a:lnTo>
                  <a:lnTo>
                    <a:pt x="144484" y="226773"/>
                  </a:lnTo>
                  <a:lnTo>
                    <a:pt x="175445" y="259426"/>
                  </a:lnTo>
                  <a:lnTo>
                    <a:pt x="208140" y="290347"/>
                  </a:lnTo>
                  <a:lnTo>
                    <a:pt x="242490" y="319457"/>
                  </a:lnTo>
                  <a:lnTo>
                    <a:pt x="278418" y="346681"/>
                  </a:lnTo>
                  <a:lnTo>
                    <a:pt x="315847" y="371941"/>
                  </a:lnTo>
                  <a:lnTo>
                    <a:pt x="354700" y="395161"/>
                  </a:lnTo>
                  <a:lnTo>
                    <a:pt x="394899" y="416263"/>
                  </a:lnTo>
                  <a:lnTo>
                    <a:pt x="436367" y="435171"/>
                  </a:lnTo>
                  <a:lnTo>
                    <a:pt x="479026" y="451807"/>
                  </a:lnTo>
                  <a:lnTo>
                    <a:pt x="522800" y="466095"/>
                  </a:lnTo>
                  <a:lnTo>
                    <a:pt x="567611" y="477958"/>
                  </a:lnTo>
                  <a:lnTo>
                    <a:pt x="613381" y="487318"/>
                  </a:lnTo>
                  <a:lnTo>
                    <a:pt x="660034" y="494099"/>
                  </a:lnTo>
                  <a:lnTo>
                    <a:pt x="707492" y="498225"/>
                  </a:lnTo>
                  <a:lnTo>
                    <a:pt x="755677" y="499617"/>
                  </a:lnTo>
                  <a:lnTo>
                    <a:pt x="803793" y="498225"/>
                  </a:lnTo>
                  <a:lnTo>
                    <a:pt x="851182" y="494099"/>
                  </a:lnTo>
                  <a:lnTo>
                    <a:pt x="897764" y="487318"/>
                  </a:lnTo>
                  <a:lnTo>
                    <a:pt x="943465" y="477958"/>
                  </a:lnTo>
                  <a:lnTo>
                    <a:pt x="988206" y="466095"/>
                  </a:lnTo>
                  <a:lnTo>
                    <a:pt x="1031910" y="451807"/>
                  </a:lnTo>
                  <a:lnTo>
                    <a:pt x="1074500" y="435171"/>
                  </a:lnTo>
                  <a:lnTo>
                    <a:pt x="1115900" y="416263"/>
                  </a:lnTo>
                  <a:lnTo>
                    <a:pt x="1156031" y="395161"/>
                  </a:lnTo>
                  <a:lnTo>
                    <a:pt x="1194818" y="371941"/>
                  </a:lnTo>
                  <a:lnTo>
                    <a:pt x="1232182" y="346681"/>
                  </a:lnTo>
                  <a:lnTo>
                    <a:pt x="1268047" y="319457"/>
                  </a:lnTo>
                  <a:lnTo>
                    <a:pt x="1302336" y="290347"/>
                  </a:lnTo>
                  <a:lnTo>
                    <a:pt x="1334971" y="259426"/>
                  </a:lnTo>
                  <a:lnTo>
                    <a:pt x="1365876" y="226773"/>
                  </a:lnTo>
                  <a:lnTo>
                    <a:pt x="1382369" y="207326"/>
                  </a:lnTo>
                  <a:lnTo>
                    <a:pt x="755677" y="207326"/>
                  </a:lnTo>
                  <a:lnTo>
                    <a:pt x="707522" y="205171"/>
                  </a:lnTo>
                  <a:lnTo>
                    <a:pt x="660589" y="198828"/>
                  </a:lnTo>
                  <a:lnTo>
                    <a:pt x="615065" y="188484"/>
                  </a:lnTo>
                  <a:lnTo>
                    <a:pt x="571134" y="174325"/>
                  </a:lnTo>
                  <a:lnTo>
                    <a:pt x="528981" y="156537"/>
                  </a:lnTo>
                  <a:lnTo>
                    <a:pt x="488793" y="135305"/>
                  </a:lnTo>
                  <a:lnTo>
                    <a:pt x="450755" y="110815"/>
                  </a:lnTo>
                  <a:lnTo>
                    <a:pt x="415051" y="83254"/>
                  </a:lnTo>
                  <a:lnTo>
                    <a:pt x="381868" y="52807"/>
                  </a:lnTo>
                  <a:lnTo>
                    <a:pt x="351391" y="19660"/>
                  </a:lnTo>
                  <a:lnTo>
                    <a:pt x="336182" y="0"/>
                  </a:lnTo>
                  <a:close/>
                </a:path>
                <a:path w="1510665" h="499745">
                  <a:moveTo>
                    <a:pt x="1510087" y="0"/>
                  </a:moveTo>
                  <a:lnTo>
                    <a:pt x="1174582" y="0"/>
                  </a:lnTo>
                  <a:lnTo>
                    <a:pt x="1159383" y="19660"/>
                  </a:lnTo>
                  <a:lnTo>
                    <a:pt x="1128930" y="52807"/>
                  </a:lnTo>
                  <a:lnTo>
                    <a:pt x="1095776" y="83254"/>
                  </a:lnTo>
                  <a:lnTo>
                    <a:pt x="1060109" y="110815"/>
                  </a:lnTo>
                  <a:lnTo>
                    <a:pt x="1022113" y="135305"/>
                  </a:lnTo>
                  <a:lnTo>
                    <a:pt x="981882" y="156576"/>
                  </a:lnTo>
                  <a:lnTo>
                    <a:pt x="939883" y="174325"/>
                  </a:lnTo>
                  <a:lnTo>
                    <a:pt x="896021" y="188484"/>
                  </a:lnTo>
                  <a:lnTo>
                    <a:pt x="850575" y="198828"/>
                  </a:lnTo>
                  <a:lnTo>
                    <a:pt x="803732" y="205171"/>
                  </a:lnTo>
                  <a:lnTo>
                    <a:pt x="755677" y="207326"/>
                  </a:lnTo>
                  <a:lnTo>
                    <a:pt x="1382369" y="207326"/>
                  </a:lnTo>
                  <a:lnTo>
                    <a:pt x="1422212" y="156537"/>
                  </a:lnTo>
                  <a:lnTo>
                    <a:pt x="1447436" y="119186"/>
                  </a:lnTo>
                  <a:lnTo>
                    <a:pt x="1470648" y="80371"/>
                  </a:lnTo>
                  <a:lnTo>
                    <a:pt x="1491743" y="40208"/>
                  </a:lnTo>
                  <a:lnTo>
                    <a:pt x="1510087" y="0"/>
                  </a:lnTo>
                  <a:close/>
                </a:path>
              </a:pathLst>
            </a:custGeom>
            <a:solidFill>
              <a:srgbClr val="FFA900"/>
            </a:solidFill>
          </p:spPr>
          <p:txBody>
            <a:bodyPr wrap="square" lIns="0" tIns="0" rIns="0" bIns="0" rtlCol="0"/>
            <a:lstStyle/>
            <a:p>
              <a:endParaRPr/>
            </a:p>
          </p:txBody>
        </p:sp>
      </p:grpSp>
      <p:sp>
        <p:nvSpPr>
          <p:cNvPr id="6" name="object 6"/>
          <p:cNvSpPr/>
          <p:nvPr/>
        </p:nvSpPr>
        <p:spPr>
          <a:xfrm>
            <a:off x="1938337" y="4316323"/>
            <a:ext cx="645795" cy="645795"/>
          </a:xfrm>
          <a:custGeom>
            <a:avLst/>
            <a:gdLst/>
            <a:ahLst/>
            <a:cxnLst/>
            <a:rect l="l" t="t" r="r" b="b"/>
            <a:pathLst>
              <a:path w="645794" h="645795">
                <a:moveTo>
                  <a:pt x="369316" y="0"/>
                </a:moveTo>
                <a:lnTo>
                  <a:pt x="277164" y="0"/>
                </a:lnTo>
                <a:lnTo>
                  <a:pt x="277164" y="210934"/>
                </a:lnTo>
                <a:lnTo>
                  <a:pt x="127419" y="61912"/>
                </a:lnTo>
                <a:lnTo>
                  <a:pt x="62623" y="126707"/>
                </a:lnTo>
                <a:lnTo>
                  <a:pt x="212369" y="276440"/>
                </a:lnTo>
                <a:lnTo>
                  <a:pt x="0" y="276440"/>
                </a:lnTo>
                <a:lnTo>
                  <a:pt x="0" y="368592"/>
                </a:lnTo>
                <a:lnTo>
                  <a:pt x="212369" y="368592"/>
                </a:lnTo>
                <a:lnTo>
                  <a:pt x="62623" y="518337"/>
                </a:lnTo>
                <a:lnTo>
                  <a:pt x="127419" y="583133"/>
                </a:lnTo>
                <a:lnTo>
                  <a:pt x="277164" y="434111"/>
                </a:lnTo>
                <a:lnTo>
                  <a:pt x="277164" y="645756"/>
                </a:lnTo>
                <a:lnTo>
                  <a:pt x="369316" y="645756"/>
                </a:lnTo>
                <a:lnTo>
                  <a:pt x="369316" y="434111"/>
                </a:lnTo>
                <a:lnTo>
                  <a:pt x="519049" y="583133"/>
                </a:lnTo>
                <a:lnTo>
                  <a:pt x="583844" y="518337"/>
                </a:lnTo>
                <a:lnTo>
                  <a:pt x="434822" y="368592"/>
                </a:lnTo>
                <a:lnTo>
                  <a:pt x="645756" y="368592"/>
                </a:lnTo>
                <a:lnTo>
                  <a:pt x="645756" y="276440"/>
                </a:lnTo>
                <a:lnTo>
                  <a:pt x="434822" y="276440"/>
                </a:lnTo>
                <a:lnTo>
                  <a:pt x="583844" y="126707"/>
                </a:lnTo>
                <a:lnTo>
                  <a:pt x="519049" y="61912"/>
                </a:lnTo>
                <a:lnTo>
                  <a:pt x="369316" y="210934"/>
                </a:lnTo>
                <a:lnTo>
                  <a:pt x="369316" y="0"/>
                </a:lnTo>
                <a:close/>
              </a:path>
            </a:pathLst>
          </a:custGeom>
          <a:solidFill>
            <a:srgbClr val="DA622E"/>
          </a:solidFill>
        </p:spPr>
        <p:txBody>
          <a:bodyPr wrap="square" lIns="0" tIns="0" rIns="0" bIns="0" rtlCol="0"/>
          <a:lstStyle/>
          <a:p>
            <a:endParaRPr/>
          </a:p>
        </p:txBody>
      </p:sp>
      <p:sp>
        <p:nvSpPr>
          <p:cNvPr id="7" name="object 7"/>
          <p:cNvSpPr/>
          <p:nvPr/>
        </p:nvSpPr>
        <p:spPr>
          <a:xfrm>
            <a:off x="16859251" y="1212037"/>
            <a:ext cx="495300" cy="495300"/>
          </a:xfrm>
          <a:custGeom>
            <a:avLst/>
            <a:gdLst/>
            <a:ahLst/>
            <a:cxnLst/>
            <a:rect l="l" t="t" r="r" b="b"/>
            <a:pathLst>
              <a:path w="495300" h="495300">
                <a:moveTo>
                  <a:pt x="495287" y="213791"/>
                </a:moveTo>
                <a:lnTo>
                  <a:pt x="285115" y="213791"/>
                </a:lnTo>
                <a:lnTo>
                  <a:pt x="285115" y="0"/>
                </a:lnTo>
                <a:lnTo>
                  <a:pt x="213741" y="0"/>
                </a:lnTo>
                <a:lnTo>
                  <a:pt x="213741" y="213791"/>
                </a:lnTo>
                <a:lnTo>
                  <a:pt x="0" y="213791"/>
                </a:lnTo>
                <a:lnTo>
                  <a:pt x="0" y="284340"/>
                </a:lnTo>
                <a:lnTo>
                  <a:pt x="213741" y="284340"/>
                </a:lnTo>
                <a:lnTo>
                  <a:pt x="213741" y="495300"/>
                </a:lnTo>
                <a:lnTo>
                  <a:pt x="285115" y="495300"/>
                </a:lnTo>
                <a:lnTo>
                  <a:pt x="285115" y="284340"/>
                </a:lnTo>
                <a:lnTo>
                  <a:pt x="495287" y="284340"/>
                </a:lnTo>
                <a:lnTo>
                  <a:pt x="495287" y="213791"/>
                </a:lnTo>
                <a:close/>
              </a:path>
            </a:pathLst>
          </a:custGeom>
          <a:solidFill>
            <a:srgbClr val="FFA900"/>
          </a:solidFill>
        </p:spPr>
        <p:txBody>
          <a:bodyPr wrap="square" lIns="0" tIns="0" rIns="0" bIns="0" rtlCol="0"/>
          <a:lstStyle/>
          <a:p>
            <a:endParaRPr/>
          </a:p>
        </p:txBody>
      </p:sp>
      <p:sp>
        <p:nvSpPr>
          <p:cNvPr id="8" name="object 8"/>
          <p:cNvSpPr/>
          <p:nvPr/>
        </p:nvSpPr>
        <p:spPr>
          <a:xfrm>
            <a:off x="0" y="903554"/>
            <a:ext cx="2584450" cy="407034"/>
          </a:xfrm>
          <a:custGeom>
            <a:avLst/>
            <a:gdLst/>
            <a:ahLst/>
            <a:cxnLst/>
            <a:rect l="l" t="t" r="r" b="b"/>
            <a:pathLst>
              <a:path w="2584450" h="407034">
                <a:moveTo>
                  <a:pt x="1286002" y="267106"/>
                </a:moveTo>
                <a:lnTo>
                  <a:pt x="420563" y="267106"/>
                </a:lnTo>
                <a:lnTo>
                  <a:pt x="465440" y="270290"/>
                </a:lnTo>
                <a:lnTo>
                  <a:pt x="500394" y="279617"/>
                </a:lnTo>
                <a:lnTo>
                  <a:pt x="531433" y="294747"/>
                </a:lnTo>
                <a:lnTo>
                  <a:pt x="596451" y="335365"/>
                </a:lnTo>
                <a:lnTo>
                  <a:pt x="633177" y="356009"/>
                </a:lnTo>
                <a:lnTo>
                  <a:pt x="675983" y="375372"/>
                </a:lnTo>
                <a:lnTo>
                  <a:pt x="726109" y="391555"/>
                </a:lnTo>
                <a:lnTo>
                  <a:pt x="784795" y="402657"/>
                </a:lnTo>
                <a:lnTo>
                  <a:pt x="853281" y="406781"/>
                </a:lnTo>
                <a:lnTo>
                  <a:pt x="921817" y="402657"/>
                </a:lnTo>
                <a:lnTo>
                  <a:pt x="980614" y="391555"/>
                </a:lnTo>
                <a:lnTo>
                  <a:pt x="1030851" y="375372"/>
                </a:lnTo>
                <a:lnTo>
                  <a:pt x="1073708" y="356009"/>
                </a:lnTo>
                <a:lnTo>
                  <a:pt x="1110366" y="335365"/>
                </a:lnTo>
                <a:lnTo>
                  <a:pt x="1142003" y="315341"/>
                </a:lnTo>
                <a:lnTo>
                  <a:pt x="1175539" y="294747"/>
                </a:lnTo>
                <a:lnTo>
                  <a:pt x="1206712" y="279617"/>
                </a:lnTo>
                <a:lnTo>
                  <a:pt x="1241531" y="270290"/>
                </a:lnTo>
                <a:lnTo>
                  <a:pt x="1286002" y="267106"/>
                </a:lnTo>
                <a:close/>
              </a:path>
              <a:path w="2584450" h="407034">
                <a:moveTo>
                  <a:pt x="2151430" y="267106"/>
                </a:moveTo>
                <a:lnTo>
                  <a:pt x="1286002" y="267106"/>
                </a:lnTo>
                <a:lnTo>
                  <a:pt x="1330875" y="270290"/>
                </a:lnTo>
                <a:lnTo>
                  <a:pt x="1365827" y="279617"/>
                </a:lnTo>
                <a:lnTo>
                  <a:pt x="1396865" y="294747"/>
                </a:lnTo>
                <a:lnTo>
                  <a:pt x="1461883" y="335365"/>
                </a:lnTo>
                <a:lnTo>
                  <a:pt x="1498611" y="356009"/>
                </a:lnTo>
                <a:lnTo>
                  <a:pt x="1541418" y="375372"/>
                </a:lnTo>
                <a:lnTo>
                  <a:pt x="1591544" y="391555"/>
                </a:lnTo>
                <a:lnTo>
                  <a:pt x="1650230" y="402657"/>
                </a:lnTo>
                <a:lnTo>
                  <a:pt x="1718716" y="406781"/>
                </a:lnTo>
                <a:lnTo>
                  <a:pt x="1787203" y="402657"/>
                </a:lnTo>
                <a:lnTo>
                  <a:pt x="1845891" y="391555"/>
                </a:lnTo>
                <a:lnTo>
                  <a:pt x="1896019" y="375372"/>
                </a:lnTo>
                <a:lnTo>
                  <a:pt x="1938827" y="356009"/>
                </a:lnTo>
                <a:lnTo>
                  <a:pt x="1975553" y="335365"/>
                </a:lnTo>
                <a:lnTo>
                  <a:pt x="2007438" y="315341"/>
                </a:lnTo>
                <a:lnTo>
                  <a:pt x="2040974" y="294747"/>
                </a:lnTo>
                <a:lnTo>
                  <a:pt x="2072147" y="279617"/>
                </a:lnTo>
                <a:lnTo>
                  <a:pt x="2106964" y="270290"/>
                </a:lnTo>
                <a:lnTo>
                  <a:pt x="2151430" y="267106"/>
                </a:lnTo>
                <a:close/>
              </a:path>
              <a:path w="2584450" h="407034">
                <a:moveTo>
                  <a:pt x="2584157" y="267106"/>
                </a:moveTo>
                <a:lnTo>
                  <a:pt x="2151430" y="267106"/>
                </a:lnTo>
                <a:lnTo>
                  <a:pt x="2196311" y="270290"/>
                </a:lnTo>
                <a:lnTo>
                  <a:pt x="2231267" y="279617"/>
                </a:lnTo>
                <a:lnTo>
                  <a:pt x="2262307" y="294747"/>
                </a:lnTo>
                <a:lnTo>
                  <a:pt x="2327320" y="335365"/>
                </a:lnTo>
                <a:lnTo>
                  <a:pt x="2364047" y="356009"/>
                </a:lnTo>
                <a:lnTo>
                  <a:pt x="2406854" y="375372"/>
                </a:lnTo>
                <a:lnTo>
                  <a:pt x="2456982" y="391555"/>
                </a:lnTo>
                <a:lnTo>
                  <a:pt x="2515670" y="402657"/>
                </a:lnTo>
                <a:lnTo>
                  <a:pt x="2584157" y="406781"/>
                </a:lnTo>
                <a:lnTo>
                  <a:pt x="2584157" y="267106"/>
                </a:lnTo>
                <a:close/>
              </a:path>
              <a:path w="2584450" h="407034">
                <a:moveTo>
                  <a:pt x="420563" y="0"/>
                </a:moveTo>
                <a:lnTo>
                  <a:pt x="352327" y="4069"/>
                </a:lnTo>
                <a:lnTo>
                  <a:pt x="293711" y="15038"/>
                </a:lnTo>
                <a:lnTo>
                  <a:pt x="243535" y="31046"/>
                </a:lnTo>
                <a:lnTo>
                  <a:pt x="200619" y="50235"/>
                </a:lnTo>
                <a:lnTo>
                  <a:pt x="163782" y="70745"/>
                </a:lnTo>
                <a:lnTo>
                  <a:pt x="98715" y="111309"/>
                </a:lnTo>
                <a:lnTo>
                  <a:pt x="67676" y="126439"/>
                </a:lnTo>
                <a:lnTo>
                  <a:pt x="32722" y="135766"/>
                </a:lnTo>
                <a:lnTo>
                  <a:pt x="0" y="138088"/>
                </a:lnTo>
                <a:lnTo>
                  <a:pt x="0" y="406049"/>
                </a:lnTo>
                <a:lnTo>
                  <a:pt x="56384" y="402657"/>
                </a:lnTo>
                <a:lnTo>
                  <a:pt x="115204" y="391555"/>
                </a:lnTo>
                <a:lnTo>
                  <a:pt x="165505" y="375372"/>
                </a:lnTo>
                <a:lnTo>
                  <a:pt x="208485" y="356009"/>
                </a:lnTo>
                <a:lnTo>
                  <a:pt x="245346" y="335365"/>
                </a:lnTo>
                <a:lnTo>
                  <a:pt x="310406" y="294747"/>
                </a:lnTo>
                <a:lnTo>
                  <a:pt x="341366" y="279617"/>
                </a:lnTo>
                <a:lnTo>
                  <a:pt x="376105" y="270290"/>
                </a:lnTo>
                <a:lnTo>
                  <a:pt x="420563" y="267106"/>
                </a:lnTo>
                <a:lnTo>
                  <a:pt x="2584157" y="267106"/>
                </a:lnTo>
                <a:lnTo>
                  <a:pt x="2584157" y="138950"/>
                </a:lnTo>
                <a:lnTo>
                  <a:pt x="853281" y="138950"/>
                </a:lnTo>
                <a:lnTo>
                  <a:pt x="808812" y="135766"/>
                </a:lnTo>
                <a:lnTo>
                  <a:pt x="773994" y="126439"/>
                </a:lnTo>
                <a:lnTo>
                  <a:pt x="742821" y="111309"/>
                </a:lnTo>
                <a:lnTo>
                  <a:pt x="709284" y="90716"/>
                </a:lnTo>
                <a:lnTo>
                  <a:pt x="677648" y="70745"/>
                </a:lnTo>
                <a:lnTo>
                  <a:pt x="640990" y="50235"/>
                </a:lnTo>
                <a:lnTo>
                  <a:pt x="598133" y="31046"/>
                </a:lnTo>
                <a:lnTo>
                  <a:pt x="547896" y="15038"/>
                </a:lnTo>
                <a:lnTo>
                  <a:pt x="489099" y="4069"/>
                </a:lnTo>
                <a:lnTo>
                  <a:pt x="420563" y="0"/>
                </a:lnTo>
                <a:close/>
              </a:path>
              <a:path w="2584450" h="407034">
                <a:moveTo>
                  <a:pt x="1286002" y="0"/>
                </a:moveTo>
                <a:lnTo>
                  <a:pt x="1217515" y="4069"/>
                </a:lnTo>
                <a:lnTo>
                  <a:pt x="1158828" y="15038"/>
                </a:lnTo>
                <a:lnTo>
                  <a:pt x="1108701" y="31046"/>
                </a:lnTo>
                <a:lnTo>
                  <a:pt x="1065895" y="50235"/>
                </a:lnTo>
                <a:lnTo>
                  <a:pt x="1029168" y="70745"/>
                </a:lnTo>
                <a:lnTo>
                  <a:pt x="964151" y="111309"/>
                </a:lnTo>
                <a:lnTo>
                  <a:pt x="933112" y="126439"/>
                </a:lnTo>
                <a:lnTo>
                  <a:pt x="898158" y="135766"/>
                </a:lnTo>
                <a:lnTo>
                  <a:pt x="853281" y="138950"/>
                </a:lnTo>
                <a:lnTo>
                  <a:pt x="1718716" y="138950"/>
                </a:lnTo>
                <a:lnTo>
                  <a:pt x="1673939" y="135766"/>
                </a:lnTo>
                <a:lnTo>
                  <a:pt x="1608156" y="111309"/>
                </a:lnTo>
                <a:lnTo>
                  <a:pt x="1574723" y="90716"/>
                </a:lnTo>
                <a:lnTo>
                  <a:pt x="1543086" y="70745"/>
                </a:lnTo>
                <a:lnTo>
                  <a:pt x="1506428" y="50235"/>
                </a:lnTo>
                <a:lnTo>
                  <a:pt x="1463571" y="31046"/>
                </a:lnTo>
                <a:lnTo>
                  <a:pt x="1413335" y="15038"/>
                </a:lnTo>
                <a:lnTo>
                  <a:pt x="1354538" y="4069"/>
                </a:lnTo>
                <a:lnTo>
                  <a:pt x="1286002" y="0"/>
                </a:lnTo>
                <a:close/>
              </a:path>
              <a:path w="2584450" h="407034">
                <a:moveTo>
                  <a:pt x="2151430" y="0"/>
                </a:moveTo>
                <a:lnTo>
                  <a:pt x="2082944" y="4069"/>
                </a:lnTo>
                <a:lnTo>
                  <a:pt x="2024259" y="15038"/>
                </a:lnTo>
                <a:lnTo>
                  <a:pt x="1974134" y="31046"/>
                </a:lnTo>
                <a:lnTo>
                  <a:pt x="1931329" y="50235"/>
                </a:lnTo>
                <a:lnTo>
                  <a:pt x="1894605" y="70745"/>
                </a:lnTo>
                <a:lnTo>
                  <a:pt x="1829587" y="111309"/>
                </a:lnTo>
                <a:lnTo>
                  <a:pt x="1798548" y="126439"/>
                </a:lnTo>
                <a:lnTo>
                  <a:pt x="1763595" y="135766"/>
                </a:lnTo>
                <a:lnTo>
                  <a:pt x="1718716" y="138950"/>
                </a:lnTo>
                <a:lnTo>
                  <a:pt x="2584157" y="138950"/>
                </a:lnTo>
                <a:lnTo>
                  <a:pt x="2539696" y="135766"/>
                </a:lnTo>
                <a:lnTo>
                  <a:pt x="2504954" y="126439"/>
                </a:lnTo>
                <a:lnTo>
                  <a:pt x="2473994" y="111309"/>
                </a:lnTo>
                <a:lnTo>
                  <a:pt x="2408933" y="70745"/>
                </a:lnTo>
                <a:lnTo>
                  <a:pt x="2372072" y="50235"/>
                </a:lnTo>
                <a:lnTo>
                  <a:pt x="2329091" y="31046"/>
                </a:lnTo>
                <a:lnTo>
                  <a:pt x="2278790" y="15038"/>
                </a:lnTo>
                <a:lnTo>
                  <a:pt x="2219970" y="4069"/>
                </a:lnTo>
                <a:lnTo>
                  <a:pt x="2151430" y="0"/>
                </a:lnTo>
                <a:close/>
              </a:path>
            </a:pathLst>
          </a:custGeom>
          <a:solidFill>
            <a:srgbClr val="FFA900"/>
          </a:solidFill>
        </p:spPr>
        <p:txBody>
          <a:bodyPr wrap="square" lIns="0" tIns="0" rIns="0" bIns="0" rtlCol="0"/>
          <a:lstStyle/>
          <a:p>
            <a:endParaRPr/>
          </a:p>
        </p:txBody>
      </p:sp>
      <p:sp>
        <p:nvSpPr>
          <p:cNvPr id="9" name="object 9"/>
          <p:cNvSpPr/>
          <p:nvPr/>
        </p:nvSpPr>
        <p:spPr>
          <a:xfrm>
            <a:off x="0" y="1467281"/>
            <a:ext cx="2584450" cy="407034"/>
          </a:xfrm>
          <a:custGeom>
            <a:avLst/>
            <a:gdLst/>
            <a:ahLst/>
            <a:cxnLst/>
            <a:rect l="l" t="t" r="r" b="b"/>
            <a:pathLst>
              <a:path w="2584450" h="407035">
                <a:moveTo>
                  <a:pt x="1286002" y="267106"/>
                </a:moveTo>
                <a:lnTo>
                  <a:pt x="420563" y="267106"/>
                </a:lnTo>
                <a:lnTo>
                  <a:pt x="465440" y="270288"/>
                </a:lnTo>
                <a:lnTo>
                  <a:pt x="500394" y="279612"/>
                </a:lnTo>
                <a:lnTo>
                  <a:pt x="531433" y="294742"/>
                </a:lnTo>
                <a:lnTo>
                  <a:pt x="596451" y="335365"/>
                </a:lnTo>
                <a:lnTo>
                  <a:pt x="633177" y="356009"/>
                </a:lnTo>
                <a:lnTo>
                  <a:pt x="675983" y="375372"/>
                </a:lnTo>
                <a:lnTo>
                  <a:pt x="726109" y="391555"/>
                </a:lnTo>
                <a:lnTo>
                  <a:pt x="784795" y="402657"/>
                </a:lnTo>
                <a:lnTo>
                  <a:pt x="853281" y="406781"/>
                </a:lnTo>
                <a:lnTo>
                  <a:pt x="921817" y="402657"/>
                </a:lnTo>
                <a:lnTo>
                  <a:pt x="980614" y="391555"/>
                </a:lnTo>
                <a:lnTo>
                  <a:pt x="1030851" y="375372"/>
                </a:lnTo>
                <a:lnTo>
                  <a:pt x="1073708" y="356009"/>
                </a:lnTo>
                <a:lnTo>
                  <a:pt x="1110366" y="335365"/>
                </a:lnTo>
                <a:lnTo>
                  <a:pt x="1142003" y="315341"/>
                </a:lnTo>
                <a:lnTo>
                  <a:pt x="1175539" y="294742"/>
                </a:lnTo>
                <a:lnTo>
                  <a:pt x="1206712" y="279612"/>
                </a:lnTo>
                <a:lnTo>
                  <a:pt x="1241531" y="270288"/>
                </a:lnTo>
                <a:lnTo>
                  <a:pt x="1286002" y="267106"/>
                </a:lnTo>
                <a:close/>
              </a:path>
              <a:path w="2584450" h="407035">
                <a:moveTo>
                  <a:pt x="2151430" y="267106"/>
                </a:moveTo>
                <a:lnTo>
                  <a:pt x="1286002" y="267106"/>
                </a:lnTo>
                <a:lnTo>
                  <a:pt x="1330875" y="270288"/>
                </a:lnTo>
                <a:lnTo>
                  <a:pt x="1365827" y="279612"/>
                </a:lnTo>
                <a:lnTo>
                  <a:pt x="1396865" y="294742"/>
                </a:lnTo>
                <a:lnTo>
                  <a:pt x="1461883" y="335365"/>
                </a:lnTo>
                <a:lnTo>
                  <a:pt x="1498611" y="356009"/>
                </a:lnTo>
                <a:lnTo>
                  <a:pt x="1541418" y="375372"/>
                </a:lnTo>
                <a:lnTo>
                  <a:pt x="1591544" y="391555"/>
                </a:lnTo>
                <a:lnTo>
                  <a:pt x="1650230" y="402657"/>
                </a:lnTo>
                <a:lnTo>
                  <a:pt x="1718716" y="406781"/>
                </a:lnTo>
                <a:lnTo>
                  <a:pt x="1787203" y="402657"/>
                </a:lnTo>
                <a:lnTo>
                  <a:pt x="1845891" y="391555"/>
                </a:lnTo>
                <a:lnTo>
                  <a:pt x="1896019" y="375372"/>
                </a:lnTo>
                <a:lnTo>
                  <a:pt x="1938827" y="356009"/>
                </a:lnTo>
                <a:lnTo>
                  <a:pt x="1975553" y="335365"/>
                </a:lnTo>
                <a:lnTo>
                  <a:pt x="2007438" y="315341"/>
                </a:lnTo>
                <a:lnTo>
                  <a:pt x="2040974" y="294742"/>
                </a:lnTo>
                <a:lnTo>
                  <a:pt x="2072147" y="279612"/>
                </a:lnTo>
                <a:lnTo>
                  <a:pt x="2106964" y="270288"/>
                </a:lnTo>
                <a:lnTo>
                  <a:pt x="2151430" y="267106"/>
                </a:lnTo>
                <a:close/>
              </a:path>
              <a:path w="2584450" h="407035">
                <a:moveTo>
                  <a:pt x="2584157" y="267106"/>
                </a:moveTo>
                <a:lnTo>
                  <a:pt x="2151430" y="267106"/>
                </a:lnTo>
                <a:lnTo>
                  <a:pt x="2196311" y="270288"/>
                </a:lnTo>
                <a:lnTo>
                  <a:pt x="2231267" y="279612"/>
                </a:lnTo>
                <a:lnTo>
                  <a:pt x="2262307" y="294742"/>
                </a:lnTo>
                <a:lnTo>
                  <a:pt x="2327320" y="335365"/>
                </a:lnTo>
                <a:lnTo>
                  <a:pt x="2364047" y="356009"/>
                </a:lnTo>
                <a:lnTo>
                  <a:pt x="2406854" y="375372"/>
                </a:lnTo>
                <a:lnTo>
                  <a:pt x="2456982" y="391555"/>
                </a:lnTo>
                <a:lnTo>
                  <a:pt x="2515670" y="402657"/>
                </a:lnTo>
                <a:lnTo>
                  <a:pt x="2584157" y="406781"/>
                </a:lnTo>
                <a:lnTo>
                  <a:pt x="2584157" y="267106"/>
                </a:lnTo>
                <a:close/>
              </a:path>
              <a:path w="2584450" h="407035">
                <a:moveTo>
                  <a:pt x="420563" y="0"/>
                </a:moveTo>
                <a:lnTo>
                  <a:pt x="352327" y="4069"/>
                </a:lnTo>
                <a:lnTo>
                  <a:pt x="293711" y="15038"/>
                </a:lnTo>
                <a:lnTo>
                  <a:pt x="243535" y="31046"/>
                </a:lnTo>
                <a:lnTo>
                  <a:pt x="200619" y="50235"/>
                </a:lnTo>
                <a:lnTo>
                  <a:pt x="163782" y="70745"/>
                </a:lnTo>
                <a:lnTo>
                  <a:pt x="98715" y="111315"/>
                </a:lnTo>
                <a:lnTo>
                  <a:pt x="67676" y="126444"/>
                </a:lnTo>
                <a:lnTo>
                  <a:pt x="32722" y="135768"/>
                </a:lnTo>
                <a:lnTo>
                  <a:pt x="0" y="138088"/>
                </a:lnTo>
                <a:lnTo>
                  <a:pt x="0" y="406049"/>
                </a:lnTo>
                <a:lnTo>
                  <a:pt x="56384" y="402657"/>
                </a:lnTo>
                <a:lnTo>
                  <a:pt x="115204" y="391555"/>
                </a:lnTo>
                <a:lnTo>
                  <a:pt x="165505" y="375372"/>
                </a:lnTo>
                <a:lnTo>
                  <a:pt x="208485" y="356009"/>
                </a:lnTo>
                <a:lnTo>
                  <a:pt x="245346" y="335365"/>
                </a:lnTo>
                <a:lnTo>
                  <a:pt x="310406" y="294742"/>
                </a:lnTo>
                <a:lnTo>
                  <a:pt x="341366" y="279612"/>
                </a:lnTo>
                <a:lnTo>
                  <a:pt x="376105" y="270288"/>
                </a:lnTo>
                <a:lnTo>
                  <a:pt x="420563" y="267106"/>
                </a:lnTo>
                <a:lnTo>
                  <a:pt x="2584157" y="267106"/>
                </a:lnTo>
                <a:lnTo>
                  <a:pt x="2584157" y="138950"/>
                </a:lnTo>
                <a:lnTo>
                  <a:pt x="853281" y="138950"/>
                </a:lnTo>
                <a:lnTo>
                  <a:pt x="808812" y="135768"/>
                </a:lnTo>
                <a:lnTo>
                  <a:pt x="773994" y="126444"/>
                </a:lnTo>
                <a:lnTo>
                  <a:pt x="742821" y="111315"/>
                </a:lnTo>
                <a:lnTo>
                  <a:pt x="709284" y="90716"/>
                </a:lnTo>
                <a:lnTo>
                  <a:pt x="677648" y="70745"/>
                </a:lnTo>
                <a:lnTo>
                  <a:pt x="640990" y="50235"/>
                </a:lnTo>
                <a:lnTo>
                  <a:pt x="598133" y="31046"/>
                </a:lnTo>
                <a:lnTo>
                  <a:pt x="547896" y="15038"/>
                </a:lnTo>
                <a:lnTo>
                  <a:pt x="489099" y="4069"/>
                </a:lnTo>
                <a:lnTo>
                  <a:pt x="420563" y="0"/>
                </a:lnTo>
                <a:close/>
              </a:path>
              <a:path w="2584450" h="407035">
                <a:moveTo>
                  <a:pt x="1286002" y="0"/>
                </a:moveTo>
                <a:lnTo>
                  <a:pt x="1217515" y="4069"/>
                </a:lnTo>
                <a:lnTo>
                  <a:pt x="1158828" y="15038"/>
                </a:lnTo>
                <a:lnTo>
                  <a:pt x="1108701" y="31046"/>
                </a:lnTo>
                <a:lnTo>
                  <a:pt x="1065895" y="50235"/>
                </a:lnTo>
                <a:lnTo>
                  <a:pt x="1029168" y="70745"/>
                </a:lnTo>
                <a:lnTo>
                  <a:pt x="964151" y="111315"/>
                </a:lnTo>
                <a:lnTo>
                  <a:pt x="933112" y="126444"/>
                </a:lnTo>
                <a:lnTo>
                  <a:pt x="898158" y="135768"/>
                </a:lnTo>
                <a:lnTo>
                  <a:pt x="853281" y="138950"/>
                </a:lnTo>
                <a:lnTo>
                  <a:pt x="1718716" y="138950"/>
                </a:lnTo>
                <a:lnTo>
                  <a:pt x="1673939" y="135768"/>
                </a:lnTo>
                <a:lnTo>
                  <a:pt x="1608156" y="111315"/>
                </a:lnTo>
                <a:lnTo>
                  <a:pt x="1574723" y="90716"/>
                </a:lnTo>
                <a:lnTo>
                  <a:pt x="1543086" y="70745"/>
                </a:lnTo>
                <a:lnTo>
                  <a:pt x="1506428" y="50235"/>
                </a:lnTo>
                <a:lnTo>
                  <a:pt x="1463571" y="31046"/>
                </a:lnTo>
                <a:lnTo>
                  <a:pt x="1413335" y="15038"/>
                </a:lnTo>
                <a:lnTo>
                  <a:pt x="1354538" y="4069"/>
                </a:lnTo>
                <a:lnTo>
                  <a:pt x="1286002" y="0"/>
                </a:lnTo>
                <a:close/>
              </a:path>
              <a:path w="2584450" h="407035">
                <a:moveTo>
                  <a:pt x="2151430" y="0"/>
                </a:moveTo>
                <a:lnTo>
                  <a:pt x="2082944" y="4069"/>
                </a:lnTo>
                <a:lnTo>
                  <a:pt x="2024259" y="15038"/>
                </a:lnTo>
                <a:lnTo>
                  <a:pt x="1974134" y="31046"/>
                </a:lnTo>
                <a:lnTo>
                  <a:pt x="1931329" y="50235"/>
                </a:lnTo>
                <a:lnTo>
                  <a:pt x="1894605" y="70745"/>
                </a:lnTo>
                <a:lnTo>
                  <a:pt x="1829587" y="111315"/>
                </a:lnTo>
                <a:lnTo>
                  <a:pt x="1798548" y="126444"/>
                </a:lnTo>
                <a:lnTo>
                  <a:pt x="1763595" y="135768"/>
                </a:lnTo>
                <a:lnTo>
                  <a:pt x="1718716" y="138950"/>
                </a:lnTo>
                <a:lnTo>
                  <a:pt x="2584157" y="138950"/>
                </a:lnTo>
                <a:lnTo>
                  <a:pt x="2539696" y="135768"/>
                </a:lnTo>
                <a:lnTo>
                  <a:pt x="2504954" y="126444"/>
                </a:lnTo>
                <a:lnTo>
                  <a:pt x="2473994" y="111315"/>
                </a:lnTo>
                <a:lnTo>
                  <a:pt x="2408933" y="70745"/>
                </a:lnTo>
                <a:lnTo>
                  <a:pt x="2372072" y="50235"/>
                </a:lnTo>
                <a:lnTo>
                  <a:pt x="2329091" y="31046"/>
                </a:lnTo>
                <a:lnTo>
                  <a:pt x="2278790" y="15038"/>
                </a:lnTo>
                <a:lnTo>
                  <a:pt x="2219970" y="4069"/>
                </a:lnTo>
                <a:lnTo>
                  <a:pt x="2151430" y="0"/>
                </a:lnTo>
                <a:close/>
              </a:path>
            </a:pathLst>
          </a:custGeom>
          <a:solidFill>
            <a:srgbClr val="FFA900"/>
          </a:solidFill>
        </p:spPr>
        <p:txBody>
          <a:bodyPr wrap="square" lIns="0" tIns="0" rIns="0" bIns="0" rtlCol="0"/>
          <a:lstStyle/>
          <a:p>
            <a:endParaRPr/>
          </a:p>
        </p:txBody>
      </p:sp>
      <p:sp>
        <p:nvSpPr>
          <p:cNvPr id="10" name="object 10"/>
          <p:cNvSpPr/>
          <p:nvPr/>
        </p:nvSpPr>
        <p:spPr>
          <a:xfrm>
            <a:off x="18193258" y="8067586"/>
            <a:ext cx="95250" cy="1350645"/>
          </a:xfrm>
          <a:custGeom>
            <a:avLst/>
            <a:gdLst/>
            <a:ahLst/>
            <a:cxnLst/>
            <a:rect l="l" t="t" r="r" b="b"/>
            <a:pathLst>
              <a:path w="95250" h="1350645">
                <a:moveTo>
                  <a:pt x="94689" y="0"/>
                </a:moveTo>
                <a:lnTo>
                  <a:pt x="0" y="0"/>
                </a:lnTo>
                <a:lnTo>
                  <a:pt x="0" y="1350618"/>
                </a:lnTo>
                <a:lnTo>
                  <a:pt x="94689" y="1350618"/>
                </a:lnTo>
                <a:lnTo>
                  <a:pt x="94689" y="0"/>
                </a:lnTo>
                <a:close/>
              </a:path>
            </a:pathLst>
          </a:custGeom>
          <a:solidFill>
            <a:srgbClr val="DA622E"/>
          </a:solidFill>
        </p:spPr>
        <p:txBody>
          <a:bodyPr wrap="square" lIns="0" tIns="0" rIns="0" bIns="0" rtlCol="0"/>
          <a:lstStyle/>
          <a:p>
            <a:endParaRPr/>
          </a:p>
        </p:txBody>
      </p:sp>
      <p:sp>
        <p:nvSpPr>
          <p:cNvPr id="11" name="object 11"/>
          <p:cNvSpPr/>
          <p:nvPr/>
        </p:nvSpPr>
        <p:spPr>
          <a:xfrm>
            <a:off x="17796637" y="8067586"/>
            <a:ext cx="189865" cy="1350645"/>
          </a:xfrm>
          <a:custGeom>
            <a:avLst/>
            <a:gdLst/>
            <a:ahLst/>
            <a:cxnLst/>
            <a:rect l="l" t="t" r="r" b="b"/>
            <a:pathLst>
              <a:path w="189865" h="1350645">
                <a:moveTo>
                  <a:pt x="189357" y="0"/>
                </a:moveTo>
                <a:lnTo>
                  <a:pt x="0" y="0"/>
                </a:lnTo>
                <a:lnTo>
                  <a:pt x="0" y="1350618"/>
                </a:lnTo>
                <a:lnTo>
                  <a:pt x="189357" y="1350618"/>
                </a:lnTo>
                <a:lnTo>
                  <a:pt x="189357" y="0"/>
                </a:lnTo>
                <a:close/>
              </a:path>
            </a:pathLst>
          </a:custGeom>
          <a:solidFill>
            <a:srgbClr val="DA622E"/>
          </a:solidFill>
        </p:spPr>
        <p:txBody>
          <a:bodyPr wrap="square" lIns="0" tIns="0" rIns="0" bIns="0" rtlCol="0"/>
          <a:lstStyle/>
          <a:p>
            <a:endParaRPr/>
          </a:p>
        </p:txBody>
      </p:sp>
      <p:sp>
        <p:nvSpPr>
          <p:cNvPr id="12" name="object 12"/>
          <p:cNvSpPr/>
          <p:nvPr/>
        </p:nvSpPr>
        <p:spPr>
          <a:xfrm>
            <a:off x="17399889" y="8067586"/>
            <a:ext cx="189865" cy="1350645"/>
          </a:xfrm>
          <a:custGeom>
            <a:avLst/>
            <a:gdLst/>
            <a:ahLst/>
            <a:cxnLst/>
            <a:rect l="l" t="t" r="r" b="b"/>
            <a:pathLst>
              <a:path w="189865" h="1350645">
                <a:moveTo>
                  <a:pt x="189357" y="0"/>
                </a:moveTo>
                <a:lnTo>
                  <a:pt x="0" y="0"/>
                </a:lnTo>
                <a:lnTo>
                  <a:pt x="0" y="1350618"/>
                </a:lnTo>
                <a:lnTo>
                  <a:pt x="189357" y="1350618"/>
                </a:lnTo>
                <a:lnTo>
                  <a:pt x="189357" y="0"/>
                </a:lnTo>
                <a:close/>
              </a:path>
            </a:pathLst>
          </a:custGeom>
          <a:solidFill>
            <a:srgbClr val="DA622E"/>
          </a:solidFill>
        </p:spPr>
        <p:txBody>
          <a:bodyPr wrap="square" lIns="0" tIns="0" rIns="0" bIns="0" rtlCol="0"/>
          <a:lstStyle/>
          <a:p>
            <a:endParaRPr/>
          </a:p>
        </p:txBody>
      </p:sp>
      <p:sp>
        <p:nvSpPr>
          <p:cNvPr id="13" name="object 13"/>
          <p:cNvSpPr/>
          <p:nvPr/>
        </p:nvSpPr>
        <p:spPr>
          <a:xfrm>
            <a:off x="17003267" y="8067586"/>
            <a:ext cx="189865" cy="1350645"/>
          </a:xfrm>
          <a:custGeom>
            <a:avLst/>
            <a:gdLst/>
            <a:ahLst/>
            <a:cxnLst/>
            <a:rect l="l" t="t" r="r" b="b"/>
            <a:pathLst>
              <a:path w="189865" h="1350645">
                <a:moveTo>
                  <a:pt x="189357" y="0"/>
                </a:moveTo>
                <a:lnTo>
                  <a:pt x="0" y="0"/>
                </a:lnTo>
                <a:lnTo>
                  <a:pt x="0" y="1350618"/>
                </a:lnTo>
                <a:lnTo>
                  <a:pt x="189357" y="1350618"/>
                </a:lnTo>
                <a:lnTo>
                  <a:pt x="189357" y="0"/>
                </a:lnTo>
                <a:close/>
              </a:path>
            </a:pathLst>
          </a:custGeom>
          <a:solidFill>
            <a:srgbClr val="DA622E"/>
          </a:solidFill>
        </p:spPr>
        <p:txBody>
          <a:bodyPr wrap="square" lIns="0" tIns="0" rIns="0" bIns="0" rtlCol="0"/>
          <a:lstStyle/>
          <a:p>
            <a:endParaRPr/>
          </a:p>
        </p:txBody>
      </p:sp>
      <p:sp>
        <p:nvSpPr>
          <p:cNvPr id="14" name="object 14"/>
          <p:cNvSpPr/>
          <p:nvPr/>
        </p:nvSpPr>
        <p:spPr>
          <a:xfrm>
            <a:off x="16607916" y="8067586"/>
            <a:ext cx="189865" cy="1350645"/>
          </a:xfrm>
          <a:custGeom>
            <a:avLst/>
            <a:gdLst/>
            <a:ahLst/>
            <a:cxnLst/>
            <a:rect l="l" t="t" r="r" b="b"/>
            <a:pathLst>
              <a:path w="189865" h="1350645">
                <a:moveTo>
                  <a:pt x="189357" y="0"/>
                </a:moveTo>
                <a:lnTo>
                  <a:pt x="0" y="0"/>
                </a:lnTo>
                <a:lnTo>
                  <a:pt x="0" y="1350618"/>
                </a:lnTo>
                <a:lnTo>
                  <a:pt x="189357" y="1350618"/>
                </a:lnTo>
                <a:lnTo>
                  <a:pt x="189357" y="0"/>
                </a:lnTo>
                <a:close/>
              </a:path>
            </a:pathLst>
          </a:custGeom>
          <a:solidFill>
            <a:srgbClr val="DA622E"/>
          </a:solidFill>
        </p:spPr>
        <p:txBody>
          <a:bodyPr wrap="square" lIns="0" tIns="0" rIns="0" bIns="0" rtlCol="0"/>
          <a:lstStyle/>
          <a:p>
            <a:endParaRPr/>
          </a:p>
        </p:txBody>
      </p:sp>
      <p:grpSp>
        <p:nvGrpSpPr>
          <p:cNvPr id="15" name="object 15"/>
          <p:cNvGrpSpPr/>
          <p:nvPr/>
        </p:nvGrpSpPr>
        <p:grpSpPr>
          <a:xfrm>
            <a:off x="-719" y="5581434"/>
            <a:ext cx="1656714" cy="3314700"/>
            <a:chOff x="-719" y="5581434"/>
            <a:chExt cx="1656714" cy="3314700"/>
          </a:xfrm>
        </p:grpSpPr>
        <p:sp>
          <p:nvSpPr>
            <p:cNvPr id="16" name="object 16"/>
            <p:cNvSpPr/>
            <p:nvPr/>
          </p:nvSpPr>
          <p:spPr>
            <a:xfrm>
              <a:off x="-719" y="5581434"/>
              <a:ext cx="1656714" cy="3314700"/>
            </a:xfrm>
            <a:custGeom>
              <a:avLst/>
              <a:gdLst/>
              <a:ahLst/>
              <a:cxnLst/>
              <a:rect l="l" t="t" r="r" b="b"/>
              <a:pathLst>
                <a:path w="1656714" h="3314700">
                  <a:moveTo>
                    <a:pt x="0" y="0"/>
                  </a:moveTo>
                  <a:lnTo>
                    <a:pt x="0" y="281520"/>
                  </a:lnTo>
                  <a:lnTo>
                    <a:pt x="48326" y="282353"/>
                  </a:lnTo>
                  <a:lnTo>
                    <a:pt x="96233" y="284832"/>
                  </a:lnTo>
                  <a:lnTo>
                    <a:pt x="143692" y="288930"/>
                  </a:lnTo>
                  <a:lnTo>
                    <a:pt x="190676" y="294621"/>
                  </a:lnTo>
                  <a:lnTo>
                    <a:pt x="237158" y="301876"/>
                  </a:lnTo>
                  <a:lnTo>
                    <a:pt x="283111" y="310668"/>
                  </a:lnTo>
                  <a:lnTo>
                    <a:pt x="328508" y="320970"/>
                  </a:lnTo>
                  <a:lnTo>
                    <a:pt x="373322" y="332755"/>
                  </a:lnTo>
                  <a:lnTo>
                    <a:pt x="417524" y="345996"/>
                  </a:lnTo>
                  <a:lnTo>
                    <a:pt x="461089" y="360664"/>
                  </a:lnTo>
                  <a:lnTo>
                    <a:pt x="503989" y="376733"/>
                  </a:lnTo>
                  <a:lnTo>
                    <a:pt x="546196" y="394175"/>
                  </a:lnTo>
                  <a:lnTo>
                    <a:pt x="587683" y="412963"/>
                  </a:lnTo>
                  <a:lnTo>
                    <a:pt x="628424" y="433069"/>
                  </a:lnTo>
                  <a:lnTo>
                    <a:pt x="668391" y="454467"/>
                  </a:lnTo>
                  <a:lnTo>
                    <a:pt x="707556" y="477129"/>
                  </a:lnTo>
                  <a:lnTo>
                    <a:pt x="745893" y="501028"/>
                  </a:lnTo>
                  <a:lnTo>
                    <a:pt x="783375" y="526136"/>
                  </a:lnTo>
                  <a:lnTo>
                    <a:pt x="819973" y="552426"/>
                  </a:lnTo>
                  <a:lnTo>
                    <a:pt x="855662" y="579870"/>
                  </a:lnTo>
                  <a:lnTo>
                    <a:pt x="890413" y="608442"/>
                  </a:lnTo>
                  <a:lnTo>
                    <a:pt x="924200" y="638113"/>
                  </a:lnTo>
                  <a:lnTo>
                    <a:pt x="956995" y="668857"/>
                  </a:lnTo>
                  <a:lnTo>
                    <a:pt x="988771" y="700647"/>
                  </a:lnTo>
                  <a:lnTo>
                    <a:pt x="1019502" y="733454"/>
                  </a:lnTo>
                  <a:lnTo>
                    <a:pt x="1049158" y="767252"/>
                  </a:lnTo>
                  <a:lnTo>
                    <a:pt x="1077715" y="802013"/>
                  </a:lnTo>
                  <a:lnTo>
                    <a:pt x="1105143" y="837711"/>
                  </a:lnTo>
                  <a:lnTo>
                    <a:pt x="1131417" y="874316"/>
                  </a:lnTo>
                  <a:lnTo>
                    <a:pt x="1156508" y="911803"/>
                  </a:lnTo>
                  <a:lnTo>
                    <a:pt x="1180390" y="950144"/>
                  </a:lnTo>
                  <a:lnTo>
                    <a:pt x="1203036" y="989312"/>
                  </a:lnTo>
                  <a:lnTo>
                    <a:pt x="1224417" y="1029279"/>
                  </a:lnTo>
                  <a:lnTo>
                    <a:pt x="1244508" y="1070017"/>
                  </a:lnTo>
                  <a:lnTo>
                    <a:pt x="1263280" y="1111500"/>
                  </a:lnTo>
                  <a:lnTo>
                    <a:pt x="1280707" y="1153701"/>
                  </a:lnTo>
                  <a:lnTo>
                    <a:pt x="1296762" y="1196591"/>
                  </a:lnTo>
                  <a:lnTo>
                    <a:pt x="1311416" y="1240144"/>
                  </a:lnTo>
                  <a:lnTo>
                    <a:pt x="1324644" y="1284332"/>
                  </a:lnTo>
                  <a:lnTo>
                    <a:pt x="1336417" y="1329128"/>
                  </a:lnTo>
                  <a:lnTo>
                    <a:pt x="1346709" y="1374505"/>
                  </a:lnTo>
                  <a:lnTo>
                    <a:pt x="1355492" y="1420435"/>
                  </a:lnTo>
                  <a:lnTo>
                    <a:pt x="1362739" y="1466891"/>
                  </a:lnTo>
                  <a:lnTo>
                    <a:pt x="1368423" y="1513845"/>
                  </a:lnTo>
                  <a:lnTo>
                    <a:pt x="1372516" y="1561270"/>
                  </a:lnTo>
                  <a:lnTo>
                    <a:pt x="1374993" y="1609140"/>
                  </a:lnTo>
                  <a:lnTo>
                    <a:pt x="1375824" y="1657426"/>
                  </a:lnTo>
                  <a:lnTo>
                    <a:pt x="1374993" y="1705710"/>
                  </a:lnTo>
                  <a:lnTo>
                    <a:pt x="1372516" y="1753578"/>
                  </a:lnTo>
                  <a:lnTo>
                    <a:pt x="1368423" y="1801002"/>
                  </a:lnTo>
                  <a:lnTo>
                    <a:pt x="1362739" y="1847955"/>
                  </a:lnTo>
                  <a:lnTo>
                    <a:pt x="1355492" y="1894410"/>
                  </a:lnTo>
                  <a:lnTo>
                    <a:pt x="1346709" y="1940338"/>
                  </a:lnTo>
                  <a:lnTo>
                    <a:pt x="1336417" y="1985714"/>
                  </a:lnTo>
                  <a:lnTo>
                    <a:pt x="1324644" y="2030509"/>
                  </a:lnTo>
                  <a:lnTo>
                    <a:pt x="1311416" y="2074696"/>
                  </a:lnTo>
                  <a:lnTo>
                    <a:pt x="1296762" y="2118249"/>
                  </a:lnTo>
                  <a:lnTo>
                    <a:pt x="1280707" y="2161138"/>
                  </a:lnTo>
                  <a:lnTo>
                    <a:pt x="1263280" y="2203338"/>
                  </a:lnTo>
                  <a:lnTo>
                    <a:pt x="1244508" y="2244821"/>
                  </a:lnTo>
                  <a:lnTo>
                    <a:pt x="1224417" y="2285559"/>
                  </a:lnTo>
                  <a:lnTo>
                    <a:pt x="1203036" y="2325525"/>
                  </a:lnTo>
                  <a:lnTo>
                    <a:pt x="1180390" y="2364692"/>
                  </a:lnTo>
                  <a:lnTo>
                    <a:pt x="1156508" y="2403033"/>
                  </a:lnTo>
                  <a:lnTo>
                    <a:pt x="1131417" y="2440520"/>
                  </a:lnTo>
                  <a:lnTo>
                    <a:pt x="1105143" y="2477125"/>
                  </a:lnTo>
                  <a:lnTo>
                    <a:pt x="1077715" y="2512822"/>
                  </a:lnTo>
                  <a:lnTo>
                    <a:pt x="1049158" y="2547583"/>
                  </a:lnTo>
                  <a:lnTo>
                    <a:pt x="1019502" y="2581381"/>
                  </a:lnTo>
                  <a:lnTo>
                    <a:pt x="988771" y="2614189"/>
                  </a:lnTo>
                  <a:lnTo>
                    <a:pt x="956995" y="2645978"/>
                  </a:lnTo>
                  <a:lnTo>
                    <a:pt x="924200" y="2676722"/>
                  </a:lnTo>
                  <a:lnTo>
                    <a:pt x="890413" y="2706394"/>
                  </a:lnTo>
                  <a:lnTo>
                    <a:pt x="855662" y="2734966"/>
                  </a:lnTo>
                  <a:lnTo>
                    <a:pt x="819973" y="2762410"/>
                  </a:lnTo>
                  <a:lnTo>
                    <a:pt x="783375" y="2788700"/>
                  </a:lnTo>
                  <a:lnTo>
                    <a:pt x="745893" y="2813808"/>
                  </a:lnTo>
                  <a:lnTo>
                    <a:pt x="707556" y="2837707"/>
                  </a:lnTo>
                  <a:lnTo>
                    <a:pt x="668391" y="2860369"/>
                  </a:lnTo>
                  <a:lnTo>
                    <a:pt x="628424" y="2881767"/>
                  </a:lnTo>
                  <a:lnTo>
                    <a:pt x="587683" y="2901874"/>
                  </a:lnTo>
                  <a:lnTo>
                    <a:pt x="546196" y="2920662"/>
                  </a:lnTo>
                  <a:lnTo>
                    <a:pt x="503989" y="2938105"/>
                  </a:lnTo>
                  <a:lnTo>
                    <a:pt x="461089" y="2954174"/>
                  </a:lnTo>
                  <a:lnTo>
                    <a:pt x="417524" y="2968842"/>
                  </a:lnTo>
                  <a:lnTo>
                    <a:pt x="373322" y="2982083"/>
                  </a:lnTo>
                  <a:lnTo>
                    <a:pt x="328508" y="2993868"/>
                  </a:lnTo>
                  <a:lnTo>
                    <a:pt x="283111" y="3004170"/>
                  </a:lnTo>
                  <a:lnTo>
                    <a:pt x="237158" y="3012963"/>
                  </a:lnTo>
                  <a:lnTo>
                    <a:pt x="190676" y="3020218"/>
                  </a:lnTo>
                  <a:lnTo>
                    <a:pt x="143692" y="3025908"/>
                  </a:lnTo>
                  <a:lnTo>
                    <a:pt x="96233" y="3030007"/>
                  </a:lnTo>
                  <a:lnTo>
                    <a:pt x="48326" y="3032486"/>
                  </a:lnTo>
                  <a:lnTo>
                    <a:pt x="0" y="3033318"/>
                  </a:lnTo>
                  <a:lnTo>
                    <a:pt x="0" y="3314115"/>
                  </a:lnTo>
                  <a:lnTo>
                    <a:pt x="47997" y="3313434"/>
                  </a:lnTo>
                  <a:lnTo>
                    <a:pt x="95656" y="3311401"/>
                  </a:lnTo>
                  <a:lnTo>
                    <a:pt x="142957" y="3308035"/>
                  </a:lnTo>
                  <a:lnTo>
                    <a:pt x="189883" y="3303356"/>
                  </a:lnTo>
                  <a:lnTo>
                    <a:pt x="236415" y="3297380"/>
                  </a:lnTo>
                  <a:lnTo>
                    <a:pt x="282534" y="3290127"/>
                  </a:lnTo>
                  <a:lnTo>
                    <a:pt x="328223" y="3281614"/>
                  </a:lnTo>
                  <a:lnTo>
                    <a:pt x="373462" y="3271862"/>
                  </a:lnTo>
                  <a:lnTo>
                    <a:pt x="418234" y="3260886"/>
                  </a:lnTo>
                  <a:lnTo>
                    <a:pt x="462519" y="3248707"/>
                  </a:lnTo>
                  <a:lnTo>
                    <a:pt x="506301" y="3235343"/>
                  </a:lnTo>
                  <a:lnTo>
                    <a:pt x="549559" y="3220811"/>
                  </a:lnTo>
                  <a:lnTo>
                    <a:pt x="592276" y="3205131"/>
                  </a:lnTo>
                  <a:lnTo>
                    <a:pt x="634434" y="3188320"/>
                  </a:lnTo>
                  <a:lnTo>
                    <a:pt x="676013" y="3170398"/>
                  </a:lnTo>
                  <a:lnTo>
                    <a:pt x="716996" y="3151382"/>
                  </a:lnTo>
                  <a:lnTo>
                    <a:pt x="757364" y="3131292"/>
                  </a:lnTo>
                  <a:lnTo>
                    <a:pt x="797099" y="3110144"/>
                  </a:lnTo>
                  <a:lnTo>
                    <a:pt x="836182" y="3087958"/>
                  </a:lnTo>
                  <a:lnTo>
                    <a:pt x="874595" y="3064753"/>
                  </a:lnTo>
                  <a:lnTo>
                    <a:pt x="912319" y="3040546"/>
                  </a:lnTo>
                  <a:lnTo>
                    <a:pt x="949337" y="3015356"/>
                  </a:lnTo>
                  <a:lnTo>
                    <a:pt x="985629" y="2989202"/>
                  </a:lnTo>
                  <a:lnTo>
                    <a:pt x="1021178" y="2962101"/>
                  </a:lnTo>
                  <a:lnTo>
                    <a:pt x="1055964" y="2934073"/>
                  </a:lnTo>
                  <a:lnTo>
                    <a:pt x="1089970" y="2905135"/>
                  </a:lnTo>
                  <a:lnTo>
                    <a:pt x="1123177" y="2875306"/>
                  </a:lnTo>
                  <a:lnTo>
                    <a:pt x="1155567" y="2844605"/>
                  </a:lnTo>
                  <a:lnTo>
                    <a:pt x="1187121" y="2813049"/>
                  </a:lnTo>
                  <a:lnTo>
                    <a:pt x="1217821" y="2780658"/>
                  </a:lnTo>
                  <a:lnTo>
                    <a:pt x="1247648" y="2747449"/>
                  </a:lnTo>
                  <a:lnTo>
                    <a:pt x="1276584" y="2713441"/>
                  </a:lnTo>
                  <a:lnTo>
                    <a:pt x="1304612" y="2678653"/>
                  </a:lnTo>
                  <a:lnTo>
                    <a:pt x="1331711" y="2643103"/>
                  </a:lnTo>
                  <a:lnTo>
                    <a:pt x="1357864" y="2606809"/>
                  </a:lnTo>
                  <a:lnTo>
                    <a:pt x="1383053" y="2569789"/>
                  </a:lnTo>
                  <a:lnTo>
                    <a:pt x="1407258" y="2532063"/>
                  </a:lnTo>
                  <a:lnTo>
                    <a:pt x="1430463" y="2493648"/>
                  </a:lnTo>
                  <a:lnTo>
                    <a:pt x="1452647" y="2454563"/>
                  </a:lnTo>
                  <a:lnTo>
                    <a:pt x="1473794" y="2414827"/>
                  </a:lnTo>
                  <a:lnTo>
                    <a:pt x="1493883" y="2374457"/>
                  </a:lnTo>
                  <a:lnTo>
                    <a:pt x="1512898" y="2333472"/>
                  </a:lnTo>
                  <a:lnTo>
                    <a:pt x="1530820" y="2291890"/>
                  </a:lnTo>
                  <a:lnTo>
                    <a:pt x="1547629" y="2249731"/>
                  </a:lnTo>
                  <a:lnTo>
                    <a:pt x="1563309" y="2207012"/>
                  </a:lnTo>
                  <a:lnTo>
                    <a:pt x="1577840" y="2163751"/>
                  </a:lnTo>
                  <a:lnTo>
                    <a:pt x="1591203" y="2119968"/>
                  </a:lnTo>
                  <a:lnTo>
                    <a:pt x="1603382" y="2075680"/>
                  </a:lnTo>
                  <a:lnTo>
                    <a:pt x="1614357" y="2030906"/>
                  </a:lnTo>
                  <a:lnTo>
                    <a:pt x="1624109" y="1985665"/>
                  </a:lnTo>
                  <a:lnTo>
                    <a:pt x="1632621" y="1939974"/>
                  </a:lnTo>
                  <a:lnTo>
                    <a:pt x="1639874" y="1893852"/>
                  </a:lnTo>
                  <a:lnTo>
                    <a:pt x="1645849" y="1847318"/>
                  </a:lnTo>
                  <a:lnTo>
                    <a:pt x="1650529" y="1800390"/>
                  </a:lnTo>
                  <a:lnTo>
                    <a:pt x="1653894" y="1753087"/>
                  </a:lnTo>
                  <a:lnTo>
                    <a:pt x="1655927" y="1705426"/>
                  </a:lnTo>
                  <a:lnTo>
                    <a:pt x="1656608" y="1657426"/>
                  </a:lnTo>
                  <a:lnTo>
                    <a:pt x="1655927" y="1609425"/>
                  </a:lnTo>
                  <a:lnTo>
                    <a:pt x="1653894" y="1561761"/>
                  </a:lnTo>
                  <a:lnTo>
                    <a:pt x="1650529" y="1514453"/>
                  </a:lnTo>
                  <a:lnTo>
                    <a:pt x="1645849" y="1467520"/>
                  </a:lnTo>
                  <a:lnTo>
                    <a:pt x="1639874" y="1420980"/>
                  </a:lnTo>
                  <a:lnTo>
                    <a:pt x="1632621" y="1374851"/>
                  </a:lnTo>
                  <a:lnTo>
                    <a:pt x="1624109" y="1329152"/>
                  </a:lnTo>
                  <a:lnTo>
                    <a:pt x="1614357" y="1283902"/>
                  </a:lnTo>
                  <a:lnTo>
                    <a:pt x="1603382" y="1239118"/>
                  </a:lnTo>
                  <a:lnTo>
                    <a:pt x="1591203" y="1194819"/>
                  </a:lnTo>
                  <a:lnTo>
                    <a:pt x="1577840" y="1151024"/>
                  </a:lnTo>
                  <a:lnTo>
                    <a:pt x="1563309" y="1107750"/>
                  </a:lnTo>
                  <a:lnTo>
                    <a:pt x="1547629" y="1065018"/>
                  </a:lnTo>
                  <a:lnTo>
                    <a:pt x="1530820" y="1022844"/>
                  </a:lnTo>
                  <a:lnTo>
                    <a:pt x="1512898" y="981248"/>
                  </a:lnTo>
                  <a:lnTo>
                    <a:pt x="1493883" y="940248"/>
                  </a:lnTo>
                  <a:lnTo>
                    <a:pt x="1473794" y="899862"/>
                  </a:lnTo>
                  <a:lnTo>
                    <a:pt x="1452647" y="860109"/>
                  </a:lnTo>
                  <a:lnTo>
                    <a:pt x="1430463" y="821007"/>
                  </a:lnTo>
                  <a:lnTo>
                    <a:pt x="1407258" y="782574"/>
                  </a:lnTo>
                  <a:lnTo>
                    <a:pt x="1383053" y="744830"/>
                  </a:lnTo>
                  <a:lnTo>
                    <a:pt x="1357864" y="707793"/>
                  </a:lnTo>
                  <a:lnTo>
                    <a:pt x="1331711" y="671480"/>
                  </a:lnTo>
                  <a:lnTo>
                    <a:pt x="1304612" y="635911"/>
                  </a:lnTo>
                  <a:lnTo>
                    <a:pt x="1276584" y="601104"/>
                  </a:lnTo>
                  <a:lnTo>
                    <a:pt x="1247648" y="567077"/>
                  </a:lnTo>
                  <a:lnTo>
                    <a:pt x="1217821" y="533849"/>
                  </a:lnTo>
                  <a:lnTo>
                    <a:pt x="1187121" y="501439"/>
                  </a:lnTo>
                  <a:lnTo>
                    <a:pt x="1155567" y="469864"/>
                  </a:lnTo>
                  <a:lnTo>
                    <a:pt x="1123177" y="439144"/>
                  </a:lnTo>
                  <a:lnTo>
                    <a:pt x="1089970" y="409296"/>
                  </a:lnTo>
                  <a:lnTo>
                    <a:pt x="1055964" y="380339"/>
                  </a:lnTo>
                  <a:lnTo>
                    <a:pt x="1021178" y="352292"/>
                  </a:lnTo>
                  <a:lnTo>
                    <a:pt x="985629" y="325172"/>
                  </a:lnTo>
                  <a:lnTo>
                    <a:pt x="949337" y="299000"/>
                  </a:lnTo>
                  <a:lnTo>
                    <a:pt x="912319" y="273792"/>
                  </a:lnTo>
                  <a:lnTo>
                    <a:pt x="874595" y="249567"/>
                  </a:lnTo>
                  <a:lnTo>
                    <a:pt x="836182" y="226345"/>
                  </a:lnTo>
                  <a:lnTo>
                    <a:pt x="797099" y="204142"/>
                  </a:lnTo>
                  <a:lnTo>
                    <a:pt x="757364" y="182978"/>
                  </a:lnTo>
                  <a:lnTo>
                    <a:pt x="716996" y="162872"/>
                  </a:lnTo>
                  <a:lnTo>
                    <a:pt x="676013" y="143841"/>
                  </a:lnTo>
                  <a:lnTo>
                    <a:pt x="634434" y="125904"/>
                  </a:lnTo>
                  <a:lnTo>
                    <a:pt x="592276" y="109080"/>
                  </a:lnTo>
                  <a:lnTo>
                    <a:pt x="549559" y="93387"/>
                  </a:lnTo>
                  <a:lnTo>
                    <a:pt x="506301" y="78843"/>
                  </a:lnTo>
                  <a:lnTo>
                    <a:pt x="462519" y="65467"/>
                  </a:lnTo>
                  <a:lnTo>
                    <a:pt x="418234" y="53277"/>
                  </a:lnTo>
                  <a:lnTo>
                    <a:pt x="373462" y="42292"/>
                  </a:lnTo>
                  <a:lnTo>
                    <a:pt x="328223" y="32530"/>
                  </a:lnTo>
                  <a:lnTo>
                    <a:pt x="282534" y="24011"/>
                  </a:lnTo>
                  <a:lnTo>
                    <a:pt x="236415" y="16751"/>
                  </a:lnTo>
                  <a:lnTo>
                    <a:pt x="189883" y="10769"/>
                  </a:lnTo>
                  <a:lnTo>
                    <a:pt x="142957" y="6085"/>
                  </a:lnTo>
                  <a:lnTo>
                    <a:pt x="95656" y="2717"/>
                  </a:lnTo>
                  <a:lnTo>
                    <a:pt x="47997" y="682"/>
                  </a:lnTo>
                  <a:lnTo>
                    <a:pt x="0" y="0"/>
                  </a:lnTo>
                  <a:close/>
                </a:path>
              </a:pathLst>
            </a:custGeom>
            <a:solidFill>
              <a:srgbClr val="FFA900"/>
            </a:solidFill>
          </p:spPr>
          <p:txBody>
            <a:bodyPr wrap="square" lIns="0" tIns="0" rIns="0" bIns="0" rtlCol="0"/>
            <a:lstStyle/>
            <a:p>
              <a:endParaRPr/>
            </a:p>
          </p:txBody>
        </p:sp>
        <p:sp>
          <p:nvSpPr>
            <p:cNvPr id="17" name="object 17"/>
            <p:cNvSpPr/>
            <p:nvPr/>
          </p:nvSpPr>
          <p:spPr>
            <a:xfrm>
              <a:off x="719" y="6501587"/>
              <a:ext cx="738505" cy="1477010"/>
            </a:xfrm>
            <a:custGeom>
              <a:avLst/>
              <a:gdLst/>
              <a:ahLst/>
              <a:cxnLst/>
              <a:rect l="l" t="t" r="r" b="b"/>
              <a:pathLst>
                <a:path w="738505" h="1477009">
                  <a:moveTo>
                    <a:pt x="0" y="0"/>
                  </a:moveTo>
                  <a:lnTo>
                    <a:pt x="0" y="263512"/>
                  </a:lnTo>
                  <a:lnTo>
                    <a:pt x="48649" y="265961"/>
                  </a:lnTo>
                  <a:lnTo>
                    <a:pt x="95894" y="273151"/>
                  </a:lnTo>
                  <a:lnTo>
                    <a:pt x="141497" y="284845"/>
                  </a:lnTo>
                  <a:lnTo>
                    <a:pt x="185217" y="300805"/>
                  </a:lnTo>
                  <a:lnTo>
                    <a:pt x="226816" y="320793"/>
                  </a:lnTo>
                  <a:lnTo>
                    <a:pt x="266053" y="344573"/>
                  </a:lnTo>
                  <a:lnTo>
                    <a:pt x="302689" y="371908"/>
                  </a:lnTo>
                  <a:lnTo>
                    <a:pt x="336486" y="402559"/>
                  </a:lnTo>
                  <a:lnTo>
                    <a:pt x="367203" y="436290"/>
                  </a:lnTo>
                  <a:lnTo>
                    <a:pt x="394601" y="472864"/>
                  </a:lnTo>
                  <a:lnTo>
                    <a:pt x="418441" y="512043"/>
                  </a:lnTo>
                  <a:lnTo>
                    <a:pt x="438483" y="553589"/>
                  </a:lnTo>
                  <a:lnTo>
                    <a:pt x="454488" y="597266"/>
                  </a:lnTo>
                  <a:lnTo>
                    <a:pt x="466217" y="642836"/>
                  </a:lnTo>
                  <a:lnTo>
                    <a:pt x="473430" y="690063"/>
                  </a:lnTo>
                  <a:lnTo>
                    <a:pt x="475887" y="738708"/>
                  </a:lnTo>
                  <a:lnTo>
                    <a:pt x="473430" y="787351"/>
                  </a:lnTo>
                  <a:lnTo>
                    <a:pt x="466217" y="834575"/>
                  </a:lnTo>
                  <a:lnTo>
                    <a:pt x="454488" y="880145"/>
                  </a:lnTo>
                  <a:lnTo>
                    <a:pt x="438483" y="923821"/>
                  </a:lnTo>
                  <a:lnTo>
                    <a:pt x="418441" y="965367"/>
                  </a:lnTo>
                  <a:lnTo>
                    <a:pt x="394601" y="1004546"/>
                  </a:lnTo>
                  <a:lnTo>
                    <a:pt x="367203" y="1041120"/>
                  </a:lnTo>
                  <a:lnTo>
                    <a:pt x="336486" y="1074851"/>
                  </a:lnTo>
                  <a:lnTo>
                    <a:pt x="302689" y="1105503"/>
                  </a:lnTo>
                  <a:lnTo>
                    <a:pt x="266053" y="1132839"/>
                  </a:lnTo>
                  <a:lnTo>
                    <a:pt x="226816" y="1156620"/>
                  </a:lnTo>
                  <a:lnTo>
                    <a:pt x="185217" y="1176609"/>
                  </a:lnTo>
                  <a:lnTo>
                    <a:pt x="141497" y="1192569"/>
                  </a:lnTo>
                  <a:lnTo>
                    <a:pt x="95894" y="1204263"/>
                  </a:lnTo>
                  <a:lnTo>
                    <a:pt x="48649" y="1211454"/>
                  </a:lnTo>
                  <a:lnTo>
                    <a:pt x="0" y="1213904"/>
                  </a:lnTo>
                  <a:lnTo>
                    <a:pt x="0" y="1476692"/>
                  </a:lnTo>
                  <a:lnTo>
                    <a:pt x="48592" y="1475122"/>
                  </a:lnTo>
                  <a:lnTo>
                    <a:pt x="96335" y="1470477"/>
                  </a:lnTo>
                  <a:lnTo>
                    <a:pt x="143131" y="1462853"/>
                  </a:lnTo>
                  <a:lnTo>
                    <a:pt x="188885" y="1452349"/>
                  </a:lnTo>
                  <a:lnTo>
                    <a:pt x="233499" y="1439062"/>
                  </a:lnTo>
                  <a:lnTo>
                    <a:pt x="276878" y="1423089"/>
                  </a:lnTo>
                  <a:lnTo>
                    <a:pt x="318924" y="1404527"/>
                  </a:lnTo>
                  <a:lnTo>
                    <a:pt x="359542" y="1383474"/>
                  </a:lnTo>
                  <a:lnTo>
                    <a:pt x="398634" y="1360027"/>
                  </a:lnTo>
                  <a:lnTo>
                    <a:pt x="436105" y="1334283"/>
                  </a:lnTo>
                  <a:lnTo>
                    <a:pt x="471857" y="1306340"/>
                  </a:lnTo>
                  <a:lnTo>
                    <a:pt x="505795" y="1276295"/>
                  </a:lnTo>
                  <a:lnTo>
                    <a:pt x="537822" y="1244245"/>
                  </a:lnTo>
                  <a:lnTo>
                    <a:pt x="567841" y="1210288"/>
                  </a:lnTo>
                  <a:lnTo>
                    <a:pt x="595755" y="1174520"/>
                  </a:lnTo>
                  <a:lnTo>
                    <a:pt x="621470" y="1137040"/>
                  </a:lnTo>
                  <a:lnTo>
                    <a:pt x="644887" y="1097945"/>
                  </a:lnTo>
                  <a:lnTo>
                    <a:pt x="665910" y="1057332"/>
                  </a:lnTo>
                  <a:lnTo>
                    <a:pt x="684444" y="1015297"/>
                  </a:lnTo>
                  <a:lnTo>
                    <a:pt x="700390" y="971940"/>
                  </a:lnTo>
                  <a:lnTo>
                    <a:pt x="713654" y="927356"/>
                  </a:lnTo>
                  <a:lnTo>
                    <a:pt x="724138" y="881644"/>
                  </a:lnTo>
                  <a:lnTo>
                    <a:pt x="731747" y="834900"/>
                  </a:lnTo>
                  <a:lnTo>
                    <a:pt x="736382" y="787222"/>
                  </a:lnTo>
                  <a:lnTo>
                    <a:pt x="737949" y="738708"/>
                  </a:lnTo>
                  <a:lnTo>
                    <a:pt x="736382" y="690188"/>
                  </a:lnTo>
                  <a:lnTo>
                    <a:pt x="731747" y="642499"/>
                  </a:lnTo>
                  <a:lnTo>
                    <a:pt x="724138" y="595739"/>
                  </a:lnTo>
                  <a:lnTo>
                    <a:pt x="713654" y="550005"/>
                  </a:lnTo>
                  <a:lnTo>
                    <a:pt x="700390" y="505395"/>
                  </a:lnTo>
                  <a:lnTo>
                    <a:pt x="684444" y="462008"/>
                  </a:lnTo>
                  <a:lnTo>
                    <a:pt x="665910" y="419940"/>
                  </a:lnTo>
                  <a:lnTo>
                    <a:pt x="644887" y="379290"/>
                  </a:lnTo>
                  <a:lnTo>
                    <a:pt x="621470" y="340156"/>
                  </a:lnTo>
                  <a:lnTo>
                    <a:pt x="595755" y="302635"/>
                  </a:lnTo>
                  <a:lnTo>
                    <a:pt x="567841" y="266825"/>
                  </a:lnTo>
                  <a:lnTo>
                    <a:pt x="537822" y="232825"/>
                  </a:lnTo>
                  <a:lnTo>
                    <a:pt x="505795" y="200733"/>
                  </a:lnTo>
                  <a:lnTo>
                    <a:pt x="471857" y="170645"/>
                  </a:lnTo>
                  <a:lnTo>
                    <a:pt x="436105" y="142660"/>
                  </a:lnTo>
                  <a:lnTo>
                    <a:pt x="398634" y="116875"/>
                  </a:lnTo>
                  <a:lnTo>
                    <a:pt x="359542" y="93390"/>
                  </a:lnTo>
                  <a:lnTo>
                    <a:pt x="318924" y="72301"/>
                  </a:lnTo>
                  <a:lnTo>
                    <a:pt x="276878" y="53706"/>
                  </a:lnTo>
                  <a:lnTo>
                    <a:pt x="233499" y="37703"/>
                  </a:lnTo>
                  <a:lnTo>
                    <a:pt x="188885" y="24391"/>
                  </a:lnTo>
                  <a:lnTo>
                    <a:pt x="143131" y="13867"/>
                  </a:lnTo>
                  <a:lnTo>
                    <a:pt x="96335" y="6228"/>
                  </a:lnTo>
                  <a:lnTo>
                    <a:pt x="48592" y="1573"/>
                  </a:lnTo>
                  <a:lnTo>
                    <a:pt x="0" y="0"/>
                  </a:lnTo>
                  <a:close/>
                </a:path>
              </a:pathLst>
            </a:custGeom>
            <a:solidFill>
              <a:srgbClr val="DA622E"/>
            </a:solidFill>
          </p:spPr>
          <p:txBody>
            <a:bodyPr wrap="square" lIns="0" tIns="0" rIns="0" bIns="0" rtlCol="0"/>
            <a:lstStyle/>
            <a:p>
              <a:endParaRPr/>
            </a:p>
          </p:txBody>
        </p:sp>
      </p:grpSp>
      <p:sp>
        <p:nvSpPr>
          <p:cNvPr id="18" name="object 18"/>
          <p:cNvSpPr txBox="1">
            <a:spLocks noGrp="1"/>
          </p:cNvSpPr>
          <p:nvPr>
            <p:ph type="title"/>
          </p:nvPr>
        </p:nvSpPr>
        <p:spPr>
          <a:xfrm>
            <a:off x="6415938" y="1386827"/>
            <a:ext cx="5456555" cy="1854835"/>
          </a:xfrm>
          <a:prstGeom prst="rect">
            <a:avLst/>
          </a:prstGeom>
        </p:spPr>
        <p:txBody>
          <a:bodyPr vert="horz" wrap="square" lIns="0" tIns="12700" rIns="0" bIns="0" rtlCol="0">
            <a:spAutoFit/>
          </a:bodyPr>
          <a:lstStyle/>
          <a:p>
            <a:pPr marL="12700">
              <a:lnSpc>
                <a:spcPct val="100000"/>
              </a:lnSpc>
              <a:spcBef>
                <a:spcPts val="100"/>
              </a:spcBef>
            </a:pPr>
            <a:r>
              <a:rPr sz="12000" spc="220" dirty="0"/>
              <a:t>Thanks!</a:t>
            </a:r>
            <a:endParaRPr sz="12000"/>
          </a:p>
        </p:txBody>
      </p:sp>
      <p:sp>
        <p:nvSpPr>
          <p:cNvPr id="19" name="object 19"/>
          <p:cNvSpPr txBox="1"/>
          <p:nvPr/>
        </p:nvSpPr>
        <p:spPr>
          <a:xfrm>
            <a:off x="6730479" y="3544404"/>
            <a:ext cx="4827270" cy="2387833"/>
          </a:xfrm>
          <a:prstGeom prst="rect">
            <a:avLst/>
          </a:prstGeom>
        </p:spPr>
        <p:txBody>
          <a:bodyPr vert="horz" wrap="square" lIns="0" tIns="78740" rIns="0" bIns="0" rtlCol="0" anchor="t">
            <a:spAutoFit/>
          </a:bodyPr>
          <a:lstStyle/>
          <a:p>
            <a:pPr algn="ctr">
              <a:lnSpc>
                <a:spcPct val="100000"/>
              </a:lnSpc>
              <a:spcBef>
                <a:spcPts val="620"/>
              </a:spcBef>
            </a:pPr>
            <a:r>
              <a:rPr sz="2750" b="1" spc="-65" dirty="0">
                <a:solidFill>
                  <a:srgbClr val="882E06"/>
                </a:solidFill>
                <a:latin typeface="Tahoma"/>
                <a:cs typeface="Tahoma"/>
              </a:rPr>
              <a:t>D</a:t>
            </a:r>
            <a:r>
              <a:rPr sz="2750" b="1" spc="5" dirty="0">
                <a:solidFill>
                  <a:srgbClr val="882E06"/>
                </a:solidFill>
                <a:latin typeface="Tahoma"/>
                <a:cs typeface="Tahoma"/>
              </a:rPr>
              <a:t>o</a:t>
            </a:r>
            <a:r>
              <a:rPr sz="2750" b="1" spc="-165" dirty="0">
                <a:solidFill>
                  <a:srgbClr val="882E06"/>
                </a:solidFill>
                <a:latin typeface="Tahoma"/>
                <a:cs typeface="Tahoma"/>
              </a:rPr>
              <a:t> </a:t>
            </a:r>
            <a:r>
              <a:rPr sz="2750" b="1" spc="-15" dirty="0">
                <a:solidFill>
                  <a:srgbClr val="882E06"/>
                </a:solidFill>
                <a:latin typeface="Tahoma"/>
                <a:cs typeface="Tahoma"/>
              </a:rPr>
              <a:t>y</a:t>
            </a:r>
            <a:r>
              <a:rPr sz="2750" b="1" spc="5" dirty="0">
                <a:solidFill>
                  <a:srgbClr val="882E06"/>
                </a:solidFill>
                <a:latin typeface="Tahoma"/>
                <a:cs typeface="Tahoma"/>
              </a:rPr>
              <a:t>o</a:t>
            </a:r>
            <a:r>
              <a:rPr sz="2750" b="1" spc="-35" dirty="0">
                <a:solidFill>
                  <a:srgbClr val="882E06"/>
                </a:solidFill>
                <a:latin typeface="Tahoma"/>
                <a:cs typeface="Tahoma"/>
              </a:rPr>
              <a:t>u</a:t>
            </a:r>
            <a:r>
              <a:rPr sz="2750" b="1" spc="-165" dirty="0">
                <a:solidFill>
                  <a:srgbClr val="882E06"/>
                </a:solidFill>
                <a:latin typeface="Tahoma"/>
                <a:cs typeface="Tahoma"/>
              </a:rPr>
              <a:t> </a:t>
            </a:r>
            <a:r>
              <a:rPr sz="2750" b="1" spc="-30" dirty="0">
                <a:solidFill>
                  <a:srgbClr val="882E06"/>
                </a:solidFill>
                <a:latin typeface="Tahoma"/>
                <a:cs typeface="Tahoma"/>
              </a:rPr>
              <a:t>h</a:t>
            </a:r>
            <a:r>
              <a:rPr sz="2750" b="1" spc="-100" dirty="0">
                <a:solidFill>
                  <a:srgbClr val="882E06"/>
                </a:solidFill>
                <a:latin typeface="Tahoma"/>
                <a:cs typeface="Tahoma"/>
              </a:rPr>
              <a:t>a</a:t>
            </a:r>
            <a:r>
              <a:rPr sz="2750" b="1" spc="-25" dirty="0">
                <a:solidFill>
                  <a:srgbClr val="882E06"/>
                </a:solidFill>
                <a:latin typeface="Tahoma"/>
                <a:cs typeface="Tahoma"/>
              </a:rPr>
              <a:t>v</a:t>
            </a:r>
            <a:r>
              <a:rPr sz="2750" b="1" spc="25" dirty="0">
                <a:solidFill>
                  <a:srgbClr val="882E06"/>
                </a:solidFill>
                <a:latin typeface="Tahoma"/>
                <a:cs typeface="Tahoma"/>
              </a:rPr>
              <a:t>e</a:t>
            </a:r>
            <a:r>
              <a:rPr sz="2750" b="1" spc="-165" dirty="0">
                <a:solidFill>
                  <a:srgbClr val="882E06"/>
                </a:solidFill>
                <a:latin typeface="Tahoma"/>
                <a:cs typeface="Tahoma"/>
              </a:rPr>
              <a:t> </a:t>
            </a:r>
            <a:r>
              <a:rPr sz="2750" b="1" spc="-40" dirty="0">
                <a:solidFill>
                  <a:srgbClr val="882E06"/>
                </a:solidFill>
                <a:latin typeface="Tahoma"/>
                <a:cs typeface="Tahoma"/>
              </a:rPr>
              <a:t>a</a:t>
            </a:r>
            <a:r>
              <a:rPr sz="2750" b="1" spc="-95" dirty="0">
                <a:solidFill>
                  <a:srgbClr val="882E06"/>
                </a:solidFill>
                <a:latin typeface="Tahoma"/>
                <a:cs typeface="Tahoma"/>
              </a:rPr>
              <a:t>n</a:t>
            </a:r>
            <a:r>
              <a:rPr sz="2750" b="1" spc="40" dirty="0">
                <a:solidFill>
                  <a:srgbClr val="882E06"/>
                </a:solidFill>
                <a:latin typeface="Tahoma"/>
                <a:cs typeface="Tahoma"/>
              </a:rPr>
              <a:t>y</a:t>
            </a:r>
            <a:r>
              <a:rPr sz="2750" b="1" spc="-165" dirty="0">
                <a:solidFill>
                  <a:srgbClr val="882E06"/>
                </a:solidFill>
                <a:latin typeface="Tahoma"/>
                <a:cs typeface="Tahoma"/>
              </a:rPr>
              <a:t> </a:t>
            </a:r>
            <a:r>
              <a:rPr sz="2750" b="1" spc="20" dirty="0">
                <a:solidFill>
                  <a:srgbClr val="882E06"/>
                </a:solidFill>
                <a:latin typeface="Tahoma"/>
                <a:cs typeface="Tahoma"/>
              </a:rPr>
              <a:t>q</a:t>
            </a:r>
            <a:r>
              <a:rPr sz="2750" b="1" spc="-35" dirty="0">
                <a:solidFill>
                  <a:srgbClr val="882E06"/>
                </a:solidFill>
                <a:latin typeface="Tahoma"/>
                <a:cs typeface="Tahoma"/>
              </a:rPr>
              <a:t>u</a:t>
            </a:r>
            <a:r>
              <a:rPr sz="2750" b="1" spc="25" dirty="0">
                <a:solidFill>
                  <a:srgbClr val="882E06"/>
                </a:solidFill>
                <a:latin typeface="Tahoma"/>
                <a:cs typeface="Tahoma"/>
              </a:rPr>
              <a:t>e</a:t>
            </a:r>
            <a:r>
              <a:rPr sz="2750" b="1" spc="140" dirty="0">
                <a:solidFill>
                  <a:srgbClr val="882E06"/>
                </a:solidFill>
                <a:latin typeface="Tahoma"/>
                <a:cs typeface="Tahoma"/>
              </a:rPr>
              <a:t>s</a:t>
            </a:r>
            <a:r>
              <a:rPr sz="2750" b="1" spc="-65" dirty="0">
                <a:solidFill>
                  <a:srgbClr val="882E06"/>
                </a:solidFill>
                <a:latin typeface="Tahoma"/>
                <a:cs typeface="Tahoma"/>
              </a:rPr>
              <a:t>t</a:t>
            </a:r>
            <a:r>
              <a:rPr sz="2750" b="1" spc="-25" dirty="0">
                <a:solidFill>
                  <a:srgbClr val="882E06"/>
                </a:solidFill>
                <a:latin typeface="Tahoma"/>
                <a:cs typeface="Tahoma"/>
              </a:rPr>
              <a:t>i</a:t>
            </a:r>
            <a:r>
              <a:rPr sz="2750" b="1" spc="-55" dirty="0">
                <a:solidFill>
                  <a:srgbClr val="882E06"/>
                </a:solidFill>
                <a:latin typeface="Tahoma"/>
                <a:cs typeface="Tahoma"/>
              </a:rPr>
              <a:t>o</a:t>
            </a:r>
            <a:r>
              <a:rPr sz="2750" b="1" spc="-35" dirty="0">
                <a:solidFill>
                  <a:srgbClr val="882E06"/>
                </a:solidFill>
                <a:latin typeface="Tahoma"/>
                <a:cs typeface="Tahoma"/>
              </a:rPr>
              <a:t>n</a:t>
            </a:r>
            <a:r>
              <a:rPr sz="2750" b="1" spc="140" dirty="0">
                <a:solidFill>
                  <a:srgbClr val="882E06"/>
                </a:solidFill>
                <a:latin typeface="Tahoma"/>
                <a:cs typeface="Tahoma"/>
              </a:rPr>
              <a:t>s</a:t>
            </a:r>
            <a:r>
              <a:rPr sz="2750" b="1" dirty="0">
                <a:solidFill>
                  <a:srgbClr val="882E06"/>
                </a:solidFill>
                <a:latin typeface="Tahoma"/>
                <a:cs typeface="Tahoma"/>
              </a:rPr>
              <a:t>?</a:t>
            </a:r>
            <a:endParaRPr sz="2750">
              <a:latin typeface="Tahoma"/>
              <a:cs typeface="Tahoma"/>
            </a:endParaRPr>
          </a:p>
          <a:p>
            <a:pPr algn="ctr">
              <a:lnSpc>
                <a:spcPct val="100000"/>
              </a:lnSpc>
              <a:spcBef>
                <a:spcPts val="525"/>
              </a:spcBef>
            </a:pPr>
            <a:r>
              <a:rPr lang="en-US" sz="2750" spc="-100" dirty="0">
                <a:solidFill>
                  <a:srgbClr val="882E06"/>
                </a:solidFill>
                <a:latin typeface="Verdana"/>
                <a:ea typeface="Verdana"/>
                <a:cs typeface="Verdana"/>
              </a:rPr>
              <a:t>Itslaibakhan@gmail.com</a:t>
            </a:r>
            <a:endParaRPr sz="2750" spc="-100" dirty="0">
              <a:solidFill>
                <a:srgbClr val="882E06"/>
              </a:solidFill>
              <a:latin typeface="Verdana"/>
              <a:ea typeface="Verdana"/>
              <a:cs typeface="Verdana"/>
            </a:endParaRPr>
          </a:p>
          <a:p>
            <a:pPr algn="ctr">
              <a:spcBef>
                <a:spcPts val="525"/>
              </a:spcBef>
            </a:pPr>
            <a:r>
              <a:rPr lang="en-US" sz="2750" spc="-425" dirty="0">
                <a:solidFill>
                  <a:srgbClr val="882E06"/>
                </a:solidFill>
                <a:latin typeface="Verdana"/>
                <a:ea typeface="Verdana"/>
                <a:cs typeface="Verdana"/>
              </a:rPr>
              <a:t>+92 322 9343785</a:t>
            </a:r>
            <a:endParaRPr sz="2750" spc="-425" dirty="0">
              <a:solidFill>
                <a:srgbClr val="882E06"/>
              </a:solidFill>
              <a:latin typeface="Verdana"/>
              <a:ea typeface="Verdana"/>
              <a:cs typeface="Verdana"/>
            </a:endParaRPr>
          </a:p>
          <a:p>
            <a:pPr algn="ctr">
              <a:lnSpc>
                <a:spcPct val="100000"/>
              </a:lnSpc>
              <a:spcBef>
                <a:spcPts val="525"/>
              </a:spcBef>
            </a:pPr>
            <a:r>
              <a:rPr lang="en-US" sz="2750" spc="-75" dirty="0">
                <a:solidFill>
                  <a:srgbClr val="882E06"/>
                </a:solidFill>
                <a:ea typeface="+mn-lt"/>
                <a:cs typeface="+mn-lt"/>
              </a:rPr>
              <a:t>https://www.linkedin.com/in/laiba-khan-325ba623a/</a:t>
            </a:r>
            <a:endParaRPr dirty="0"/>
          </a:p>
        </p:txBody>
      </p:sp>
      <p:sp>
        <p:nvSpPr>
          <p:cNvPr id="21" name="object 21"/>
          <p:cNvSpPr/>
          <p:nvPr/>
        </p:nvSpPr>
        <p:spPr>
          <a:xfrm>
            <a:off x="8530519" y="6122593"/>
            <a:ext cx="771525" cy="771525"/>
          </a:xfrm>
          <a:custGeom>
            <a:avLst/>
            <a:gdLst/>
            <a:ahLst/>
            <a:cxnLst/>
            <a:rect l="l" t="t" r="r" b="b"/>
            <a:pathLst>
              <a:path w="771525" h="771525">
                <a:moveTo>
                  <a:pt x="205193" y="318935"/>
                </a:moveTo>
                <a:lnTo>
                  <a:pt x="160553" y="318935"/>
                </a:lnTo>
                <a:lnTo>
                  <a:pt x="160553" y="636435"/>
                </a:lnTo>
                <a:lnTo>
                  <a:pt x="205193" y="636435"/>
                </a:lnTo>
                <a:lnTo>
                  <a:pt x="205193" y="318935"/>
                </a:lnTo>
                <a:close/>
              </a:path>
              <a:path w="771525" h="771525">
                <a:moveTo>
                  <a:pt x="205193" y="160540"/>
                </a:moveTo>
                <a:lnTo>
                  <a:pt x="203415" y="151892"/>
                </a:lnTo>
                <a:lnTo>
                  <a:pt x="198615" y="144792"/>
                </a:lnTo>
                <a:lnTo>
                  <a:pt x="191516" y="139992"/>
                </a:lnTo>
                <a:lnTo>
                  <a:pt x="182867" y="138226"/>
                </a:lnTo>
                <a:lnTo>
                  <a:pt x="174218" y="139992"/>
                </a:lnTo>
                <a:lnTo>
                  <a:pt x="167119" y="144805"/>
                </a:lnTo>
                <a:lnTo>
                  <a:pt x="162318" y="151892"/>
                </a:lnTo>
                <a:lnTo>
                  <a:pt x="160553" y="160540"/>
                </a:lnTo>
                <a:lnTo>
                  <a:pt x="162318" y="169316"/>
                </a:lnTo>
                <a:lnTo>
                  <a:pt x="167119" y="176657"/>
                </a:lnTo>
                <a:lnTo>
                  <a:pt x="174218" y="181711"/>
                </a:lnTo>
                <a:lnTo>
                  <a:pt x="182867" y="183591"/>
                </a:lnTo>
                <a:lnTo>
                  <a:pt x="191516" y="181711"/>
                </a:lnTo>
                <a:lnTo>
                  <a:pt x="198615" y="176657"/>
                </a:lnTo>
                <a:lnTo>
                  <a:pt x="203415" y="169316"/>
                </a:lnTo>
                <a:lnTo>
                  <a:pt x="205193" y="160540"/>
                </a:lnTo>
                <a:close/>
              </a:path>
              <a:path w="771525" h="771525">
                <a:moveTo>
                  <a:pt x="614845" y="415404"/>
                </a:moveTo>
                <a:lnTo>
                  <a:pt x="592785" y="353860"/>
                </a:lnTo>
                <a:lnTo>
                  <a:pt x="531329" y="320370"/>
                </a:lnTo>
                <a:lnTo>
                  <a:pt x="525576" y="318935"/>
                </a:lnTo>
                <a:lnTo>
                  <a:pt x="512597" y="318935"/>
                </a:lnTo>
                <a:lnTo>
                  <a:pt x="471017" y="326313"/>
                </a:lnTo>
                <a:lnTo>
                  <a:pt x="437019" y="347738"/>
                </a:lnTo>
                <a:lnTo>
                  <a:pt x="430733" y="354076"/>
                </a:lnTo>
                <a:lnTo>
                  <a:pt x="424586" y="359613"/>
                </a:lnTo>
                <a:lnTo>
                  <a:pt x="418172" y="363537"/>
                </a:lnTo>
                <a:lnTo>
                  <a:pt x="411099" y="365010"/>
                </a:lnTo>
                <a:lnTo>
                  <a:pt x="408216" y="365010"/>
                </a:lnTo>
                <a:lnTo>
                  <a:pt x="405333" y="364286"/>
                </a:lnTo>
                <a:lnTo>
                  <a:pt x="401739" y="362851"/>
                </a:lnTo>
                <a:lnTo>
                  <a:pt x="393103" y="359244"/>
                </a:lnTo>
                <a:lnTo>
                  <a:pt x="388061" y="351332"/>
                </a:lnTo>
                <a:lnTo>
                  <a:pt x="388061" y="318935"/>
                </a:lnTo>
                <a:lnTo>
                  <a:pt x="342696" y="318935"/>
                </a:lnTo>
                <a:lnTo>
                  <a:pt x="342696" y="637159"/>
                </a:lnTo>
                <a:lnTo>
                  <a:pt x="388061" y="637159"/>
                </a:lnTo>
                <a:lnTo>
                  <a:pt x="388061" y="455726"/>
                </a:lnTo>
                <a:lnTo>
                  <a:pt x="395147" y="420293"/>
                </a:lnTo>
                <a:lnTo>
                  <a:pt x="414515" y="391477"/>
                </a:lnTo>
                <a:lnTo>
                  <a:pt x="443331" y="372097"/>
                </a:lnTo>
                <a:lnTo>
                  <a:pt x="478764" y="365010"/>
                </a:lnTo>
                <a:lnTo>
                  <a:pt x="514197" y="372097"/>
                </a:lnTo>
                <a:lnTo>
                  <a:pt x="543013" y="391477"/>
                </a:lnTo>
                <a:lnTo>
                  <a:pt x="562394" y="420293"/>
                </a:lnTo>
                <a:lnTo>
                  <a:pt x="569480" y="455726"/>
                </a:lnTo>
                <a:lnTo>
                  <a:pt x="569480" y="637159"/>
                </a:lnTo>
                <a:lnTo>
                  <a:pt x="614845" y="637159"/>
                </a:lnTo>
                <a:lnTo>
                  <a:pt x="614845" y="415404"/>
                </a:lnTo>
                <a:close/>
              </a:path>
              <a:path w="771525" h="771525">
                <a:moveTo>
                  <a:pt x="771512" y="95796"/>
                </a:moveTo>
                <a:lnTo>
                  <a:pt x="741286" y="33743"/>
                </a:lnTo>
                <a:lnTo>
                  <a:pt x="704621" y="9067"/>
                </a:lnTo>
                <a:lnTo>
                  <a:pt x="660196" y="0"/>
                </a:lnTo>
                <a:lnTo>
                  <a:pt x="660196" y="415404"/>
                </a:lnTo>
                <a:lnTo>
                  <a:pt x="660196" y="660196"/>
                </a:lnTo>
                <a:lnTo>
                  <a:pt x="658418" y="668845"/>
                </a:lnTo>
                <a:lnTo>
                  <a:pt x="653529" y="675944"/>
                </a:lnTo>
                <a:lnTo>
                  <a:pt x="646226" y="680745"/>
                </a:lnTo>
                <a:lnTo>
                  <a:pt x="637159" y="682510"/>
                </a:lnTo>
                <a:lnTo>
                  <a:pt x="546442" y="682510"/>
                </a:lnTo>
                <a:lnTo>
                  <a:pt x="537375" y="680745"/>
                </a:lnTo>
                <a:lnTo>
                  <a:pt x="530059" y="675944"/>
                </a:lnTo>
                <a:lnTo>
                  <a:pt x="525183" y="668845"/>
                </a:lnTo>
                <a:lnTo>
                  <a:pt x="523405" y="660196"/>
                </a:lnTo>
                <a:lnTo>
                  <a:pt x="523405" y="455726"/>
                </a:lnTo>
                <a:lnTo>
                  <a:pt x="519861" y="438010"/>
                </a:lnTo>
                <a:lnTo>
                  <a:pt x="510171" y="423595"/>
                </a:lnTo>
                <a:lnTo>
                  <a:pt x="495757" y="413918"/>
                </a:lnTo>
                <a:lnTo>
                  <a:pt x="478053" y="410362"/>
                </a:lnTo>
                <a:lnTo>
                  <a:pt x="460324" y="413918"/>
                </a:lnTo>
                <a:lnTo>
                  <a:pt x="445922" y="423595"/>
                </a:lnTo>
                <a:lnTo>
                  <a:pt x="436232" y="438010"/>
                </a:lnTo>
                <a:lnTo>
                  <a:pt x="432689" y="455726"/>
                </a:lnTo>
                <a:lnTo>
                  <a:pt x="432689" y="660196"/>
                </a:lnTo>
                <a:lnTo>
                  <a:pt x="430923" y="668845"/>
                </a:lnTo>
                <a:lnTo>
                  <a:pt x="426123" y="675944"/>
                </a:lnTo>
                <a:lnTo>
                  <a:pt x="419023" y="680745"/>
                </a:lnTo>
                <a:lnTo>
                  <a:pt x="410375" y="682510"/>
                </a:lnTo>
                <a:lnTo>
                  <a:pt x="318947" y="682510"/>
                </a:lnTo>
                <a:lnTo>
                  <a:pt x="310286" y="680745"/>
                </a:lnTo>
                <a:lnTo>
                  <a:pt x="303187" y="675944"/>
                </a:lnTo>
                <a:lnTo>
                  <a:pt x="298386" y="668845"/>
                </a:lnTo>
                <a:lnTo>
                  <a:pt x="296621" y="660196"/>
                </a:lnTo>
                <a:lnTo>
                  <a:pt x="296621" y="296621"/>
                </a:lnTo>
                <a:lnTo>
                  <a:pt x="298386" y="287553"/>
                </a:lnTo>
                <a:lnTo>
                  <a:pt x="303187" y="280250"/>
                </a:lnTo>
                <a:lnTo>
                  <a:pt x="310286" y="275361"/>
                </a:lnTo>
                <a:lnTo>
                  <a:pt x="318947" y="273583"/>
                </a:lnTo>
                <a:lnTo>
                  <a:pt x="410375" y="273583"/>
                </a:lnTo>
                <a:lnTo>
                  <a:pt x="418515" y="275120"/>
                </a:lnTo>
                <a:lnTo>
                  <a:pt x="425310" y="279349"/>
                </a:lnTo>
                <a:lnTo>
                  <a:pt x="430212" y="285737"/>
                </a:lnTo>
                <a:lnTo>
                  <a:pt x="432689" y="293738"/>
                </a:lnTo>
                <a:lnTo>
                  <a:pt x="450824" y="284708"/>
                </a:lnTo>
                <a:lnTo>
                  <a:pt x="470395" y="278180"/>
                </a:lnTo>
                <a:lnTo>
                  <a:pt x="490893" y="274205"/>
                </a:lnTo>
                <a:lnTo>
                  <a:pt x="500532" y="273583"/>
                </a:lnTo>
                <a:lnTo>
                  <a:pt x="511886" y="272859"/>
                </a:lnTo>
                <a:lnTo>
                  <a:pt x="518363" y="272999"/>
                </a:lnTo>
                <a:lnTo>
                  <a:pt x="588213" y="292608"/>
                </a:lnTo>
                <a:lnTo>
                  <a:pt x="626808" y="324434"/>
                </a:lnTo>
                <a:lnTo>
                  <a:pt x="651497" y="366649"/>
                </a:lnTo>
                <a:lnTo>
                  <a:pt x="660196" y="415404"/>
                </a:lnTo>
                <a:lnTo>
                  <a:pt x="660196" y="0"/>
                </a:lnTo>
                <a:lnTo>
                  <a:pt x="251269" y="0"/>
                </a:lnTo>
                <a:lnTo>
                  <a:pt x="251269" y="159829"/>
                </a:lnTo>
                <a:lnTo>
                  <a:pt x="251269" y="296621"/>
                </a:lnTo>
                <a:lnTo>
                  <a:pt x="251269" y="660196"/>
                </a:lnTo>
                <a:lnTo>
                  <a:pt x="249491" y="668845"/>
                </a:lnTo>
                <a:lnTo>
                  <a:pt x="244602" y="675944"/>
                </a:lnTo>
                <a:lnTo>
                  <a:pt x="237286" y="680745"/>
                </a:lnTo>
                <a:lnTo>
                  <a:pt x="228231" y="682510"/>
                </a:lnTo>
                <a:lnTo>
                  <a:pt x="137515" y="682510"/>
                </a:lnTo>
                <a:lnTo>
                  <a:pt x="128435" y="680745"/>
                </a:lnTo>
                <a:lnTo>
                  <a:pt x="121132" y="675944"/>
                </a:lnTo>
                <a:lnTo>
                  <a:pt x="116243" y="668845"/>
                </a:lnTo>
                <a:lnTo>
                  <a:pt x="114477" y="660196"/>
                </a:lnTo>
                <a:lnTo>
                  <a:pt x="114477" y="296621"/>
                </a:lnTo>
                <a:lnTo>
                  <a:pt x="116243" y="287553"/>
                </a:lnTo>
                <a:lnTo>
                  <a:pt x="121132" y="280250"/>
                </a:lnTo>
                <a:lnTo>
                  <a:pt x="128435" y="275361"/>
                </a:lnTo>
                <a:lnTo>
                  <a:pt x="137515" y="273583"/>
                </a:lnTo>
                <a:lnTo>
                  <a:pt x="228231" y="273583"/>
                </a:lnTo>
                <a:lnTo>
                  <a:pt x="237286" y="275361"/>
                </a:lnTo>
                <a:lnTo>
                  <a:pt x="244602" y="280250"/>
                </a:lnTo>
                <a:lnTo>
                  <a:pt x="249491" y="287553"/>
                </a:lnTo>
                <a:lnTo>
                  <a:pt x="251269" y="296621"/>
                </a:lnTo>
                <a:lnTo>
                  <a:pt x="251269" y="159829"/>
                </a:lnTo>
                <a:lnTo>
                  <a:pt x="245846" y="186613"/>
                </a:lnTo>
                <a:lnTo>
                  <a:pt x="231101" y="208330"/>
                </a:lnTo>
                <a:lnTo>
                  <a:pt x="209346" y="222910"/>
                </a:lnTo>
                <a:lnTo>
                  <a:pt x="182867" y="228219"/>
                </a:lnTo>
                <a:lnTo>
                  <a:pt x="156375" y="222910"/>
                </a:lnTo>
                <a:lnTo>
                  <a:pt x="134632" y="208330"/>
                </a:lnTo>
                <a:lnTo>
                  <a:pt x="119888" y="186613"/>
                </a:lnTo>
                <a:lnTo>
                  <a:pt x="114477" y="159829"/>
                </a:lnTo>
                <a:lnTo>
                  <a:pt x="119888" y="133464"/>
                </a:lnTo>
                <a:lnTo>
                  <a:pt x="134632" y="111950"/>
                </a:lnTo>
                <a:lnTo>
                  <a:pt x="156375" y="97459"/>
                </a:lnTo>
                <a:lnTo>
                  <a:pt x="182867" y="92151"/>
                </a:lnTo>
                <a:lnTo>
                  <a:pt x="209346" y="97459"/>
                </a:lnTo>
                <a:lnTo>
                  <a:pt x="231101" y="111950"/>
                </a:lnTo>
                <a:lnTo>
                  <a:pt x="245846" y="133464"/>
                </a:lnTo>
                <a:lnTo>
                  <a:pt x="251269" y="159829"/>
                </a:lnTo>
                <a:lnTo>
                  <a:pt x="251269" y="0"/>
                </a:lnTo>
                <a:lnTo>
                  <a:pt x="114465" y="0"/>
                </a:lnTo>
                <a:lnTo>
                  <a:pt x="70154" y="9067"/>
                </a:lnTo>
                <a:lnTo>
                  <a:pt x="33743" y="33743"/>
                </a:lnTo>
                <a:lnTo>
                  <a:pt x="9067" y="70154"/>
                </a:lnTo>
                <a:lnTo>
                  <a:pt x="0" y="114465"/>
                </a:lnTo>
                <a:lnTo>
                  <a:pt x="0" y="660196"/>
                </a:lnTo>
                <a:lnTo>
                  <a:pt x="9067" y="704621"/>
                </a:lnTo>
                <a:lnTo>
                  <a:pt x="33743" y="741286"/>
                </a:lnTo>
                <a:lnTo>
                  <a:pt x="70154" y="766203"/>
                </a:lnTo>
                <a:lnTo>
                  <a:pt x="95796" y="771525"/>
                </a:lnTo>
                <a:lnTo>
                  <a:pt x="678916" y="771525"/>
                </a:lnTo>
                <a:lnTo>
                  <a:pt x="741286" y="741286"/>
                </a:lnTo>
                <a:lnTo>
                  <a:pt x="766203" y="704621"/>
                </a:lnTo>
                <a:lnTo>
                  <a:pt x="771512" y="678929"/>
                </a:lnTo>
                <a:lnTo>
                  <a:pt x="771512" y="272859"/>
                </a:lnTo>
                <a:lnTo>
                  <a:pt x="771512" y="228219"/>
                </a:lnTo>
                <a:lnTo>
                  <a:pt x="771512" y="95796"/>
                </a:lnTo>
                <a:close/>
              </a:path>
            </a:pathLst>
          </a:custGeom>
          <a:solidFill>
            <a:srgbClr val="882E06"/>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4871" y="8705532"/>
            <a:ext cx="333375" cy="333375"/>
          </a:xfrm>
          <a:custGeom>
            <a:avLst/>
            <a:gdLst/>
            <a:ahLst/>
            <a:cxnLst/>
            <a:rect l="l" t="t" r="r" b="b"/>
            <a:pathLst>
              <a:path w="333375" h="333375">
                <a:moveTo>
                  <a:pt x="333375" y="143967"/>
                </a:moveTo>
                <a:lnTo>
                  <a:pt x="192227" y="143967"/>
                </a:lnTo>
                <a:lnTo>
                  <a:pt x="192227" y="0"/>
                </a:lnTo>
                <a:lnTo>
                  <a:pt x="143979" y="0"/>
                </a:lnTo>
                <a:lnTo>
                  <a:pt x="143979" y="143967"/>
                </a:lnTo>
                <a:lnTo>
                  <a:pt x="0" y="143967"/>
                </a:lnTo>
                <a:lnTo>
                  <a:pt x="0" y="192201"/>
                </a:lnTo>
                <a:lnTo>
                  <a:pt x="143979" y="192201"/>
                </a:lnTo>
                <a:lnTo>
                  <a:pt x="143979" y="333375"/>
                </a:lnTo>
                <a:lnTo>
                  <a:pt x="192227" y="333375"/>
                </a:lnTo>
                <a:lnTo>
                  <a:pt x="192227" y="192201"/>
                </a:lnTo>
                <a:lnTo>
                  <a:pt x="333375" y="192201"/>
                </a:lnTo>
                <a:lnTo>
                  <a:pt x="333375" y="143967"/>
                </a:lnTo>
                <a:close/>
              </a:path>
            </a:pathLst>
          </a:custGeom>
          <a:solidFill>
            <a:srgbClr val="FFA900"/>
          </a:solidFill>
        </p:spPr>
        <p:txBody>
          <a:bodyPr wrap="square" lIns="0" tIns="0" rIns="0" bIns="0" rtlCol="0"/>
          <a:lstStyle/>
          <a:p>
            <a:endParaRPr/>
          </a:p>
        </p:txBody>
      </p:sp>
      <p:sp>
        <p:nvSpPr>
          <p:cNvPr id="3" name="object 3"/>
          <p:cNvSpPr/>
          <p:nvPr/>
        </p:nvSpPr>
        <p:spPr>
          <a:xfrm>
            <a:off x="835199" y="9524879"/>
            <a:ext cx="600075" cy="600075"/>
          </a:xfrm>
          <a:custGeom>
            <a:avLst/>
            <a:gdLst/>
            <a:ahLst/>
            <a:cxnLst/>
            <a:rect l="l" t="t" r="r" b="b"/>
            <a:pathLst>
              <a:path w="600075" h="600075">
                <a:moveTo>
                  <a:pt x="302334" y="0"/>
                </a:moveTo>
                <a:lnTo>
                  <a:pt x="253286" y="3936"/>
                </a:lnTo>
                <a:lnTo>
                  <a:pt x="206761" y="15335"/>
                </a:lnTo>
                <a:lnTo>
                  <a:pt x="163380" y="33584"/>
                </a:lnTo>
                <a:lnTo>
                  <a:pt x="123766" y="58070"/>
                </a:lnTo>
                <a:lnTo>
                  <a:pt x="88539" y="88180"/>
                </a:lnTo>
                <a:lnTo>
                  <a:pt x="58324" y="123300"/>
                </a:lnTo>
                <a:lnTo>
                  <a:pt x="33740" y="162816"/>
                </a:lnTo>
                <a:lnTo>
                  <a:pt x="15410" y="206116"/>
                </a:lnTo>
                <a:lnTo>
                  <a:pt x="3956" y="252587"/>
                </a:lnTo>
                <a:lnTo>
                  <a:pt x="0" y="301614"/>
                </a:lnTo>
                <a:lnTo>
                  <a:pt x="3956" y="350661"/>
                </a:lnTo>
                <a:lnTo>
                  <a:pt x="15410" y="397185"/>
                </a:lnTo>
                <a:lnTo>
                  <a:pt x="33740" y="440565"/>
                </a:lnTo>
                <a:lnTo>
                  <a:pt x="58324" y="480178"/>
                </a:lnTo>
                <a:lnTo>
                  <a:pt x="88539" y="515404"/>
                </a:lnTo>
                <a:lnTo>
                  <a:pt x="123766" y="545620"/>
                </a:lnTo>
                <a:lnTo>
                  <a:pt x="163380" y="570204"/>
                </a:lnTo>
                <a:lnTo>
                  <a:pt x="206761" y="588534"/>
                </a:lnTo>
                <a:lnTo>
                  <a:pt x="253286" y="599988"/>
                </a:lnTo>
                <a:lnTo>
                  <a:pt x="254359" y="600074"/>
                </a:lnTo>
                <a:lnTo>
                  <a:pt x="350286" y="600074"/>
                </a:lnTo>
                <a:lnTo>
                  <a:pt x="397828" y="588534"/>
                </a:lnTo>
                <a:lnTo>
                  <a:pt x="441126" y="570204"/>
                </a:lnTo>
                <a:lnTo>
                  <a:pt x="480642" y="545620"/>
                </a:lnTo>
                <a:lnTo>
                  <a:pt x="515761" y="515404"/>
                </a:lnTo>
                <a:lnTo>
                  <a:pt x="545869" y="480178"/>
                </a:lnTo>
                <a:lnTo>
                  <a:pt x="570355" y="440565"/>
                </a:lnTo>
                <a:lnTo>
                  <a:pt x="588604" y="397185"/>
                </a:lnTo>
                <a:lnTo>
                  <a:pt x="600003" y="350661"/>
                </a:lnTo>
                <a:lnTo>
                  <a:pt x="600003" y="252587"/>
                </a:lnTo>
                <a:lnTo>
                  <a:pt x="588604" y="206116"/>
                </a:lnTo>
                <a:lnTo>
                  <a:pt x="570355" y="162816"/>
                </a:lnTo>
                <a:lnTo>
                  <a:pt x="545869" y="123300"/>
                </a:lnTo>
                <a:lnTo>
                  <a:pt x="515761" y="88180"/>
                </a:lnTo>
                <a:lnTo>
                  <a:pt x="480642" y="58070"/>
                </a:lnTo>
                <a:lnTo>
                  <a:pt x="441126" y="33584"/>
                </a:lnTo>
                <a:lnTo>
                  <a:pt x="397828" y="15335"/>
                </a:lnTo>
                <a:lnTo>
                  <a:pt x="351359" y="3936"/>
                </a:lnTo>
                <a:lnTo>
                  <a:pt x="302334" y="0"/>
                </a:lnTo>
                <a:close/>
              </a:path>
            </a:pathLst>
          </a:custGeom>
          <a:solidFill>
            <a:srgbClr val="FFA900"/>
          </a:solidFill>
        </p:spPr>
        <p:txBody>
          <a:bodyPr wrap="square" lIns="0" tIns="0" rIns="0" bIns="0" rtlCol="0"/>
          <a:lstStyle/>
          <a:p>
            <a:endParaRPr/>
          </a:p>
        </p:txBody>
      </p:sp>
      <p:sp>
        <p:nvSpPr>
          <p:cNvPr id="4" name="object 4"/>
          <p:cNvSpPr/>
          <p:nvPr/>
        </p:nvSpPr>
        <p:spPr>
          <a:xfrm>
            <a:off x="387360" y="9279356"/>
            <a:ext cx="333375" cy="333375"/>
          </a:xfrm>
          <a:custGeom>
            <a:avLst/>
            <a:gdLst/>
            <a:ahLst/>
            <a:cxnLst/>
            <a:rect l="l" t="t" r="r" b="b"/>
            <a:pathLst>
              <a:path w="333375" h="333375">
                <a:moveTo>
                  <a:pt x="168463" y="0"/>
                </a:moveTo>
                <a:lnTo>
                  <a:pt x="123736" y="5976"/>
                </a:lnTo>
                <a:lnTo>
                  <a:pt x="83510" y="22851"/>
                </a:lnTo>
                <a:lnTo>
                  <a:pt x="49403" y="49046"/>
                </a:lnTo>
                <a:lnTo>
                  <a:pt x="23036" y="82979"/>
                </a:lnTo>
                <a:lnTo>
                  <a:pt x="6029" y="123072"/>
                </a:lnTo>
                <a:lnTo>
                  <a:pt x="0" y="167744"/>
                </a:lnTo>
                <a:lnTo>
                  <a:pt x="6029" y="212468"/>
                </a:lnTo>
                <a:lnTo>
                  <a:pt x="23036" y="252693"/>
                </a:lnTo>
                <a:lnTo>
                  <a:pt x="49403" y="286799"/>
                </a:lnTo>
                <a:lnTo>
                  <a:pt x="83510" y="313166"/>
                </a:lnTo>
                <a:lnTo>
                  <a:pt x="123736" y="330173"/>
                </a:lnTo>
                <a:lnTo>
                  <a:pt x="147482" y="333374"/>
                </a:lnTo>
                <a:lnTo>
                  <a:pt x="189417" y="333374"/>
                </a:lnTo>
                <a:lnTo>
                  <a:pt x="213134" y="330173"/>
                </a:lnTo>
                <a:lnTo>
                  <a:pt x="253225" y="313166"/>
                </a:lnTo>
                <a:lnTo>
                  <a:pt x="287158" y="286799"/>
                </a:lnTo>
                <a:lnTo>
                  <a:pt x="311692" y="254853"/>
                </a:lnTo>
                <a:lnTo>
                  <a:pt x="168462" y="254853"/>
                </a:lnTo>
                <a:lnTo>
                  <a:pt x="134502" y="248025"/>
                </a:lnTo>
                <a:lnTo>
                  <a:pt x="106818" y="229387"/>
                </a:lnTo>
                <a:lnTo>
                  <a:pt x="88178" y="201704"/>
                </a:lnTo>
                <a:lnTo>
                  <a:pt x="81349" y="167744"/>
                </a:lnTo>
                <a:lnTo>
                  <a:pt x="88178" y="133784"/>
                </a:lnTo>
                <a:lnTo>
                  <a:pt x="106818" y="106102"/>
                </a:lnTo>
                <a:lnTo>
                  <a:pt x="134502" y="87463"/>
                </a:lnTo>
                <a:lnTo>
                  <a:pt x="168462" y="80636"/>
                </a:lnTo>
                <a:lnTo>
                  <a:pt x="259164" y="80636"/>
                </a:lnTo>
                <a:lnTo>
                  <a:pt x="168463" y="0"/>
                </a:lnTo>
                <a:close/>
              </a:path>
              <a:path w="333375" h="333375">
                <a:moveTo>
                  <a:pt x="259164" y="80636"/>
                </a:moveTo>
                <a:lnTo>
                  <a:pt x="168462" y="80636"/>
                </a:lnTo>
                <a:lnTo>
                  <a:pt x="202421" y="87463"/>
                </a:lnTo>
                <a:lnTo>
                  <a:pt x="230104" y="106102"/>
                </a:lnTo>
                <a:lnTo>
                  <a:pt x="248743" y="133784"/>
                </a:lnTo>
                <a:lnTo>
                  <a:pt x="255572" y="167744"/>
                </a:lnTo>
                <a:lnTo>
                  <a:pt x="248743" y="201704"/>
                </a:lnTo>
                <a:lnTo>
                  <a:pt x="230104" y="229387"/>
                </a:lnTo>
                <a:lnTo>
                  <a:pt x="202421" y="248025"/>
                </a:lnTo>
                <a:lnTo>
                  <a:pt x="168462" y="254853"/>
                </a:lnTo>
                <a:lnTo>
                  <a:pt x="311692" y="254853"/>
                </a:lnTo>
                <a:lnTo>
                  <a:pt x="313351" y="252693"/>
                </a:lnTo>
                <a:lnTo>
                  <a:pt x="330226" y="212468"/>
                </a:lnTo>
                <a:lnTo>
                  <a:pt x="333374" y="188902"/>
                </a:lnTo>
                <a:lnTo>
                  <a:pt x="333374" y="146610"/>
                </a:lnTo>
                <a:lnTo>
                  <a:pt x="259164" y="80636"/>
                </a:lnTo>
                <a:close/>
              </a:path>
              <a:path w="333375" h="333375">
                <a:moveTo>
                  <a:pt x="168463" y="0"/>
                </a:moveTo>
                <a:lnTo>
                  <a:pt x="333374" y="146610"/>
                </a:lnTo>
                <a:lnTo>
                  <a:pt x="330226" y="123072"/>
                </a:lnTo>
                <a:lnTo>
                  <a:pt x="313351" y="82979"/>
                </a:lnTo>
                <a:lnTo>
                  <a:pt x="287158" y="49046"/>
                </a:lnTo>
                <a:lnTo>
                  <a:pt x="253225" y="22851"/>
                </a:lnTo>
                <a:lnTo>
                  <a:pt x="213134" y="5976"/>
                </a:lnTo>
                <a:lnTo>
                  <a:pt x="168463" y="0"/>
                </a:lnTo>
                <a:close/>
              </a:path>
              <a:path w="333375" h="333375">
                <a:moveTo>
                  <a:pt x="333374" y="0"/>
                </a:moveTo>
                <a:lnTo>
                  <a:pt x="168463" y="0"/>
                </a:lnTo>
                <a:lnTo>
                  <a:pt x="213134" y="5976"/>
                </a:lnTo>
                <a:lnTo>
                  <a:pt x="253225" y="22851"/>
                </a:lnTo>
                <a:lnTo>
                  <a:pt x="287158" y="49046"/>
                </a:lnTo>
                <a:lnTo>
                  <a:pt x="313351" y="82979"/>
                </a:lnTo>
                <a:lnTo>
                  <a:pt x="330226" y="123072"/>
                </a:lnTo>
                <a:lnTo>
                  <a:pt x="333374" y="146610"/>
                </a:lnTo>
                <a:lnTo>
                  <a:pt x="333374" y="0"/>
                </a:lnTo>
                <a:close/>
              </a:path>
            </a:pathLst>
          </a:custGeom>
          <a:solidFill>
            <a:srgbClr val="DA622E"/>
          </a:solidFill>
        </p:spPr>
        <p:txBody>
          <a:bodyPr wrap="square" lIns="0" tIns="0" rIns="0" bIns="0" rtlCol="0"/>
          <a:lstStyle/>
          <a:p>
            <a:endParaRPr/>
          </a:p>
        </p:txBody>
      </p:sp>
      <p:grpSp>
        <p:nvGrpSpPr>
          <p:cNvPr id="5" name="object 5"/>
          <p:cNvGrpSpPr/>
          <p:nvPr/>
        </p:nvGrpSpPr>
        <p:grpSpPr>
          <a:xfrm>
            <a:off x="15857370" y="0"/>
            <a:ext cx="2268220" cy="949325"/>
            <a:chOff x="15857370" y="0"/>
            <a:chExt cx="2268220" cy="949325"/>
          </a:xfrm>
        </p:grpSpPr>
        <p:sp>
          <p:nvSpPr>
            <p:cNvPr id="6" name="object 6"/>
            <p:cNvSpPr/>
            <p:nvPr/>
          </p:nvSpPr>
          <p:spPr>
            <a:xfrm>
              <a:off x="15857370" y="0"/>
              <a:ext cx="2268220" cy="949325"/>
            </a:xfrm>
            <a:custGeom>
              <a:avLst/>
              <a:gdLst/>
              <a:ahLst/>
              <a:cxnLst/>
              <a:rect l="l" t="t" r="r" b="b"/>
              <a:pathLst>
                <a:path w="2268219" h="949325">
                  <a:moveTo>
                    <a:pt x="199678" y="0"/>
                  </a:moveTo>
                  <a:lnTo>
                    <a:pt x="0" y="0"/>
                  </a:lnTo>
                  <a:lnTo>
                    <a:pt x="6559" y="34740"/>
                  </a:lnTo>
                  <a:lnTo>
                    <a:pt x="17150" y="80440"/>
                  </a:lnTo>
                  <a:lnTo>
                    <a:pt x="29536" y="125427"/>
                  </a:lnTo>
                  <a:lnTo>
                    <a:pt x="43679" y="169662"/>
                  </a:lnTo>
                  <a:lnTo>
                    <a:pt x="59537" y="213105"/>
                  </a:lnTo>
                  <a:lnTo>
                    <a:pt x="77072" y="255716"/>
                  </a:lnTo>
                  <a:lnTo>
                    <a:pt x="96241" y="297453"/>
                  </a:lnTo>
                  <a:lnTo>
                    <a:pt x="117007" y="338278"/>
                  </a:lnTo>
                  <a:lnTo>
                    <a:pt x="139328" y="378150"/>
                  </a:lnTo>
                  <a:lnTo>
                    <a:pt x="163165" y="417029"/>
                  </a:lnTo>
                  <a:lnTo>
                    <a:pt x="188478" y="454875"/>
                  </a:lnTo>
                  <a:lnTo>
                    <a:pt x="215226" y="491647"/>
                  </a:lnTo>
                  <a:lnTo>
                    <a:pt x="243370" y="527307"/>
                  </a:lnTo>
                  <a:lnTo>
                    <a:pt x="272869" y="561812"/>
                  </a:lnTo>
                  <a:lnTo>
                    <a:pt x="303684" y="595124"/>
                  </a:lnTo>
                  <a:lnTo>
                    <a:pt x="335774" y="627202"/>
                  </a:lnTo>
                  <a:lnTo>
                    <a:pt x="369100" y="658006"/>
                  </a:lnTo>
                  <a:lnTo>
                    <a:pt x="403621" y="687496"/>
                  </a:lnTo>
                  <a:lnTo>
                    <a:pt x="439297" y="715632"/>
                  </a:lnTo>
                  <a:lnTo>
                    <a:pt x="476089" y="742374"/>
                  </a:lnTo>
                  <a:lnTo>
                    <a:pt x="513957" y="767681"/>
                  </a:lnTo>
                  <a:lnTo>
                    <a:pt x="552859" y="791513"/>
                  </a:lnTo>
                  <a:lnTo>
                    <a:pt x="592757" y="813831"/>
                  </a:lnTo>
                  <a:lnTo>
                    <a:pt x="633610" y="834594"/>
                  </a:lnTo>
                  <a:lnTo>
                    <a:pt x="675379" y="853762"/>
                  </a:lnTo>
                  <a:lnTo>
                    <a:pt x="718022" y="871295"/>
                  </a:lnTo>
                  <a:lnTo>
                    <a:pt x="761501" y="887153"/>
                  </a:lnTo>
                  <a:lnTo>
                    <a:pt x="805775" y="901295"/>
                  </a:lnTo>
                  <a:lnTo>
                    <a:pt x="850804" y="913682"/>
                  </a:lnTo>
                  <a:lnTo>
                    <a:pt x="896548" y="924274"/>
                  </a:lnTo>
                  <a:lnTo>
                    <a:pt x="942967" y="933029"/>
                  </a:lnTo>
                  <a:lnTo>
                    <a:pt x="990022" y="939909"/>
                  </a:lnTo>
                  <a:lnTo>
                    <a:pt x="1037671" y="944873"/>
                  </a:lnTo>
                  <a:lnTo>
                    <a:pt x="1085875" y="947881"/>
                  </a:lnTo>
                  <a:lnTo>
                    <a:pt x="1134594" y="948892"/>
                  </a:lnTo>
                  <a:lnTo>
                    <a:pt x="1183246" y="947881"/>
                  </a:lnTo>
                  <a:lnTo>
                    <a:pt x="1231383" y="944873"/>
                  </a:lnTo>
                  <a:lnTo>
                    <a:pt x="1278967" y="939909"/>
                  </a:lnTo>
                  <a:lnTo>
                    <a:pt x="1325956" y="933029"/>
                  </a:lnTo>
                  <a:lnTo>
                    <a:pt x="1372312" y="924274"/>
                  </a:lnTo>
                  <a:lnTo>
                    <a:pt x="1417994" y="913682"/>
                  </a:lnTo>
                  <a:lnTo>
                    <a:pt x="1462962" y="901295"/>
                  </a:lnTo>
                  <a:lnTo>
                    <a:pt x="1507176" y="887153"/>
                  </a:lnTo>
                  <a:lnTo>
                    <a:pt x="1550596" y="871295"/>
                  </a:lnTo>
                  <a:lnTo>
                    <a:pt x="1593183" y="853762"/>
                  </a:lnTo>
                  <a:lnTo>
                    <a:pt x="1634896" y="834594"/>
                  </a:lnTo>
                  <a:lnTo>
                    <a:pt x="1675694" y="813831"/>
                  </a:lnTo>
                  <a:lnTo>
                    <a:pt x="1715539" y="791513"/>
                  </a:lnTo>
                  <a:lnTo>
                    <a:pt x="1754391" y="767681"/>
                  </a:lnTo>
                  <a:lnTo>
                    <a:pt x="1776242" y="753058"/>
                  </a:lnTo>
                  <a:lnTo>
                    <a:pt x="1134594" y="753058"/>
                  </a:lnTo>
                  <a:lnTo>
                    <a:pt x="1086839" y="751887"/>
                  </a:lnTo>
                  <a:lnTo>
                    <a:pt x="1039689" y="748411"/>
                  </a:lnTo>
                  <a:lnTo>
                    <a:pt x="993200" y="742684"/>
                  </a:lnTo>
                  <a:lnTo>
                    <a:pt x="947428" y="734763"/>
                  </a:lnTo>
                  <a:lnTo>
                    <a:pt x="902425" y="724700"/>
                  </a:lnTo>
                  <a:lnTo>
                    <a:pt x="858249" y="712553"/>
                  </a:lnTo>
                  <a:lnTo>
                    <a:pt x="814952" y="698374"/>
                  </a:lnTo>
                  <a:lnTo>
                    <a:pt x="772591" y="682220"/>
                  </a:lnTo>
                  <a:lnTo>
                    <a:pt x="731219" y="664145"/>
                  </a:lnTo>
                  <a:lnTo>
                    <a:pt x="690892" y="644205"/>
                  </a:lnTo>
                  <a:lnTo>
                    <a:pt x="651665" y="622454"/>
                  </a:lnTo>
                  <a:lnTo>
                    <a:pt x="613592" y="598946"/>
                  </a:lnTo>
                  <a:lnTo>
                    <a:pt x="576728" y="573738"/>
                  </a:lnTo>
                  <a:lnTo>
                    <a:pt x="541128" y="546884"/>
                  </a:lnTo>
                  <a:lnTo>
                    <a:pt x="506847" y="518438"/>
                  </a:lnTo>
                  <a:lnTo>
                    <a:pt x="473939" y="488457"/>
                  </a:lnTo>
                  <a:lnTo>
                    <a:pt x="442460" y="456994"/>
                  </a:lnTo>
                  <a:lnTo>
                    <a:pt x="412464" y="424105"/>
                  </a:lnTo>
                  <a:lnTo>
                    <a:pt x="384006" y="389844"/>
                  </a:lnTo>
                  <a:lnTo>
                    <a:pt x="357141" y="354267"/>
                  </a:lnTo>
                  <a:lnTo>
                    <a:pt x="331923" y="317429"/>
                  </a:lnTo>
                  <a:lnTo>
                    <a:pt x="308408" y="279384"/>
                  </a:lnTo>
                  <a:lnTo>
                    <a:pt x="286650" y="240187"/>
                  </a:lnTo>
                  <a:lnTo>
                    <a:pt x="266704" y="199894"/>
                  </a:lnTo>
                  <a:lnTo>
                    <a:pt x="248625" y="158558"/>
                  </a:lnTo>
                  <a:lnTo>
                    <a:pt x="232467" y="116236"/>
                  </a:lnTo>
                  <a:lnTo>
                    <a:pt x="218286" y="72982"/>
                  </a:lnTo>
                  <a:lnTo>
                    <a:pt x="206137" y="28851"/>
                  </a:lnTo>
                  <a:lnTo>
                    <a:pt x="199678" y="0"/>
                  </a:lnTo>
                  <a:close/>
                </a:path>
                <a:path w="2268219" h="949325">
                  <a:moveTo>
                    <a:pt x="2267688" y="0"/>
                  </a:moveTo>
                  <a:lnTo>
                    <a:pt x="2068751" y="0"/>
                  </a:lnTo>
                  <a:lnTo>
                    <a:pt x="2062293" y="28851"/>
                  </a:lnTo>
                  <a:lnTo>
                    <a:pt x="2050145" y="72982"/>
                  </a:lnTo>
                  <a:lnTo>
                    <a:pt x="2035967" y="116236"/>
                  </a:lnTo>
                  <a:lnTo>
                    <a:pt x="2019813" y="158558"/>
                  </a:lnTo>
                  <a:lnTo>
                    <a:pt x="2001739" y="199894"/>
                  </a:lnTo>
                  <a:lnTo>
                    <a:pt x="1981798" y="240187"/>
                  </a:lnTo>
                  <a:lnTo>
                    <a:pt x="1960047" y="279384"/>
                  </a:lnTo>
                  <a:lnTo>
                    <a:pt x="1936541" y="317429"/>
                  </a:lnTo>
                  <a:lnTo>
                    <a:pt x="1911333" y="354267"/>
                  </a:lnTo>
                  <a:lnTo>
                    <a:pt x="1884479" y="389844"/>
                  </a:lnTo>
                  <a:lnTo>
                    <a:pt x="1856034" y="424105"/>
                  </a:lnTo>
                  <a:lnTo>
                    <a:pt x="1826054" y="456994"/>
                  </a:lnTo>
                  <a:lnTo>
                    <a:pt x="1794592" y="488457"/>
                  </a:lnTo>
                  <a:lnTo>
                    <a:pt x="1761703" y="518438"/>
                  </a:lnTo>
                  <a:lnTo>
                    <a:pt x="1727444" y="546884"/>
                  </a:lnTo>
                  <a:lnTo>
                    <a:pt x="1691868" y="573738"/>
                  </a:lnTo>
                  <a:lnTo>
                    <a:pt x="1655031" y="598946"/>
                  </a:lnTo>
                  <a:lnTo>
                    <a:pt x="1616987" y="622454"/>
                  </a:lnTo>
                  <a:lnTo>
                    <a:pt x="1577792" y="644205"/>
                  </a:lnTo>
                  <a:lnTo>
                    <a:pt x="1537501" y="664145"/>
                  </a:lnTo>
                  <a:lnTo>
                    <a:pt x="1496167" y="682220"/>
                  </a:lnTo>
                  <a:lnTo>
                    <a:pt x="1453847" y="698374"/>
                  </a:lnTo>
                  <a:lnTo>
                    <a:pt x="1410595" y="712553"/>
                  </a:lnTo>
                  <a:lnTo>
                    <a:pt x="1366467" y="724700"/>
                  </a:lnTo>
                  <a:lnTo>
                    <a:pt x="1321516" y="734763"/>
                  </a:lnTo>
                  <a:lnTo>
                    <a:pt x="1275799" y="742684"/>
                  </a:lnTo>
                  <a:lnTo>
                    <a:pt x="1229370" y="748411"/>
                  </a:lnTo>
                  <a:lnTo>
                    <a:pt x="1182283" y="751887"/>
                  </a:lnTo>
                  <a:lnTo>
                    <a:pt x="1134594" y="753058"/>
                  </a:lnTo>
                  <a:lnTo>
                    <a:pt x="1776242" y="753058"/>
                  </a:lnTo>
                  <a:lnTo>
                    <a:pt x="1828952" y="715632"/>
                  </a:lnTo>
                  <a:lnTo>
                    <a:pt x="1864582" y="687496"/>
                  </a:lnTo>
                  <a:lnTo>
                    <a:pt x="1899058" y="658006"/>
                  </a:lnTo>
                  <a:lnTo>
                    <a:pt x="1932340" y="627202"/>
                  </a:lnTo>
                  <a:lnTo>
                    <a:pt x="1964389" y="595124"/>
                  </a:lnTo>
                  <a:lnTo>
                    <a:pt x="1995164" y="561812"/>
                  </a:lnTo>
                  <a:lnTo>
                    <a:pt x="2024626" y="527307"/>
                  </a:lnTo>
                  <a:lnTo>
                    <a:pt x="2052733" y="491647"/>
                  </a:lnTo>
                  <a:lnTo>
                    <a:pt x="2079447" y="454875"/>
                  </a:lnTo>
                  <a:lnTo>
                    <a:pt x="2104727" y="417029"/>
                  </a:lnTo>
                  <a:lnTo>
                    <a:pt x="2128534" y="378150"/>
                  </a:lnTo>
                  <a:lnTo>
                    <a:pt x="2150827" y="338278"/>
                  </a:lnTo>
                  <a:lnTo>
                    <a:pt x="2171566" y="297453"/>
                  </a:lnTo>
                  <a:lnTo>
                    <a:pt x="2190712" y="255716"/>
                  </a:lnTo>
                  <a:lnTo>
                    <a:pt x="2208224" y="213105"/>
                  </a:lnTo>
                  <a:lnTo>
                    <a:pt x="2224063" y="169662"/>
                  </a:lnTo>
                  <a:lnTo>
                    <a:pt x="2238188" y="125427"/>
                  </a:lnTo>
                  <a:lnTo>
                    <a:pt x="2250559" y="80440"/>
                  </a:lnTo>
                  <a:lnTo>
                    <a:pt x="2261137" y="34740"/>
                  </a:lnTo>
                  <a:lnTo>
                    <a:pt x="2267688" y="0"/>
                  </a:lnTo>
                  <a:close/>
                </a:path>
              </a:pathLst>
            </a:custGeom>
            <a:solidFill>
              <a:srgbClr val="DA622E"/>
            </a:solidFill>
          </p:spPr>
          <p:txBody>
            <a:bodyPr wrap="square" lIns="0" tIns="0" rIns="0" bIns="0" rtlCol="0"/>
            <a:lstStyle/>
            <a:p>
              <a:endParaRPr/>
            </a:p>
          </p:txBody>
        </p:sp>
        <p:sp>
          <p:nvSpPr>
            <p:cNvPr id="7" name="object 7"/>
            <p:cNvSpPr/>
            <p:nvPr/>
          </p:nvSpPr>
          <p:spPr>
            <a:xfrm>
              <a:off x="16321463" y="0"/>
              <a:ext cx="1261110" cy="459740"/>
            </a:xfrm>
            <a:custGeom>
              <a:avLst/>
              <a:gdLst/>
              <a:ahLst/>
              <a:cxnLst/>
              <a:rect l="l" t="t" r="r" b="b"/>
              <a:pathLst>
                <a:path w="1261109" h="459740">
                  <a:moveTo>
                    <a:pt x="255990" y="0"/>
                  </a:moveTo>
                  <a:lnTo>
                    <a:pt x="0" y="0"/>
                  </a:lnTo>
                  <a:lnTo>
                    <a:pt x="7610" y="23350"/>
                  </a:lnTo>
                  <a:lnTo>
                    <a:pt x="24445" y="65042"/>
                  </a:lnTo>
                  <a:lnTo>
                    <a:pt x="43975" y="105276"/>
                  </a:lnTo>
                  <a:lnTo>
                    <a:pt x="66087" y="143942"/>
                  </a:lnTo>
                  <a:lnTo>
                    <a:pt x="90668" y="180925"/>
                  </a:lnTo>
                  <a:lnTo>
                    <a:pt x="117606" y="216116"/>
                  </a:lnTo>
                  <a:lnTo>
                    <a:pt x="146787" y="249400"/>
                  </a:lnTo>
                  <a:lnTo>
                    <a:pt x="178099" y="280666"/>
                  </a:lnTo>
                  <a:lnTo>
                    <a:pt x="211429" y="309802"/>
                  </a:lnTo>
                  <a:lnTo>
                    <a:pt x="246663" y="336696"/>
                  </a:lnTo>
                  <a:lnTo>
                    <a:pt x="283690" y="361235"/>
                  </a:lnTo>
                  <a:lnTo>
                    <a:pt x="322396" y="383307"/>
                  </a:lnTo>
                  <a:lnTo>
                    <a:pt x="362668" y="402801"/>
                  </a:lnTo>
                  <a:lnTo>
                    <a:pt x="404394" y="419603"/>
                  </a:lnTo>
                  <a:lnTo>
                    <a:pt x="447461" y="433602"/>
                  </a:lnTo>
                  <a:lnTo>
                    <a:pt x="491756" y="444685"/>
                  </a:lnTo>
                  <a:lnTo>
                    <a:pt x="537165" y="452741"/>
                  </a:lnTo>
                  <a:lnTo>
                    <a:pt x="583577" y="457656"/>
                  </a:lnTo>
                  <a:lnTo>
                    <a:pt x="630877" y="459320"/>
                  </a:lnTo>
                  <a:lnTo>
                    <a:pt x="678174" y="457656"/>
                  </a:lnTo>
                  <a:lnTo>
                    <a:pt x="724573" y="452741"/>
                  </a:lnTo>
                  <a:lnTo>
                    <a:pt x="769964" y="444685"/>
                  </a:lnTo>
                  <a:lnTo>
                    <a:pt x="814232" y="433602"/>
                  </a:lnTo>
                  <a:lnTo>
                    <a:pt x="857268" y="419603"/>
                  </a:lnTo>
                  <a:lnTo>
                    <a:pt x="898958" y="402801"/>
                  </a:lnTo>
                  <a:lnTo>
                    <a:pt x="939190" y="383307"/>
                  </a:lnTo>
                  <a:lnTo>
                    <a:pt x="977852" y="361235"/>
                  </a:lnTo>
                  <a:lnTo>
                    <a:pt x="1014833" y="336696"/>
                  </a:lnTo>
                  <a:lnTo>
                    <a:pt x="1050019" y="309802"/>
                  </a:lnTo>
                  <a:lnTo>
                    <a:pt x="1083299" y="280666"/>
                  </a:lnTo>
                  <a:lnTo>
                    <a:pt x="1114562" y="249400"/>
                  </a:lnTo>
                  <a:lnTo>
                    <a:pt x="1137514" y="223176"/>
                  </a:lnTo>
                  <a:lnTo>
                    <a:pt x="630877" y="223176"/>
                  </a:lnTo>
                  <a:lnTo>
                    <a:pt x="584415" y="220675"/>
                  </a:lnTo>
                  <a:lnTo>
                    <a:pt x="539387" y="213347"/>
                  </a:lnTo>
                  <a:lnTo>
                    <a:pt x="496056" y="201450"/>
                  </a:lnTo>
                  <a:lnTo>
                    <a:pt x="454684" y="185245"/>
                  </a:lnTo>
                  <a:lnTo>
                    <a:pt x="415532" y="164992"/>
                  </a:lnTo>
                  <a:lnTo>
                    <a:pt x="378865" y="140950"/>
                  </a:lnTo>
                  <a:lnTo>
                    <a:pt x="344943" y="113380"/>
                  </a:lnTo>
                  <a:lnTo>
                    <a:pt x="314029" y="82540"/>
                  </a:lnTo>
                  <a:lnTo>
                    <a:pt x="286386" y="48692"/>
                  </a:lnTo>
                  <a:lnTo>
                    <a:pt x="262276" y="12094"/>
                  </a:lnTo>
                  <a:lnTo>
                    <a:pt x="255990" y="0"/>
                  </a:lnTo>
                  <a:close/>
                </a:path>
                <a:path w="1261109" h="459740">
                  <a:moveTo>
                    <a:pt x="1261069" y="0"/>
                  </a:moveTo>
                  <a:lnTo>
                    <a:pt x="1005764" y="0"/>
                  </a:lnTo>
                  <a:lnTo>
                    <a:pt x="999478" y="12094"/>
                  </a:lnTo>
                  <a:lnTo>
                    <a:pt x="975368" y="48692"/>
                  </a:lnTo>
                  <a:lnTo>
                    <a:pt x="947725" y="82540"/>
                  </a:lnTo>
                  <a:lnTo>
                    <a:pt x="916812" y="113380"/>
                  </a:lnTo>
                  <a:lnTo>
                    <a:pt x="882890" y="140950"/>
                  </a:lnTo>
                  <a:lnTo>
                    <a:pt x="846222" y="164992"/>
                  </a:lnTo>
                  <a:lnTo>
                    <a:pt x="807071" y="185245"/>
                  </a:lnTo>
                  <a:lnTo>
                    <a:pt x="765698" y="201450"/>
                  </a:lnTo>
                  <a:lnTo>
                    <a:pt x="722367" y="213347"/>
                  </a:lnTo>
                  <a:lnTo>
                    <a:pt x="677339" y="220675"/>
                  </a:lnTo>
                  <a:lnTo>
                    <a:pt x="630877" y="223176"/>
                  </a:lnTo>
                  <a:lnTo>
                    <a:pt x="1137514" y="223176"/>
                  </a:lnTo>
                  <a:lnTo>
                    <a:pt x="1170583" y="180925"/>
                  </a:lnTo>
                  <a:lnTo>
                    <a:pt x="1195118" y="143942"/>
                  </a:lnTo>
                  <a:lnTo>
                    <a:pt x="1217186" y="105276"/>
                  </a:lnTo>
                  <a:lnTo>
                    <a:pt x="1236676" y="65042"/>
                  </a:lnTo>
                  <a:lnTo>
                    <a:pt x="1253475" y="23350"/>
                  </a:lnTo>
                  <a:lnTo>
                    <a:pt x="1261069" y="0"/>
                  </a:lnTo>
                  <a:close/>
                </a:path>
              </a:pathLst>
            </a:custGeom>
            <a:solidFill>
              <a:srgbClr val="FFA900"/>
            </a:solidFill>
          </p:spPr>
          <p:txBody>
            <a:bodyPr wrap="square" lIns="0" tIns="0" rIns="0" bIns="0" rtlCol="0"/>
            <a:lstStyle/>
            <a:p>
              <a:endParaRPr/>
            </a:p>
          </p:txBody>
        </p:sp>
      </p:grpSp>
      <p:sp>
        <p:nvSpPr>
          <p:cNvPr id="8" name="object 8"/>
          <p:cNvSpPr txBox="1">
            <a:spLocks noGrp="1"/>
          </p:cNvSpPr>
          <p:nvPr>
            <p:ph type="title"/>
          </p:nvPr>
        </p:nvSpPr>
        <p:spPr>
          <a:xfrm>
            <a:off x="1690338" y="1774666"/>
            <a:ext cx="9043419" cy="1738938"/>
          </a:xfrm>
          <a:prstGeom prst="rect">
            <a:avLst/>
          </a:prstGeom>
        </p:spPr>
        <p:txBody>
          <a:bodyPr vert="horz" wrap="square" lIns="0" tIns="15240" rIns="0" bIns="0" rtlCol="0" anchor="t">
            <a:spAutoFit/>
          </a:bodyPr>
          <a:lstStyle/>
          <a:p>
            <a:pPr marL="12700">
              <a:spcBef>
                <a:spcPts val="120"/>
              </a:spcBef>
            </a:pPr>
            <a:r>
              <a:rPr lang="en-US" sz="5600" spc="85" dirty="0">
                <a:ea typeface="Cambria"/>
              </a:rPr>
              <a:t>Data Structures &amp; Algorithms</a:t>
            </a:r>
          </a:p>
        </p:txBody>
      </p:sp>
      <p:sp>
        <p:nvSpPr>
          <p:cNvPr id="14" name="object 14"/>
          <p:cNvSpPr/>
          <p:nvPr/>
        </p:nvSpPr>
        <p:spPr>
          <a:xfrm>
            <a:off x="7887893" y="7988478"/>
            <a:ext cx="573405" cy="572135"/>
          </a:xfrm>
          <a:custGeom>
            <a:avLst/>
            <a:gdLst/>
            <a:ahLst/>
            <a:cxnLst/>
            <a:rect l="l" t="t" r="r" b="b"/>
            <a:pathLst>
              <a:path w="573404" h="572134">
                <a:moveTo>
                  <a:pt x="327520" y="0"/>
                </a:moveTo>
                <a:lnTo>
                  <a:pt x="246176" y="0"/>
                </a:lnTo>
                <a:lnTo>
                  <a:pt x="246176" y="187185"/>
                </a:lnTo>
                <a:lnTo>
                  <a:pt x="113017" y="54711"/>
                </a:lnTo>
                <a:lnTo>
                  <a:pt x="55422" y="112318"/>
                </a:lnTo>
                <a:lnTo>
                  <a:pt x="187871" y="244792"/>
                </a:lnTo>
                <a:lnTo>
                  <a:pt x="0" y="244792"/>
                </a:lnTo>
                <a:lnTo>
                  <a:pt x="0" y="326148"/>
                </a:lnTo>
                <a:lnTo>
                  <a:pt x="187871" y="326148"/>
                </a:lnTo>
                <a:lnTo>
                  <a:pt x="55422" y="458622"/>
                </a:lnTo>
                <a:lnTo>
                  <a:pt x="113017" y="516216"/>
                </a:lnTo>
                <a:lnTo>
                  <a:pt x="246176" y="383743"/>
                </a:lnTo>
                <a:lnTo>
                  <a:pt x="246176" y="571652"/>
                </a:lnTo>
                <a:lnTo>
                  <a:pt x="327520" y="571652"/>
                </a:lnTo>
                <a:lnTo>
                  <a:pt x="327520" y="383743"/>
                </a:lnTo>
                <a:lnTo>
                  <a:pt x="460692" y="516216"/>
                </a:lnTo>
                <a:lnTo>
                  <a:pt x="518274" y="458622"/>
                </a:lnTo>
                <a:lnTo>
                  <a:pt x="385826" y="326148"/>
                </a:lnTo>
                <a:lnTo>
                  <a:pt x="572985" y="326148"/>
                </a:lnTo>
                <a:lnTo>
                  <a:pt x="572985" y="244792"/>
                </a:lnTo>
                <a:lnTo>
                  <a:pt x="385826" y="244792"/>
                </a:lnTo>
                <a:lnTo>
                  <a:pt x="518274" y="112318"/>
                </a:lnTo>
                <a:lnTo>
                  <a:pt x="460692" y="54711"/>
                </a:lnTo>
                <a:lnTo>
                  <a:pt x="327520" y="187185"/>
                </a:lnTo>
                <a:lnTo>
                  <a:pt x="327520" y="0"/>
                </a:lnTo>
                <a:close/>
              </a:path>
            </a:pathLst>
          </a:custGeom>
          <a:solidFill>
            <a:srgbClr val="DA622E"/>
          </a:solidFill>
        </p:spPr>
        <p:txBody>
          <a:bodyPr wrap="square" lIns="0" tIns="0" rIns="0" bIns="0" rtlCol="0"/>
          <a:lstStyle/>
          <a:p>
            <a:endParaRPr/>
          </a:p>
        </p:txBody>
      </p:sp>
      <p:sp>
        <p:nvSpPr>
          <p:cNvPr id="15" name="object 15"/>
          <p:cNvSpPr/>
          <p:nvPr/>
        </p:nvSpPr>
        <p:spPr>
          <a:xfrm>
            <a:off x="8021383" y="8969540"/>
            <a:ext cx="1730375" cy="271780"/>
          </a:xfrm>
          <a:custGeom>
            <a:avLst/>
            <a:gdLst/>
            <a:ahLst/>
            <a:cxnLst/>
            <a:rect l="l" t="t" r="r" b="b"/>
            <a:pathLst>
              <a:path w="1730375" h="271779">
                <a:moveTo>
                  <a:pt x="1441411" y="0"/>
                </a:moveTo>
                <a:lnTo>
                  <a:pt x="1375336" y="5804"/>
                </a:lnTo>
                <a:lnTo>
                  <a:pt x="1323162" y="20518"/>
                </a:lnTo>
                <a:lnTo>
                  <a:pt x="1282056" y="40093"/>
                </a:lnTo>
                <a:lnTo>
                  <a:pt x="1249184" y="60479"/>
                </a:lnTo>
                <a:lnTo>
                  <a:pt x="1226915" y="74348"/>
                </a:lnTo>
                <a:lnTo>
                  <a:pt x="1206068" y="84506"/>
                </a:lnTo>
                <a:lnTo>
                  <a:pt x="1182658" y="90749"/>
                </a:lnTo>
                <a:lnTo>
                  <a:pt x="1152702" y="92875"/>
                </a:lnTo>
                <a:lnTo>
                  <a:pt x="1123158" y="90749"/>
                </a:lnTo>
                <a:lnTo>
                  <a:pt x="1099961" y="84506"/>
                </a:lnTo>
                <a:lnTo>
                  <a:pt x="1079195" y="74348"/>
                </a:lnTo>
                <a:lnTo>
                  <a:pt x="1056944" y="60479"/>
                </a:lnTo>
                <a:lnTo>
                  <a:pt x="1023971" y="40093"/>
                </a:lnTo>
                <a:lnTo>
                  <a:pt x="982694" y="20518"/>
                </a:lnTo>
                <a:lnTo>
                  <a:pt x="930482" y="5804"/>
                </a:lnTo>
                <a:lnTo>
                  <a:pt x="864704" y="0"/>
                </a:lnTo>
                <a:lnTo>
                  <a:pt x="798621" y="5804"/>
                </a:lnTo>
                <a:lnTo>
                  <a:pt x="746444" y="20518"/>
                </a:lnTo>
                <a:lnTo>
                  <a:pt x="705336" y="40093"/>
                </a:lnTo>
                <a:lnTo>
                  <a:pt x="672465" y="60479"/>
                </a:lnTo>
                <a:lnTo>
                  <a:pt x="650203" y="74348"/>
                </a:lnTo>
                <a:lnTo>
                  <a:pt x="629359" y="84506"/>
                </a:lnTo>
                <a:lnTo>
                  <a:pt x="605951" y="90749"/>
                </a:lnTo>
                <a:lnTo>
                  <a:pt x="575995" y="92875"/>
                </a:lnTo>
                <a:lnTo>
                  <a:pt x="546451" y="90749"/>
                </a:lnTo>
                <a:lnTo>
                  <a:pt x="523254" y="84506"/>
                </a:lnTo>
                <a:lnTo>
                  <a:pt x="502488" y="74348"/>
                </a:lnTo>
                <a:lnTo>
                  <a:pt x="480237" y="60479"/>
                </a:lnTo>
                <a:lnTo>
                  <a:pt x="447264" y="40093"/>
                </a:lnTo>
                <a:lnTo>
                  <a:pt x="405987" y="20518"/>
                </a:lnTo>
                <a:lnTo>
                  <a:pt x="353775" y="5804"/>
                </a:lnTo>
                <a:lnTo>
                  <a:pt x="287997" y="0"/>
                </a:lnTo>
                <a:lnTo>
                  <a:pt x="221914" y="5804"/>
                </a:lnTo>
                <a:lnTo>
                  <a:pt x="169737" y="20518"/>
                </a:lnTo>
                <a:lnTo>
                  <a:pt x="128629" y="40093"/>
                </a:lnTo>
                <a:lnTo>
                  <a:pt x="95758" y="60479"/>
                </a:lnTo>
                <a:lnTo>
                  <a:pt x="73507" y="74348"/>
                </a:lnTo>
                <a:lnTo>
                  <a:pt x="52741" y="84506"/>
                </a:lnTo>
                <a:lnTo>
                  <a:pt x="29544" y="90749"/>
                </a:lnTo>
                <a:lnTo>
                  <a:pt x="0" y="92875"/>
                </a:lnTo>
                <a:lnTo>
                  <a:pt x="0" y="271424"/>
                </a:lnTo>
                <a:lnTo>
                  <a:pt x="65783" y="265507"/>
                </a:lnTo>
                <a:lnTo>
                  <a:pt x="117994" y="250545"/>
                </a:lnTo>
                <a:lnTo>
                  <a:pt x="159268" y="230723"/>
                </a:lnTo>
                <a:lnTo>
                  <a:pt x="192239" y="210225"/>
                </a:lnTo>
                <a:lnTo>
                  <a:pt x="214390" y="196357"/>
                </a:lnTo>
                <a:lnTo>
                  <a:pt x="234989" y="186200"/>
                </a:lnTo>
                <a:lnTo>
                  <a:pt x="258153" y="179957"/>
                </a:lnTo>
                <a:lnTo>
                  <a:pt x="287997" y="177831"/>
                </a:lnTo>
                <a:lnTo>
                  <a:pt x="317847" y="179957"/>
                </a:lnTo>
                <a:lnTo>
                  <a:pt x="341010" y="186200"/>
                </a:lnTo>
                <a:lnTo>
                  <a:pt x="361607" y="196357"/>
                </a:lnTo>
                <a:lnTo>
                  <a:pt x="383755" y="210225"/>
                </a:lnTo>
                <a:lnTo>
                  <a:pt x="416729" y="230723"/>
                </a:lnTo>
                <a:lnTo>
                  <a:pt x="458006" y="250545"/>
                </a:lnTo>
                <a:lnTo>
                  <a:pt x="510218" y="265507"/>
                </a:lnTo>
                <a:lnTo>
                  <a:pt x="575995" y="271424"/>
                </a:lnTo>
                <a:lnTo>
                  <a:pt x="642088" y="265507"/>
                </a:lnTo>
                <a:lnTo>
                  <a:pt x="694340" y="250545"/>
                </a:lnTo>
                <a:lnTo>
                  <a:pt x="735658" y="230723"/>
                </a:lnTo>
                <a:lnTo>
                  <a:pt x="768946" y="210225"/>
                </a:lnTo>
                <a:lnTo>
                  <a:pt x="790797" y="196357"/>
                </a:lnTo>
                <a:lnTo>
                  <a:pt x="811429" y="186200"/>
                </a:lnTo>
                <a:lnTo>
                  <a:pt x="834760" y="179957"/>
                </a:lnTo>
                <a:lnTo>
                  <a:pt x="864704" y="177831"/>
                </a:lnTo>
                <a:lnTo>
                  <a:pt x="894249" y="179957"/>
                </a:lnTo>
                <a:lnTo>
                  <a:pt x="917446" y="186200"/>
                </a:lnTo>
                <a:lnTo>
                  <a:pt x="938212" y="196357"/>
                </a:lnTo>
                <a:lnTo>
                  <a:pt x="960462" y="210225"/>
                </a:lnTo>
                <a:lnTo>
                  <a:pt x="993436" y="230723"/>
                </a:lnTo>
                <a:lnTo>
                  <a:pt x="1034713" y="250545"/>
                </a:lnTo>
                <a:lnTo>
                  <a:pt x="1086925" y="265507"/>
                </a:lnTo>
                <a:lnTo>
                  <a:pt x="1152702" y="271424"/>
                </a:lnTo>
                <a:lnTo>
                  <a:pt x="1218797" y="265507"/>
                </a:lnTo>
                <a:lnTo>
                  <a:pt x="1271054" y="250545"/>
                </a:lnTo>
                <a:lnTo>
                  <a:pt x="1312376" y="230723"/>
                </a:lnTo>
                <a:lnTo>
                  <a:pt x="1345666" y="210225"/>
                </a:lnTo>
                <a:lnTo>
                  <a:pt x="1367509" y="196357"/>
                </a:lnTo>
                <a:lnTo>
                  <a:pt x="1388138" y="186200"/>
                </a:lnTo>
                <a:lnTo>
                  <a:pt x="1411467" y="179957"/>
                </a:lnTo>
                <a:lnTo>
                  <a:pt x="1441411" y="177831"/>
                </a:lnTo>
                <a:lnTo>
                  <a:pt x="1471261" y="179957"/>
                </a:lnTo>
                <a:lnTo>
                  <a:pt x="1494426" y="186200"/>
                </a:lnTo>
                <a:lnTo>
                  <a:pt x="1515026" y="196357"/>
                </a:lnTo>
                <a:lnTo>
                  <a:pt x="1537182" y="210225"/>
                </a:lnTo>
                <a:lnTo>
                  <a:pt x="1570165" y="230723"/>
                </a:lnTo>
                <a:lnTo>
                  <a:pt x="1611517" y="250545"/>
                </a:lnTo>
                <a:lnTo>
                  <a:pt x="1663939" y="265507"/>
                </a:lnTo>
                <a:lnTo>
                  <a:pt x="1730133" y="271424"/>
                </a:lnTo>
                <a:lnTo>
                  <a:pt x="1730133" y="92875"/>
                </a:lnTo>
                <a:lnTo>
                  <a:pt x="1700170" y="90749"/>
                </a:lnTo>
                <a:lnTo>
                  <a:pt x="1676758" y="84506"/>
                </a:lnTo>
                <a:lnTo>
                  <a:pt x="1655913" y="74348"/>
                </a:lnTo>
                <a:lnTo>
                  <a:pt x="1633651" y="60479"/>
                </a:lnTo>
                <a:lnTo>
                  <a:pt x="1600680" y="40093"/>
                </a:lnTo>
                <a:lnTo>
                  <a:pt x="1559406" y="20518"/>
                </a:lnTo>
                <a:lnTo>
                  <a:pt x="1507194" y="5804"/>
                </a:lnTo>
                <a:lnTo>
                  <a:pt x="1441411" y="0"/>
                </a:lnTo>
                <a:close/>
              </a:path>
            </a:pathLst>
          </a:custGeom>
          <a:solidFill>
            <a:srgbClr val="FFA900"/>
          </a:solidFill>
        </p:spPr>
        <p:txBody>
          <a:bodyPr wrap="square" lIns="0" tIns="0" rIns="0" bIns="0" rtlCol="0"/>
          <a:lstStyle/>
          <a:p>
            <a:endParaRPr/>
          </a:p>
        </p:txBody>
      </p:sp>
      <p:sp>
        <p:nvSpPr>
          <p:cNvPr id="16" name="object 16"/>
          <p:cNvSpPr/>
          <p:nvPr/>
        </p:nvSpPr>
        <p:spPr>
          <a:xfrm>
            <a:off x="8021383" y="9344633"/>
            <a:ext cx="1730375" cy="271780"/>
          </a:xfrm>
          <a:custGeom>
            <a:avLst/>
            <a:gdLst/>
            <a:ahLst/>
            <a:cxnLst/>
            <a:rect l="l" t="t" r="r" b="b"/>
            <a:pathLst>
              <a:path w="1730375" h="271779">
                <a:moveTo>
                  <a:pt x="1441411" y="0"/>
                </a:moveTo>
                <a:lnTo>
                  <a:pt x="1375336" y="5804"/>
                </a:lnTo>
                <a:lnTo>
                  <a:pt x="1323162" y="20518"/>
                </a:lnTo>
                <a:lnTo>
                  <a:pt x="1282056" y="40091"/>
                </a:lnTo>
                <a:lnTo>
                  <a:pt x="1249184" y="60473"/>
                </a:lnTo>
                <a:lnTo>
                  <a:pt x="1226915" y="74344"/>
                </a:lnTo>
                <a:lnTo>
                  <a:pt x="1206068" y="84503"/>
                </a:lnTo>
                <a:lnTo>
                  <a:pt x="1182658" y="90747"/>
                </a:lnTo>
                <a:lnTo>
                  <a:pt x="1152702" y="92873"/>
                </a:lnTo>
                <a:lnTo>
                  <a:pt x="1123158" y="90747"/>
                </a:lnTo>
                <a:lnTo>
                  <a:pt x="1099961" y="84503"/>
                </a:lnTo>
                <a:lnTo>
                  <a:pt x="1079195" y="74344"/>
                </a:lnTo>
                <a:lnTo>
                  <a:pt x="1056944" y="60473"/>
                </a:lnTo>
                <a:lnTo>
                  <a:pt x="1023971" y="40091"/>
                </a:lnTo>
                <a:lnTo>
                  <a:pt x="982694" y="20518"/>
                </a:lnTo>
                <a:lnTo>
                  <a:pt x="930482" y="5804"/>
                </a:lnTo>
                <a:lnTo>
                  <a:pt x="864704" y="0"/>
                </a:lnTo>
                <a:lnTo>
                  <a:pt x="798621" y="5804"/>
                </a:lnTo>
                <a:lnTo>
                  <a:pt x="746444" y="20518"/>
                </a:lnTo>
                <a:lnTo>
                  <a:pt x="705336" y="40091"/>
                </a:lnTo>
                <a:lnTo>
                  <a:pt x="672465" y="60473"/>
                </a:lnTo>
                <a:lnTo>
                  <a:pt x="650203" y="74344"/>
                </a:lnTo>
                <a:lnTo>
                  <a:pt x="629359" y="84503"/>
                </a:lnTo>
                <a:lnTo>
                  <a:pt x="605951" y="90747"/>
                </a:lnTo>
                <a:lnTo>
                  <a:pt x="575995" y="92873"/>
                </a:lnTo>
                <a:lnTo>
                  <a:pt x="546451" y="90747"/>
                </a:lnTo>
                <a:lnTo>
                  <a:pt x="523254" y="84503"/>
                </a:lnTo>
                <a:lnTo>
                  <a:pt x="502488" y="74344"/>
                </a:lnTo>
                <a:lnTo>
                  <a:pt x="480237" y="60473"/>
                </a:lnTo>
                <a:lnTo>
                  <a:pt x="447264" y="40091"/>
                </a:lnTo>
                <a:lnTo>
                  <a:pt x="405987" y="20518"/>
                </a:lnTo>
                <a:lnTo>
                  <a:pt x="353775" y="5804"/>
                </a:lnTo>
                <a:lnTo>
                  <a:pt x="287997" y="0"/>
                </a:lnTo>
                <a:lnTo>
                  <a:pt x="221914" y="5804"/>
                </a:lnTo>
                <a:lnTo>
                  <a:pt x="169737" y="20518"/>
                </a:lnTo>
                <a:lnTo>
                  <a:pt x="128629" y="40091"/>
                </a:lnTo>
                <a:lnTo>
                  <a:pt x="95758" y="60473"/>
                </a:lnTo>
                <a:lnTo>
                  <a:pt x="73507" y="74344"/>
                </a:lnTo>
                <a:lnTo>
                  <a:pt x="52741" y="84503"/>
                </a:lnTo>
                <a:lnTo>
                  <a:pt x="29544" y="90747"/>
                </a:lnTo>
                <a:lnTo>
                  <a:pt x="0" y="92873"/>
                </a:lnTo>
                <a:lnTo>
                  <a:pt x="0" y="271418"/>
                </a:lnTo>
                <a:lnTo>
                  <a:pt x="65783" y="265500"/>
                </a:lnTo>
                <a:lnTo>
                  <a:pt x="117994" y="250539"/>
                </a:lnTo>
                <a:lnTo>
                  <a:pt x="159268" y="230719"/>
                </a:lnTo>
                <a:lnTo>
                  <a:pt x="192239" y="210224"/>
                </a:lnTo>
                <a:lnTo>
                  <a:pt x="214390" y="196353"/>
                </a:lnTo>
                <a:lnTo>
                  <a:pt x="234989" y="186194"/>
                </a:lnTo>
                <a:lnTo>
                  <a:pt x="258153" y="179950"/>
                </a:lnTo>
                <a:lnTo>
                  <a:pt x="287997" y="177824"/>
                </a:lnTo>
                <a:lnTo>
                  <a:pt x="317847" y="179950"/>
                </a:lnTo>
                <a:lnTo>
                  <a:pt x="341010" y="186194"/>
                </a:lnTo>
                <a:lnTo>
                  <a:pt x="361607" y="196353"/>
                </a:lnTo>
                <a:lnTo>
                  <a:pt x="383755" y="210224"/>
                </a:lnTo>
                <a:lnTo>
                  <a:pt x="416729" y="230719"/>
                </a:lnTo>
                <a:lnTo>
                  <a:pt x="458006" y="250539"/>
                </a:lnTo>
                <a:lnTo>
                  <a:pt x="510218" y="265500"/>
                </a:lnTo>
                <a:lnTo>
                  <a:pt x="575995" y="271418"/>
                </a:lnTo>
                <a:lnTo>
                  <a:pt x="642088" y="265500"/>
                </a:lnTo>
                <a:lnTo>
                  <a:pt x="694340" y="250539"/>
                </a:lnTo>
                <a:lnTo>
                  <a:pt x="735658" y="230719"/>
                </a:lnTo>
                <a:lnTo>
                  <a:pt x="768946" y="210224"/>
                </a:lnTo>
                <a:lnTo>
                  <a:pt x="790797" y="196353"/>
                </a:lnTo>
                <a:lnTo>
                  <a:pt x="811429" y="186194"/>
                </a:lnTo>
                <a:lnTo>
                  <a:pt x="834760" y="179950"/>
                </a:lnTo>
                <a:lnTo>
                  <a:pt x="864704" y="177824"/>
                </a:lnTo>
                <a:lnTo>
                  <a:pt x="894249" y="179950"/>
                </a:lnTo>
                <a:lnTo>
                  <a:pt x="917446" y="186194"/>
                </a:lnTo>
                <a:lnTo>
                  <a:pt x="938212" y="196353"/>
                </a:lnTo>
                <a:lnTo>
                  <a:pt x="960462" y="210224"/>
                </a:lnTo>
                <a:lnTo>
                  <a:pt x="993436" y="230719"/>
                </a:lnTo>
                <a:lnTo>
                  <a:pt x="1034713" y="250539"/>
                </a:lnTo>
                <a:lnTo>
                  <a:pt x="1086925" y="265500"/>
                </a:lnTo>
                <a:lnTo>
                  <a:pt x="1152702" y="271418"/>
                </a:lnTo>
                <a:lnTo>
                  <a:pt x="1218797" y="265500"/>
                </a:lnTo>
                <a:lnTo>
                  <a:pt x="1271054" y="250539"/>
                </a:lnTo>
                <a:lnTo>
                  <a:pt x="1312376" y="230719"/>
                </a:lnTo>
                <a:lnTo>
                  <a:pt x="1345666" y="210224"/>
                </a:lnTo>
                <a:lnTo>
                  <a:pt x="1367509" y="196353"/>
                </a:lnTo>
                <a:lnTo>
                  <a:pt x="1388138" y="186194"/>
                </a:lnTo>
                <a:lnTo>
                  <a:pt x="1411467" y="179950"/>
                </a:lnTo>
                <a:lnTo>
                  <a:pt x="1441411" y="177824"/>
                </a:lnTo>
                <a:lnTo>
                  <a:pt x="1471261" y="179950"/>
                </a:lnTo>
                <a:lnTo>
                  <a:pt x="1494426" y="186194"/>
                </a:lnTo>
                <a:lnTo>
                  <a:pt x="1515026" y="196353"/>
                </a:lnTo>
                <a:lnTo>
                  <a:pt x="1537182" y="210224"/>
                </a:lnTo>
                <a:lnTo>
                  <a:pt x="1570165" y="230719"/>
                </a:lnTo>
                <a:lnTo>
                  <a:pt x="1611517" y="250539"/>
                </a:lnTo>
                <a:lnTo>
                  <a:pt x="1663939" y="265500"/>
                </a:lnTo>
                <a:lnTo>
                  <a:pt x="1730133" y="271418"/>
                </a:lnTo>
                <a:lnTo>
                  <a:pt x="1730133" y="92873"/>
                </a:lnTo>
                <a:lnTo>
                  <a:pt x="1700170" y="90747"/>
                </a:lnTo>
                <a:lnTo>
                  <a:pt x="1676758" y="84503"/>
                </a:lnTo>
                <a:lnTo>
                  <a:pt x="1655913" y="74344"/>
                </a:lnTo>
                <a:lnTo>
                  <a:pt x="1633651" y="60473"/>
                </a:lnTo>
                <a:lnTo>
                  <a:pt x="1600680" y="40091"/>
                </a:lnTo>
                <a:lnTo>
                  <a:pt x="1559406" y="20518"/>
                </a:lnTo>
                <a:lnTo>
                  <a:pt x="1507194" y="5804"/>
                </a:lnTo>
                <a:lnTo>
                  <a:pt x="1441411" y="0"/>
                </a:lnTo>
                <a:close/>
              </a:path>
            </a:pathLst>
          </a:custGeom>
          <a:solidFill>
            <a:srgbClr val="FFA900"/>
          </a:solidFill>
        </p:spPr>
        <p:txBody>
          <a:bodyPr wrap="square" lIns="0" tIns="0" rIns="0" bIns="0" rtlCol="0"/>
          <a:lstStyle/>
          <a:p>
            <a:endParaRPr/>
          </a:p>
        </p:txBody>
      </p:sp>
      <p:sp>
        <p:nvSpPr>
          <p:cNvPr id="17" name="TextBox 16">
            <a:extLst>
              <a:ext uri="{FF2B5EF4-FFF2-40B4-BE49-F238E27FC236}">
                <a16:creationId xmlns:a16="http://schemas.microsoft.com/office/drawing/2014/main" id="{5DE4B18D-7A44-BFDD-642F-346BC38EFA6B}"/>
              </a:ext>
            </a:extLst>
          </p:cNvPr>
          <p:cNvSpPr txBox="1"/>
          <p:nvPr/>
        </p:nvSpPr>
        <p:spPr>
          <a:xfrm>
            <a:off x="1697724" y="3833504"/>
            <a:ext cx="14148102"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ea typeface="+mn-lt"/>
                <a:cs typeface="+mn-lt"/>
              </a:rPr>
              <a:t>DSA is the combination of two concepts: </a:t>
            </a:r>
            <a:r>
              <a:rPr lang="en-US" sz="4000" b="1" dirty="0">
                <a:ea typeface="+mn-lt"/>
                <a:cs typeface="+mn-lt"/>
              </a:rPr>
              <a:t>data structures</a:t>
            </a:r>
            <a:r>
              <a:rPr lang="en-US" sz="4000" dirty="0">
                <a:ea typeface="+mn-lt"/>
                <a:cs typeface="+mn-lt"/>
              </a:rPr>
              <a:t> and </a:t>
            </a:r>
            <a:r>
              <a:rPr lang="en-US" sz="4000" b="1" dirty="0">
                <a:ea typeface="+mn-lt"/>
                <a:cs typeface="+mn-lt"/>
              </a:rPr>
              <a:t>algorithms</a:t>
            </a:r>
            <a:r>
              <a:rPr lang="en-US" sz="4000" dirty="0">
                <a:ea typeface="+mn-lt"/>
                <a:cs typeface="+mn-lt"/>
              </a:rPr>
              <a:t>.</a:t>
            </a:r>
          </a:p>
          <a:p>
            <a:r>
              <a:rPr lang="en-US" sz="4000" dirty="0">
                <a:ea typeface="+mn-lt"/>
                <a:cs typeface="+mn-lt"/>
              </a:rPr>
              <a:t>Data structures are like organized containers for storing information, and algorithms are the step-by-step methods used to perform tasks on that information.</a:t>
            </a:r>
            <a:endParaRPr lang="en-US" sz="4000" dirty="0">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4871" y="8705532"/>
            <a:ext cx="333375" cy="333375"/>
          </a:xfrm>
          <a:custGeom>
            <a:avLst/>
            <a:gdLst/>
            <a:ahLst/>
            <a:cxnLst/>
            <a:rect l="l" t="t" r="r" b="b"/>
            <a:pathLst>
              <a:path w="333375" h="333375">
                <a:moveTo>
                  <a:pt x="333375" y="143967"/>
                </a:moveTo>
                <a:lnTo>
                  <a:pt x="192227" y="143967"/>
                </a:lnTo>
                <a:lnTo>
                  <a:pt x="192227" y="0"/>
                </a:lnTo>
                <a:lnTo>
                  <a:pt x="143979" y="0"/>
                </a:lnTo>
                <a:lnTo>
                  <a:pt x="143979" y="143967"/>
                </a:lnTo>
                <a:lnTo>
                  <a:pt x="0" y="143967"/>
                </a:lnTo>
                <a:lnTo>
                  <a:pt x="0" y="192201"/>
                </a:lnTo>
                <a:lnTo>
                  <a:pt x="143979" y="192201"/>
                </a:lnTo>
                <a:lnTo>
                  <a:pt x="143979" y="333375"/>
                </a:lnTo>
                <a:lnTo>
                  <a:pt x="192227" y="333375"/>
                </a:lnTo>
                <a:lnTo>
                  <a:pt x="192227" y="192201"/>
                </a:lnTo>
                <a:lnTo>
                  <a:pt x="333375" y="192201"/>
                </a:lnTo>
                <a:lnTo>
                  <a:pt x="333375" y="143967"/>
                </a:lnTo>
                <a:close/>
              </a:path>
            </a:pathLst>
          </a:custGeom>
          <a:solidFill>
            <a:srgbClr val="FFA900"/>
          </a:solidFill>
        </p:spPr>
        <p:txBody>
          <a:bodyPr wrap="square" lIns="0" tIns="0" rIns="0" bIns="0" rtlCol="0"/>
          <a:lstStyle/>
          <a:p>
            <a:endParaRPr/>
          </a:p>
        </p:txBody>
      </p:sp>
      <p:sp>
        <p:nvSpPr>
          <p:cNvPr id="3" name="object 3"/>
          <p:cNvSpPr/>
          <p:nvPr/>
        </p:nvSpPr>
        <p:spPr>
          <a:xfrm>
            <a:off x="835199" y="9524879"/>
            <a:ext cx="600075" cy="600075"/>
          </a:xfrm>
          <a:custGeom>
            <a:avLst/>
            <a:gdLst/>
            <a:ahLst/>
            <a:cxnLst/>
            <a:rect l="l" t="t" r="r" b="b"/>
            <a:pathLst>
              <a:path w="600075" h="600075">
                <a:moveTo>
                  <a:pt x="302334" y="0"/>
                </a:moveTo>
                <a:lnTo>
                  <a:pt x="253286" y="3936"/>
                </a:lnTo>
                <a:lnTo>
                  <a:pt x="206761" y="15335"/>
                </a:lnTo>
                <a:lnTo>
                  <a:pt x="163380" y="33584"/>
                </a:lnTo>
                <a:lnTo>
                  <a:pt x="123766" y="58070"/>
                </a:lnTo>
                <a:lnTo>
                  <a:pt x="88539" y="88180"/>
                </a:lnTo>
                <a:lnTo>
                  <a:pt x="58324" y="123300"/>
                </a:lnTo>
                <a:lnTo>
                  <a:pt x="33740" y="162816"/>
                </a:lnTo>
                <a:lnTo>
                  <a:pt x="15410" y="206116"/>
                </a:lnTo>
                <a:lnTo>
                  <a:pt x="3956" y="252587"/>
                </a:lnTo>
                <a:lnTo>
                  <a:pt x="0" y="301614"/>
                </a:lnTo>
                <a:lnTo>
                  <a:pt x="3956" y="350661"/>
                </a:lnTo>
                <a:lnTo>
                  <a:pt x="15410" y="397185"/>
                </a:lnTo>
                <a:lnTo>
                  <a:pt x="33740" y="440565"/>
                </a:lnTo>
                <a:lnTo>
                  <a:pt x="58324" y="480178"/>
                </a:lnTo>
                <a:lnTo>
                  <a:pt x="88539" y="515404"/>
                </a:lnTo>
                <a:lnTo>
                  <a:pt x="123766" y="545620"/>
                </a:lnTo>
                <a:lnTo>
                  <a:pt x="163380" y="570204"/>
                </a:lnTo>
                <a:lnTo>
                  <a:pt x="206761" y="588534"/>
                </a:lnTo>
                <a:lnTo>
                  <a:pt x="253286" y="599988"/>
                </a:lnTo>
                <a:lnTo>
                  <a:pt x="254359" y="600074"/>
                </a:lnTo>
                <a:lnTo>
                  <a:pt x="350286" y="600074"/>
                </a:lnTo>
                <a:lnTo>
                  <a:pt x="397828" y="588534"/>
                </a:lnTo>
                <a:lnTo>
                  <a:pt x="441126" y="570204"/>
                </a:lnTo>
                <a:lnTo>
                  <a:pt x="480642" y="545620"/>
                </a:lnTo>
                <a:lnTo>
                  <a:pt x="515761" y="515404"/>
                </a:lnTo>
                <a:lnTo>
                  <a:pt x="545869" y="480178"/>
                </a:lnTo>
                <a:lnTo>
                  <a:pt x="570355" y="440565"/>
                </a:lnTo>
                <a:lnTo>
                  <a:pt x="588604" y="397185"/>
                </a:lnTo>
                <a:lnTo>
                  <a:pt x="600003" y="350661"/>
                </a:lnTo>
                <a:lnTo>
                  <a:pt x="600003" y="252587"/>
                </a:lnTo>
                <a:lnTo>
                  <a:pt x="588604" y="206116"/>
                </a:lnTo>
                <a:lnTo>
                  <a:pt x="570355" y="162816"/>
                </a:lnTo>
                <a:lnTo>
                  <a:pt x="545869" y="123300"/>
                </a:lnTo>
                <a:lnTo>
                  <a:pt x="515761" y="88180"/>
                </a:lnTo>
                <a:lnTo>
                  <a:pt x="480642" y="58070"/>
                </a:lnTo>
                <a:lnTo>
                  <a:pt x="441126" y="33584"/>
                </a:lnTo>
                <a:lnTo>
                  <a:pt x="397828" y="15335"/>
                </a:lnTo>
                <a:lnTo>
                  <a:pt x="351359" y="3936"/>
                </a:lnTo>
                <a:lnTo>
                  <a:pt x="302334" y="0"/>
                </a:lnTo>
                <a:close/>
              </a:path>
            </a:pathLst>
          </a:custGeom>
          <a:solidFill>
            <a:srgbClr val="FFA900"/>
          </a:solidFill>
        </p:spPr>
        <p:txBody>
          <a:bodyPr wrap="square" lIns="0" tIns="0" rIns="0" bIns="0" rtlCol="0"/>
          <a:lstStyle/>
          <a:p>
            <a:endParaRPr/>
          </a:p>
        </p:txBody>
      </p:sp>
      <p:sp>
        <p:nvSpPr>
          <p:cNvPr id="4" name="object 4"/>
          <p:cNvSpPr/>
          <p:nvPr/>
        </p:nvSpPr>
        <p:spPr>
          <a:xfrm>
            <a:off x="387360" y="9279356"/>
            <a:ext cx="333375" cy="333375"/>
          </a:xfrm>
          <a:custGeom>
            <a:avLst/>
            <a:gdLst/>
            <a:ahLst/>
            <a:cxnLst/>
            <a:rect l="l" t="t" r="r" b="b"/>
            <a:pathLst>
              <a:path w="333375" h="333375">
                <a:moveTo>
                  <a:pt x="168463" y="0"/>
                </a:moveTo>
                <a:lnTo>
                  <a:pt x="123736" y="5976"/>
                </a:lnTo>
                <a:lnTo>
                  <a:pt x="83510" y="22851"/>
                </a:lnTo>
                <a:lnTo>
                  <a:pt x="49403" y="49046"/>
                </a:lnTo>
                <a:lnTo>
                  <a:pt x="23036" y="82979"/>
                </a:lnTo>
                <a:lnTo>
                  <a:pt x="6029" y="123072"/>
                </a:lnTo>
                <a:lnTo>
                  <a:pt x="0" y="167744"/>
                </a:lnTo>
                <a:lnTo>
                  <a:pt x="6029" y="212468"/>
                </a:lnTo>
                <a:lnTo>
                  <a:pt x="23036" y="252693"/>
                </a:lnTo>
                <a:lnTo>
                  <a:pt x="49403" y="286799"/>
                </a:lnTo>
                <a:lnTo>
                  <a:pt x="83510" y="313166"/>
                </a:lnTo>
                <a:lnTo>
                  <a:pt x="123736" y="330173"/>
                </a:lnTo>
                <a:lnTo>
                  <a:pt x="147482" y="333374"/>
                </a:lnTo>
                <a:lnTo>
                  <a:pt x="189417" y="333374"/>
                </a:lnTo>
                <a:lnTo>
                  <a:pt x="213134" y="330173"/>
                </a:lnTo>
                <a:lnTo>
                  <a:pt x="253225" y="313166"/>
                </a:lnTo>
                <a:lnTo>
                  <a:pt x="287158" y="286799"/>
                </a:lnTo>
                <a:lnTo>
                  <a:pt x="311692" y="254853"/>
                </a:lnTo>
                <a:lnTo>
                  <a:pt x="168462" y="254853"/>
                </a:lnTo>
                <a:lnTo>
                  <a:pt x="134502" y="248025"/>
                </a:lnTo>
                <a:lnTo>
                  <a:pt x="106818" y="229387"/>
                </a:lnTo>
                <a:lnTo>
                  <a:pt x="88178" y="201704"/>
                </a:lnTo>
                <a:lnTo>
                  <a:pt x="81349" y="167744"/>
                </a:lnTo>
                <a:lnTo>
                  <a:pt x="88178" y="133784"/>
                </a:lnTo>
                <a:lnTo>
                  <a:pt x="106818" y="106102"/>
                </a:lnTo>
                <a:lnTo>
                  <a:pt x="134502" y="87463"/>
                </a:lnTo>
                <a:lnTo>
                  <a:pt x="168462" y="80636"/>
                </a:lnTo>
                <a:lnTo>
                  <a:pt x="259164" y="80636"/>
                </a:lnTo>
                <a:lnTo>
                  <a:pt x="168463" y="0"/>
                </a:lnTo>
                <a:close/>
              </a:path>
              <a:path w="333375" h="333375">
                <a:moveTo>
                  <a:pt x="259164" y="80636"/>
                </a:moveTo>
                <a:lnTo>
                  <a:pt x="168462" y="80636"/>
                </a:lnTo>
                <a:lnTo>
                  <a:pt x="202421" y="87463"/>
                </a:lnTo>
                <a:lnTo>
                  <a:pt x="230104" y="106102"/>
                </a:lnTo>
                <a:lnTo>
                  <a:pt x="248743" y="133784"/>
                </a:lnTo>
                <a:lnTo>
                  <a:pt x="255572" y="167744"/>
                </a:lnTo>
                <a:lnTo>
                  <a:pt x="248743" y="201704"/>
                </a:lnTo>
                <a:lnTo>
                  <a:pt x="230104" y="229387"/>
                </a:lnTo>
                <a:lnTo>
                  <a:pt x="202421" y="248025"/>
                </a:lnTo>
                <a:lnTo>
                  <a:pt x="168462" y="254853"/>
                </a:lnTo>
                <a:lnTo>
                  <a:pt x="311692" y="254853"/>
                </a:lnTo>
                <a:lnTo>
                  <a:pt x="313351" y="252693"/>
                </a:lnTo>
                <a:lnTo>
                  <a:pt x="330226" y="212468"/>
                </a:lnTo>
                <a:lnTo>
                  <a:pt x="333374" y="188902"/>
                </a:lnTo>
                <a:lnTo>
                  <a:pt x="333374" y="146610"/>
                </a:lnTo>
                <a:lnTo>
                  <a:pt x="259164" y="80636"/>
                </a:lnTo>
                <a:close/>
              </a:path>
              <a:path w="333375" h="333375">
                <a:moveTo>
                  <a:pt x="168463" y="0"/>
                </a:moveTo>
                <a:lnTo>
                  <a:pt x="333374" y="146610"/>
                </a:lnTo>
                <a:lnTo>
                  <a:pt x="330226" y="123072"/>
                </a:lnTo>
                <a:lnTo>
                  <a:pt x="313351" y="82979"/>
                </a:lnTo>
                <a:lnTo>
                  <a:pt x="287158" y="49046"/>
                </a:lnTo>
                <a:lnTo>
                  <a:pt x="253225" y="22851"/>
                </a:lnTo>
                <a:lnTo>
                  <a:pt x="213134" y="5976"/>
                </a:lnTo>
                <a:lnTo>
                  <a:pt x="168463" y="0"/>
                </a:lnTo>
                <a:close/>
              </a:path>
              <a:path w="333375" h="333375">
                <a:moveTo>
                  <a:pt x="333374" y="0"/>
                </a:moveTo>
                <a:lnTo>
                  <a:pt x="168463" y="0"/>
                </a:lnTo>
                <a:lnTo>
                  <a:pt x="213134" y="5976"/>
                </a:lnTo>
                <a:lnTo>
                  <a:pt x="253225" y="22851"/>
                </a:lnTo>
                <a:lnTo>
                  <a:pt x="287158" y="49046"/>
                </a:lnTo>
                <a:lnTo>
                  <a:pt x="313351" y="82979"/>
                </a:lnTo>
                <a:lnTo>
                  <a:pt x="330226" y="123072"/>
                </a:lnTo>
                <a:lnTo>
                  <a:pt x="333374" y="146610"/>
                </a:lnTo>
                <a:lnTo>
                  <a:pt x="333374" y="0"/>
                </a:lnTo>
                <a:close/>
              </a:path>
            </a:pathLst>
          </a:custGeom>
          <a:solidFill>
            <a:srgbClr val="DA622E"/>
          </a:solidFill>
        </p:spPr>
        <p:txBody>
          <a:bodyPr wrap="square" lIns="0" tIns="0" rIns="0" bIns="0" rtlCol="0"/>
          <a:lstStyle/>
          <a:p>
            <a:endParaRPr/>
          </a:p>
        </p:txBody>
      </p:sp>
      <p:grpSp>
        <p:nvGrpSpPr>
          <p:cNvPr id="5" name="object 5"/>
          <p:cNvGrpSpPr/>
          <p:nvPr/>
        </p:nvGrpSpPr>
        <p:grpSpPr>
          <a:xfrm>
            <a:off x="15857370" y="0"/>
            <a:ext cx="2268220" cy="949325"/>
            <a:chOff x="15857370" y="0"/>
            <a:chExt cx="2268220" cy="949325"/>
          </a:xfrm>
        </p:grpSpPr>
        <p:sp>
          <p:nvSpPr>
            <p:cNvPr id="6" name="object 6"/>
            <p:cNvSpPr/>
            <p:nvPr/>
          </p:nvSpPr>
          <p:spPr>
            <a:xfrm>
              <a:off x="15857370" y="0"/>
              <a:ext cx="2268220" cy="949325"/>
            </a:xfrm>
            <a:custGeom>
              <a:avLst/>
              <a:gdLst/>
              <a:ahLst/>
              <a:cxnLst/>
              <a:rect l="l" t="t" r="r" b="b"/>
              <a:pathLst>
                <a:path w="2268219" h="949325">
                  <a:moveTo>
                    <a:pt x="199678" y="0"/>
                  </a:moveTo>
                  <a:lnTo>
                    <a:pt x="0" y="0"/>
                  </a:lnTo>
                  <a:lnTo>
                    <a:pt x="6559" y="34740"/>
                  </a:lnTo>
                  <a:lnTo>
                    <a:pt x="17150" y="80440"/>
                  </a:lnTo>
                  <a:lnTo>
                    <a:pt x="29536" y="125427"/>
                  </a:lnTo>
                  <a:lnTo>
                    <a:pt x="43679" y="169662"/>
                  </a:lnTo>
                  <a:lnTo>
                    <a:pt x="59537" y="213105"/>
                  </a:lnTo>
                  <a:lnTo>
                    <a:pt x="77072" y="255716"/>
                  </a:lnTo>
                  <a:lnTo>
                    <a:pt x="96241" y="297453"/>
                  </a:lnTo>
                  <a:lnTo>
                    <a:pt x="117007" y="338278"/>
                  </a:lnTo>
                  <a:lnTo>
                    <a:pt x="139328" y="378150"/>
                  </a:lnTo>
                  <a:lnTo>
                    <a:pt x="163165" y="417029"/>
                  </a:lnTo>
                  <a:lnTo>
                    <a:pt x="188478" y="454875"/>
                  </a:lnTo>
                  <a:lnTo>
                    <a:pt x="215226" y="491647"/>
                  </a:lnTo>
                  <a:lnTo>
                    <a:pt x="243370" y="527307"/>
                  </a:lnTo>
                  <a:lnTo>
                    <a:pt x="272869" y="561812"/>
                  </a:lnTo>
                  <a:lnTo>
                    <a:pt x="303684" y="595124"/>
                  </a:lnTo>
                  <a:lnTo>
                    <a:pt x="335774" y="627202"/>
                  </a:lnTo>
                  <a:lnTo>
                    <a:pt x="369100" y="658006"/>
                  </a:lnTo>
                  <a:lnTo>
                    <a:pt x="403621" y="687496"/>
                  </a:lnTo>
                  <a:lnTo>
                    <a:pt x="439297" y="715632"/>
                  </a:lnTo>
                  <a:lnTo>
                    <a:pt x="476089" y="742374"/>
                  </a:lnTo>
                  <a:lnTo>
                    <a:pt x="513957" y="767681"/>
                  </a:lnTo>
                  <a:lnTo>
                    <a:pt x="552859" y="791513"/>
                  </a:lnTo>
                  <a:lnTo>
                    <a:pt x="592757" y="813831"/>
                  </a:lnTo>
                  <a:lnTo>
                    <a:pt x="633610" y="834594"/>
                  </a:lnTo>
                  <a:lnTo>
                    <a:pt x="675379" y="853762"/>
                  </a:lnTo>
                  <a:lnTo>
                    <a:pt x="718022" y="871295"/>
                  </a:lnTo>
                  <a:lnTo>
                    <a:pt x="761501" y="887153"/>
                  </a:lnTo>
                  <a:lnTo>
                    <a:pt x="805775" y="901295"/>
                  </a:lnTo>
                  <a:lnTo>
                    <a:pt x="850804" y="913682"/>
                  </a:lnTo>
                  <a:lnTo>
                    <a:pt x="896548" y="924274"/>
                  </a:lnTo>
                  <a:lnTo>
                    <a:pt x="942967" y="933029"/>
                  </a:lnTo>
                  <a:lnTo>
                    <a:pt x="990022" y="939909"/>
                  </a:lnTo>
                  <a:lnTo>
                    <a:pt x="1037671" y="944873"/>
                  </a:lnTo>
                  <a:lnTo>
                    <a:pt x="1085875" y="947881"/>
                  </a:lnTo>
                  <a:lnTo>
                    <a:pt x="1134594" y="948892"/>
                  </a:lnTo>
                  <a:lnTo>
                    <a:pt x="1183246" y="947881"/>
                  </a:lnTo>
                  <a:lnTo>
                    <a:pt x="1231383" y="944873"/>
                  </a:lnTo>
                  <a:lnTo>
                    <a:pt x="1278967" y="939909"/>
                  </a:lnTo>
                  <a:lnTo>
                    <a:pt x="1325956" y="933029"/>
                  </a:lnTo>
                  <a:lnTo>
                    <a:pt x="1372312" y="924274"/>
                  </a:lnTo>
                  <a:lnTo>
                    <a:pt x="1417994" y="913682"/>
                  </a:lnTo>
                  <a:lnTo>
                    <a:pt x="1462962" y="901295"/>
                  </a:lnTo>
                  <a:lnTo>
                    <a:pt x="1507176" y="887153"/>
                  </a:lnTo>
                  <a:lnTo>
                    <a:pt x="1550596" y="871295"/>
                  </a:lnTo>
                  <a:lnTo>
                    <a:pt x="1593183" y="853762"/>
                  </a:lnTo>
                  <a:lnTo>
                    <a:pt x="1634896" y="834594"/>
                  </a:lnTo>
                  <a:lnTo>
                    <a:pt x="1675694" y="813831"/>
                  </a:lnTo>
                  <a:lnTo>
                    <a:pt x="1715539" y="791513"/>
                  </a:lnTo>
                  <a:lnTo>
                    <a:pt x="1754391" y="767681"/>
                  </a:lnTo>
                  <a:lnTo>
                    <a:pt x="1776242" y="753058"/>
                  </a:lnTo>
                  <a:lnTo>
                    <a:pt x="1134594" y="753058"/>
                  </a:lnTo>
                  <a:lnTo>
                    <a:pt x="1086839" y="751887"/>
                  </a:lnTo>
                  <a:lnTo>
                    <a:pt x="1039689" y="748411"/>
                  </a:lnTo>
                  <a:lnTo>
                    <a:pt x="993200" y="742684"/>
                  </a:lnTo>
                  <a:lnTo>
                    <a:pt x="947428" y="734763"/>
                  </a:lnTo>
                  <a:lnTo>
                    <a:pt x="902425" y="724700"/>
                  </a:lnTo>
                  <a:lnTo>
                    <a:pt x="858249" y="712553"/>
                  </a:lnTo>
                  <a:lnTo>
                    <a:pt x="814952" y="698374"/>
                  </a:lnTo>
                  <a:lnTo>
                    <a:pt x="772591" y="682220"/>
                  </a:lnTo>
                  <a:lnTo>
                    <a:pt x="731219" y="664145"/>
                  </a:lnTo>
                  <a:lnTo>
                    <a:pt x="690892" y="644205"/>
                  </a:lnTo>
                  <a:lnTo>
                    <a:pt x="651665" y="622454"/>
                  </a:lnTo>
                  <a:lnTo>
                    <a:pt x="613592" y="598946"/>
                  </a:lnTo>
                  <a:lnTo>
                    <a:pt x="576728" y="573738"/>
                  </a:lnTo>
                  <a:lnTo>
                    <a:pt x="541128" y="546884"/>
                  </a:lnTo>
                  <a:lnTo>
                    <a:pt x="506847" y="518438"/>
                  </a:lnTo>
                  <a:lnTo>
                    <a:pt x="473939" y="488457"/>
                  </a:lnTo>
                  <a:lnTo>
                    <a:pt x="442460" y="456994"/>
                  </a:lnTo>
                  <a:lnTo>
                    <a:pt x="412464" y="424105"/>
                  </a:lnTo>
                  <a:lnTo>
                    <a:pt x="384006" y="389844"/>
                  </a:lnTo>
                  <a:lnTo>
                    <a:pt x="357141" y="354267"/>
                  </a:lnTo>
                  <a:lnTo>
                    <a:pt x="331923" y="317429"/>
                  </a:lnTo>
                  <a:lnTo>
                    <a:pt x="308408" y="279384"/>
                  </a:lnTo>
                  <a:lnTo>
                    <a:pt x="286650" y="240187"/>
                  </a:lnTo>
                  <a:lnTo>
                    <a:pt x="266704" y="199894"/>
                  </a:lnTo>
                  <a:lnTo>
                    <a:pt x="248625" y="158558"/>
                  </a:lnTo>
                  <a:lnTo>
                    <a:pt x="232467" y="116236"/>
                  </a:lnTo>
                  <a:lnTo>
                    <a:pt x="218286" y="72982"/>
                  </a:lnTo>
                  <a:lnTo>
                    <a:pt x="206137" y="28851"/>
                  </a:lnTo>
                  <a:lnTo>
                    <a:pt x="199678" y="0"/>
                  </a:lnTo>
                  <a:close/>
                </a:path>
                <a:path w="2268219" h="949325">
                  <a:moveTo>
                    <a:pt x="2267688" y="0"/>
                  </a:moveTo>
                  <a:lnTo>
                    <a:pt x="2068751" y="0"/>
                  </a:lnTo>
                  <a:lnTo>
                    <a:pt x="2062293" y="28851"/>
                  </a:lnTo>
                  <a:lnTo>
                    <a:pt x="2050145" y="72982"/>
                  </a:lnTo>
                  <a:lnTo>
                    <a:pt x="2035967" y="116236"/>
                  </a:lnTo>
                  <a:lnTo>
                    <a:pt x="2019813" y="158558"/>
                  </a:lnTo>
                  <a:lnTo>
                    <a:pt x="2001739" y="199894"/>
                  </a:lnTo>
                  <a:lnTo>
                    <a:pt x="1981798" y="240187"/>
                  </a:lnTo>
                  <a:lnTo>
                    <a:pt x="1960047" y="279384"/>
                  </a:lnTo>
                  <a:lnTo>
                    <a:pt x="1936541" y="317429"/>
                  </a:lnTo>
                  <a:lnTo>
                    <a:pt x="1911333" y="354267"/>
                  </a:lnTo>
                  <a:lnTo>
                    <a:pt x="1884479" y="389844"/>
                  </a:lnTo>
                  <a:lnTo>
                    <a:pt x="1856034" y="424105"/>
                  </a:lnTo>
                  <a:lnTo>
                    <a:pt x="1826054" y="456994"/>
                  </a:lnTo>
                  <a:lnTo>
                    <a:pt x="1794592" y="488457"/>
                  </a:lnTo>
                  <a:lnTo>
                    <a:pt x="1761703" y="518438"/>
                  </a:lnTo>
                  <a:lnTo>
                    <a:pt x="1727444" y="546884"/>
                  </a:lnTo>
                  <a:lnTo>
                    <a:pt x="1691868" y="573738"/>
                  </a:lnTo>
                  <a:lnTo>
                    <a:pt x="1655031" y="598946"/>
                  </a:lnTo>
                  <a:lnTo>
                    <a:pt x="1616987" y="622454"/>
                  </a:lnTo>
                  <a:lnTo>
                    <a:pt x="1577792" y="644205"/>
                  </a:lnTo>
                  <a:lnTo>
                    <a:pt x="1537501" y="664145"/>
                  </a:lnTo>
                  <a:lnTo>
                    <a:pt x="1496167" y="682220"/>
                  </a:lnTo>
                  <a:lnTo>
                    <a:pt x="1453847" y="698374"/>
                  </a:lnTo>
                  <a:lnTo>
                    <a:pt x="1410595" y="712553"/>
                  </a:lnTo>
                  <a:lnTo>
                    <a:pt x="1366467" y="724700"/>
                  </a:lnTo>
                  <a:lnTo>
                    <a:pt x="1321516" y="734763"/>
                  </a:lnTo>
                  <a:lnTo>
                    <a:pt x="1275799" y="742684"/>
                  </a:lnTo>
                  <a:lnTo>
                    <a:pt x="1229370" y="748411"/>
                  </a:lnTo>
                  <a:lnTo>
                    <a:pt x="1182283" y="751887"/>
                  </a:lnTo>
                  <a:lnTo>
                    <a:pt x="1134594" y="753058"/>
                  </a:lnTo>
                  <a:lnTo>
                    <a:pt x="1776242" y="753058"/>
                  </a:lnTo>
                  <a:lnTo>
                    <a:pt x="1828952" y="715632"/>
                  </a:lnTo>
                  <a:lnTo>
                    <a:pt x="1864582" y="687496"/>
                  </a:lnTo>
                  <a:lnTo>
                    <a:pt x="1899058" y="658006"/>
                  </a:lnTo>
                  <a:lnTo>
                    <a:pt x="1932340" y="627202"/>
                  </a:lnTo>
                  <a:lnTo>
                    <a:pt x="1964389" y="595124"/>
                  </a:lnTo>
                  <a:lnTo>
                    <a:pt x="1995164" y="561812"/>
                  </a:lnTo>
                  <a:lnTo>
                    <a:pt x="2024626" y="527307"/>
                  </a:lnTo>
                  <a:lnTo>
                    <a:pt x="2052733" y="491647"/>
                  </a:lnTo>
                  <a:lnTo>
                    <a:pt x="2079447" y="454875"/>
                  </a:lnTo>
                  <a:lnTo>
                    <a:pt x="2104727" y="417029"/>
                  </a:lnTo>
                  <a:lnTo>
                    <a:pt x="2128534" y="378150"/>
                  </a:lnTo>
                  <a:lnTo>
                    <a:pt x="2150827" y="338278"/>
                  </a:lnTo>
                  <a:lnTo>
                    <a:pt x="2171566" y="297453"/>
                  </a:lnTo>
                  <a:lnTo>
                    <a:pt x="2190712" y="255716"/>
                  </a:lnTo>
                  <a:lnTo>
                    <a:pt x="2208224" y="213105"/>
                  </a:lnTo>
                  <a:lnTo>
                    <a:pt x="2224063" y="169662"/>
                  </a:lnTo>
                  <a:lnTo>
                    <a:pt x="2238188" y="125427"/>
                  </a:lnTo>
                  <a:lnTo>
                    <a:pt x="2250559" y="80440"/>
                  </a:lnTo>
                  <a:lnTo>
                    <a:pt x="2261137" y="34740"/>
                  </a:lnTo>
                  <a:lnTo>
                    <a:pt x="2267688" y="0"/>
                  </a:lnTo>
                  <a:close/>
                </a:path>
              </a:pathLst>
            </a:custGeom>
            <a:solidFill>
              <a:srgbClr val="DA622E"/>
            </a:solidFill>
          </p:spPr>
          <p:txBody>
            <a:bodyPr wrap="square" lIns="0" tIns="0" rIns="0" bIns="0" rtlCol="0"/>
            <a:lstStyle/>
            <a:p>
              <a:endParaRPr/>
            </a:p>
          </p:txBody>
        </p:sp>
        <p:sp>
          <p:nvSpPr>
            <p:cNvPr id="7" name="object 7"/>
            <p:cNvSpPr/>
            <p:nvPr/>
          </p:nvSpPr>
          <p:spPr>
            <a:xfrm>
              <a:off x="16321463" y="0"/>
              <a:ext cx="1261110" cy="459740"/>
            </a:xfrm>
            <a:custGeom>
              <a:avLst/>
              <a:gdLst/>
              <a:ahLst/>
              <a:cxnLst/>
              <a:rect l="l" t="t" r="r" b="b"/>
              <a:pathLst>
                <a:path w="1261109" h="459740">
                  <a:moveTo>
                    <a:pt x="255990" y="0"/>
                  </a:moveTo>
                  <a:lnTo>
                    <a:pt x="0" y="0"/>
                  </a:lnTo>
                  <a:lnTo>
                    <a:pt x="7610" y="23350"/>
                  </a:lnTo>
                  <a:lnTo>
                    <a:pt x="24445" y="65042"/>
                  </a:lnTo>
                  <a:lnTo>
                    <a:pt x="43975" y="105276"/>
                  </a:lnTo>
                  <a:lnTo>
                    <a:pt x="66087" y="143942"/>
                  </a:lnTo>
                  <a:lnTo>
                    <a:pt x="90668" y="180925"/>
                  </a:lnTo>
                  <a:lnTo>
                    <a:pt x="117606" y="216116"/>
                  </a:lnTo>
                  <a:lnTo>
                    <a:pt x="146787" y="249400"/>
                  </a:lnTo>
                  <a:lnTo>
                    <a:pt x="178099" y="280666"/>
                  </a:lnTo>
                  <a:lnTo>
                    <a:pt x="211429" y="309802"/>
                  </a:lnTo>
                  <a:lnTo>
                    <a:pt x="246663" y="336696"/>
                  </a:lnTo>
                  <a:lnTo>
                    <a:pt x="283690" y="361235"/>
                  </a:lnTo>
                  <a:lnTo>
                    <a:pt x="322396" y="383307"/>
                  </a:lnTo>
                  <a:lnTo>
                    <a:pt x="362668" y="402801"/>
                  </a:lnTo>
                  <a:lnTo>
                    <a:pt x="404394" y="419603"/>
                  </a:lnTo>
                  <a:lnTo>
                    <a:pt x="447461" y="433602"/>
                  </a:lnTo>
                  <a:lnTo>
                    <a:pt x="491756" y="444685"/>
                  </a:lnTo>
                  <a:lnTo>
                    <a:pt x="537165" y="452741"/>
                  </a:lnTo>
                  <a:lnTo>
                    <a:pt x="583577" y="457656"/>
                  </a:lnTo>
                  <a:lnTo>
                    <a:pt x="630877" y="459320"/>
                  </a:lnTo>
                  <a:lnTo>
                    <a:pt x="678174" y="457656"/>
                  </a:lnTo>
                  <a:lnTo>
                    <a:pt x="724573" y="452741"/>
                  </a:lnTo>
                  <a:lnTo>
                    <a:pt x="769964" y="444685"/>
                  </a:lnTo>
                  <a:lnTo>
                    <a:pt x="814232" y="433602"/>
                  </a:lnTo>
                  <a:lnTo>
                    <a:pt x="857268" y="419603"/>
                  </a:lnTo>
                  <a:lnTo>
                    <a:pt x="898958" y="402801"/>
                  </a:lnTo>
                  <a:lnTo>
                    <a:pt x="939190" y="383307"/>
                  </a:lnTo>
                  <a:lnTo>
                    <a:pt x="977852" y="361235"/>
                  </a:lnTo>
                  <a:lnTo>
                    <a:pt x="1014833" y="336696"/>
                  </a:lnTo>
                  <a:lnTo>
                    <a:pt x="1050019" y="309802"/>
                  </a:lnTo>
                  <a:lnTo>
                    <a:pt x="1083299" y="280666"/>
                  </a:lnTo>
                  <a:lnTo>
                    <a:pt x="1114562" y="249400"/>
                  </a:lnTo>
                  <a:lnTo>
                    <a:pt x="1137514" y="223176"/>
                  </a:lnTo>
                  <a:lnTo>
                    <a:pt x="630877" y="223176"/>
                  </a:lnTo>
                  <a:lnTo>
                    <a:pt x="584415" y="220675"/>
                  </a:lnTo>
                  <a:lnTo>
                    <a:pt x="539387" y="213347"/>
                  </a:lnTo>
                  <a:lnTo>
                    <a:pt x="496056" y="201450"/>
                  </a:lnTo>
                  <a:lnTo>
                    <a:pt x="454684" y="185245"/>
                  </a:lnTo>
                  <a:lnTo>
                    <a:pt x="415532" y="164992"/>
                  </a:lnTo>
                  <a:lnTo>
                    <a:pt x="378865" y="140950"/>
                  </a:lnTo>
                  <a:lnTo>
                    <a:pt x="344943" y="113380"/>
                  </a:lnTo>
                  <a:lnTo>
                    <a:pt x="314029" y="82540"/>
                  </a:lnTo>
                  <a:lnTo>
                    <a:pt x="286386" y="48692"/>
                  </a:lnTo>
                  <a:lnTo>
                    <a:pt x="262276" y="12094"/>
                  </a:lnTo>
                  <a:lnTo>
                    <a:pt x="255990" y="0"/>
                  </a:lnTo>
                  <a:close/>
                </a:path>
                <a:path w="1261109" h="459740">
                  <a:moveTo>
                    <a:pt x="1261069" y="0"/>
                  </a:moveTo>
                  <a:lnTo>
                    <a:pt x="1005764" y="0"/>
                  </a:lnTo>
                  <a:lnTo>
                    <a:pt x="999478" y="12094"/>
                  </a:lnTo>
                  <a:lnTo>
                    <a:pt x="975368" y="48692"/>
                  </a:lnTo>
                  <a:lnTo>
                    <a:pt x="947725" y="82540"/>
                  </a:lnTo>
                  <a:lnTo>
                    <a:pt x="916812" y="113380"/>
                  </a:lnTo>
                  <a:lnTo>
                    <a:pt x="882890" y="140950"/>
                  </a:lnTo>
                  <a:lnTo>
                    <a:pt x="846222" y="164992"/>
                  </a:lnTo>
                  <a:lnTo>
                    <a:pt x="807071" y="185245"/>
                  </a:lnTo>
                  <a:lnTo>
                    <a:pt x="765698" y="201450"/>
                  </a:lnTo>
                  <a:lnTo>
                    <a:pt x="722367" y="213347"/>
                  </a:lnTo>
                  <a:lnTo>
                    <a:pt x="677339" y="220675"/>
                  </a:lnTo>
                  <a:lnTo>
                    <a:pt x="630877" y="223176"/>
                  </a:lnTo>
                  <a:lnTo>
                    <a:pt x="1137514" y="223176"/>
                  </a:lnTo>
                  <a:lnTo>
                    <a:pt x="1170583" y="180925"/>
                  </a:lnTo>
                  <a:lnTo>
                    <a:pt x="1195118" y="143942"/>
                  </a:lnTo>
                  <a:lnTo>
                    <a:pt x="1217186" y="105276"/>
                  </a:lnTo>
                  <a:lnTo>
                    <a:pt x="1236676" y="65042"/>
                  </a:lnTo>
                  <a:lnTo>
                    <a:pt x="1253475" y="23350"/>
                  </a:lnTo>
                  <a:lnTo>
                    <a:pt x="1261069" y="0"/>
                  </a:lnTo>
                  <a:close/>
                </a:path>
              </a:pathLst>
            </a:custGeom>
            <a:solidFill>
              <a:srgbClr val="FFA900"/>
            </a:solidFill>
          </p:spPr>
          <p:txBody>
            <a:bodyPr wrap="square" lIns="0" tIns="0" rIns="0" bIns="0" rtlCol="0"/>
            <a:lstStyle/>
            <a:p>
              <a:endParaRPr/>
            </a:p>
          </p:txBody>
        </p:sp>
      </p:grpSp>
      <p:sp>
        <p:nvSpPr>
          <p:cNvPr id="8" name="object 8"/>
          <p:cNvSpPr txBox="1">
            <a:spLocks noGrp="1"/>
          </p:cNvSpPr>
          <p:nvPr>
            <p:ph type="title"/>
          </p:nvPr>
        </p:nvSpPr>
        <p:spPr>
          <a:xfrm>
            <a:off x="1690338" y="1774666"/>
            <a:ext cx="9043419" cy="1738938"/>
          </a:xfrm>
          <a:prstGeom prst="rect">
            <a:avLst/>
          </a:prstGeom>
        </p:spPr>
        <p:txBody>
          <a:bodyPr vert="horz" wrap="square" lIns="0" tIns="15240" rIns="0" bIns="0" rtlCol="0" anchor="t">
            <a:spAutoFit/>
          </a:bodyPr>
          <a:lstStyle/>
          <a:p>
            <a:pPr marL="12700">
              <a:spcBef>
                <a:spcPts val="120"/>
              </a:spcBef>
            </a:pPr>
            <a:r>
              <a:rPr lang="en-US" sz="5600" spc="85" dirty="0">
                <a:ea typeface="Cambria"/>
              </a:rPr>
              <a:t>Why Data Structures &amp; Algorithms ?</a:t>
            </a:r>
          </a:p>
        </p:txBody>
      </p:sp>
      <p:sp>
        <p:nvSpPr>
          <p:cNvPr id="14" name="object 14"/>
          <p:cNvSpPr/>
          <p:nvPr/>
        </p:nvSpPr>
        <p:spPr>
          <a:xfrm>
            <a:off x="7887893" y="7988478"/>
            <a:ext cx="573405" cy="572135"/>
          </a:xfrm>
          <a:custGeom>
            <a:avLst/>
            <a:gdLst/>
            <a:ahLst/>
            <a:cxnLst/>
            <a:rect l="l" t="t" r="r" b="b"/>
            <a:pathLst>
              <a:path w="573404" h="572134">
                <a:moveTo>
                  <a:pt x="327520" y="0"/>
                </a:moveTo>
                <a:lnTo>
                  <a:pt x="246176" y="0"/>
                </a:lnTo>
                <a:lnTo>
                  <a:pt x="246176" y="187185"/>
                </a:lnTo>
                <a:lnTo>
                  <a:pt x="113017" y="54711"/>
                </a:lnTo>
                <a:lnTo>
                  <a:pt x="55422" y="112318"/>
                </a:lnTo>
                <a:lnTo>
                  <a:pt x="187871" y="244792"/>
                </a:lnTo>
                <a:lnTo>
                  <a:pt x="0" y="244792"/>
                </a:lnTo>
                <a:lnTo>
                  <a:pt x="0" y="326148"/>
                </a:lnTo>
                <a:lnTo>
                  <a:pt x="187871" y="326148"/>
                </a:lnTo>
                <a:lnTo>
                  <a:pt x="55422" y="458622"/>
                </a:lnTo>
                <a:lnTo>
                  <a:pt x="113017" y="516216"/>
                </a:lnTo>
                <a:lnTo>
                  <a:pt x="246176" y="383743"/>
                </a:lnTo>
                <a:lnTo>
                  <a:pt x="246176" y="571652"/>
                </a:lnTo>
                <a:lnTo>
                  <a:pt x="327520" y="571652"/>
                </a:lnTo>
                <a:lnTo>
                  <a:pt x="327520" y="383743"/>
                </a:lnTo>
                <a:lnTo>
                  <a:pt x="460692" y="516216"/>
                </a:lnTo>
                <a:lnTo>
                  <a:pt x="518274" y="458622"/>
                </a:lnTo>
                <a:lnTo>
                  <a:pt x="385826" y="326148"/>
                </a:lnTo>
                <a:lnTo>
                  <a:pt x="572985" y="326148"/>
                </a:lnTo>
                <a:lnTo>
                  <a:pt x="572985" y="244792"/>
                </a:lnTo>
                <a:lnTo>
                  <a:pt x="385826" y="244792"/>
                </a:lnTo>
                <a:lnTo>
                  <a:pt x="518274" y="112318"/>
                </a:lnTo>
                <a:lnTo>
                  <a:pt x="460692" y="54711"/>
                </a:lnTo>
                <a:lnTo>
                  <a:pt x="327520" y="187185"/>
                </a:lnTo>
                <a:lnTo>
                  <a:pt x="327520" y="0"/>
                </a:lnTo>
                <a:close/>
              </a:path>
            </a:pathLst>
          </a:custGeom>
          <a:solidFill>
            <a:srgbClr val="DA622E"/>
          </a:solidFill>
        </p:spPr>
        <p:txBody>
          <a:bodyPr wrap="square" lIns="0" tIns="0" rIns="0" bIns="0" rtlCol="0"/>
          <a:lstStyle/>
          <a:p>
            <a:endParaRPr/>
          </a:p>
        </p:txBody>
      </p:sp>
      <p:sp>
        <p:nvSpPr>
          <p:cNvPr id="15" name="object 15"/>
          <p:cNvSpPr/>
          <p:nvPr/>
        </p:nvSpPr>
        <p:spPr>
          <a:xfrm>
            <a:off x="8021383" y="8969540"/>
            <a:ext cx="1730375" cy="271780"/>
          </a:xfrm>
          <a:custGeom>
            <a:avLst/>
            <a:gdLst/>
            <a:ahLst/>
            <a:cxnLst/>
            <a:rect l="l" t="t" r="r" b="b"/>
            <a:pathLst>
              <a:path w="1730375" h="271779">
                <a:moveTo>
                  <a:pt x="1441411" y="0"/>
                </a:moveTo>
                <a:lnTo>
                  <a:pt x="1375336" y="5804"/>
                </a:lnTo>
                <a:lnTo>
                  <a:pt x="1323162" y="20518"/>
                </a:lnTo>
                <a:lnTo>
                  <a:pt x="1282056" y="40093"/>
                </a:lnTo>
                <a:lnTo>
                  <a:pt x="1249184" y="60479"/>
                </a:lnTo>
                <a:lnTo>
                  <a:pt x="1226915" y="74348"/>
                </a:lnTo>
                <a:lnTo>
                  <a:pt x="1206068" y="84506"/>
                </a:lnTo>
                <a:lnTo>
                  <a:pt x="1182658" y="90749"/>
                </a:lnTo>
                <a:lnTo>
                  <a:pt x="1152702" y="92875"/>
                </a:lnTo>
                <a:lnTo>
                  <a:pt x="1123158" y="90749"/>
                </a:lnTo>
                <a:lnTo>
                  <a:pt x="1099961" y="84506"/>
                </a:lnTo>
                <a:lnTo>
                  <a:pt x="1079195" y="74348"/>
                </a:lnTo>
                <a:lnTo>
                  <a:pt x="1056944" y="60479"/>
                </a:lnTo>
                <a:lnTo>
                  <a:pt x="1023971" y="40093"/>
                </a:lnTo>
                <a:lnTo>
                  <a:pt x="982694" y="20518"/>
                </a:lnTo>
                <a:lnTo>
                  <a:pt x="930482" y="5804"/>
                </a:lnTo>
                <a:lnTo>
                  <a:pt x="864704" y="0"/>
                </a:lnTo>
                <a:lnTo>
                  <a:pt x="798621" y="5804"/>
                </a:lnTo>
                <a:lnTo>
                  <a:pt x="746444" y="20518"/>
                </a:lnTo>
                <a:lnTo>
                  <a:pt x="705336" y="40093"/>
                </a:lnTo>
                <a:lnTo>
                  <a:pt x="672465" y="60479"/>
                </a:lnTo>
                <a:lnTo>
                  <a:pt x="650203" y="74348"/>
                </a:lnTo>
                <a:lnTo>
                  <a:pt x="629359" y="84506"/>
                </a:lnTo>
                <a:lnTo>
                  <a:pt x="605951" y="90749"/>
                </a:lnTo>
                <a:lnTo>
                  <a:pt x="575995" y="92875"/>
                </a:lnTo>
                <a:lnTo>
                  <a:pt x="546451" y="90749"/>
                </a:lnTo>
                <a:lnTo>
                  <a:pt x="523254" y="84506"/>
                </a:lnTo>
                <a:lnTo>
                  <a:pt x="502488" y="74348"/>
                </a:lnTo>
                <a:lnTo>
                  <a:pt x="480237" y="60479"/>
                </a:lnTo>
                <a:lnTo>
                  <a:pt x="447264" y="40093"/>
                </a:lnTo>
                <a:lnTo>
                  <a:pt x="405987" y="20518"/>
                </a:lnTo>
                <a:lnTo>
                  <a:pt x="353775" y="5804"/>
                </a:lnTo>
                <a:lnTo>
                  <a:pt x="287997" y="0"/>
                </a:lnTo>
                <a:lnTo>
                  <a:pt x="221914" y="5804"/>
                </a:lnTo>
                <a:lnTo>
                  <a:pt x="169737" y="20518"/>
                </a:lnTo>
                <a:lnTo>
                  <a:pt x="128629" y="40093"/>
                </a:lnTo>
                <a:lnTo>
                  <a:pt x="95758" y="60479"/>
                </a:lnTo>
                <a:lnTo>
                  <a:pt x="73507" y="74348"/>
                </a:lnTo>
                <a:lnTo>
                  <a:pt x="52741" y="84506"/>
                </a:lnTo>
                <a:lnTo>
                  <a:pt x="29544" y="90749"/>
                </a:lnTo>
                <a:lnTo>
                  <a:pt x="0" y="92875"/>
                </a:lnTo>
                <a:lnTo>
                  <a:pt x="0" y="271424"/>
                </a:lnTo>
                <a:lnTo>
                  <a:pt x="65783" y="265507"/>
                </a:lnTo>
                <a:lnTo>
                  <a:pt x="117994" y="250545"/>
                </a:lnTo>
                <a:lnTo>
                  <a:pt x="159268" y="230723"/>
                </a:lnTo>
                <a:lnTo>
                  <a:pt x="192239" y="210225"/>
                </a:lnTo>
                <a:lnTo>
                  <a:pt x="214390" y="196357"/>
                </a:lnTo>
                <a:lnTo>
                  <a:pt x="234989" y="186200"/>
                </a:lnTo>
                <a:lnTo>
                  <a:pt x="258153" y="179957"/>
                </a:lnTo>
                <a:lnTo>
                  <a:pt x="287997" y="177831"/>
                </a:lnTo>
                <a:lnTo>
                  <a:pt x="317847" y="179957"/>
                </a:lnTo>
                <a:lnTo>
                  <a:pt x="341010" y="186200"/>
                </a:lnTo>
                <a:lnTo>
                  <a:pt x="361607" y="196357"/>
                </a:lnTo>
                <a:lnTo>
                  <a:pt x="383755" y="210225"/>
                </a:lnTo>
                <a:lnTo>
                  <a:pt x="416729" y="230723"/>
                </a:lnTo>
                <a:lnTo>
                  <a:pt x="458006" y="250545"/>
                </a:lnTo>
                <a:lnTo>
                  <a:pt x="510218" y="265507"/>
                </a:lnTo>
                <a:lnTo>
                  <a:pt x="575995" y="271424"/>
                </a:lnTo>
                <a:lnTo>
                  <a:pt x="642088" y="265507"/>
                </a:lnTo>
                <a:lnTo>
                  <a:pt x="694340" y="250545"/>
                </a:lnTo>
                <a:lnTo>
                  <a:pt x="735658" y="230723"/>
                </a:lnTo>
                <a:lnTo>
                  <a:pt x="768946" y="210225"/>
                </a:lnTo>
                <a:lnTo>
                  <a:pt x="790797" y="196357"/>
                </a:lnTo>
                <a:lnTo>
                  <a:pt x="811429" y="186200"/>
                </a:lnTo>
                <a:lnTo>
                  <a:pt x="834760" y="179957"/>
                </a:lnTo>
                <a:lnTo>
                  <a:pt x="864704" y="177831"/>
                </a:lnTo>
                <a:lnTo>
                  <a:pt x="894249" y="179957"/>
                </a:lnTo>
                <a:lnTo>
                  <a:pt x="917446" y="186200"/>
                </a:lnTo>
                <a:lnTo>
                  <a:pt x="938212" y="196357"/>
                </a:lnTo>
                <a:lnTo>
                  <a:pt x="960462" y="210225"/>
                </a:lnTo>
                <a:lnTo>
                  <a:pt x="993436" y="230723"/>
                </a:lnTo>
                <a:lnTo>
                  <a:pt x="1034713" y="250545"/>
                </a:lnTo>
                <a:lnTo>
                  <a:pt x="1086925" y="265507"/>
                </a:lnTo>
                <a:lnTo>
                  <a:pt x="1152702" y="271424"/>
                </a:lnTo>
                <a:lnTo>
                  <a:pt x="1218797" y="265507"/>
                </a:lnTo>
                <a:lnTo>
                  <a:pt x="1271054" y="250545"/>
                </a:lnTo>
                <a:lnTo>
                  <a:pt x="1312376" y="230723"/>
                </a:lnTo>
                <a:lnTo>
                  <a:pt x="1345666" y="210225"/>
                </a:lnTo>
                <a:lnTo>
                  <a:pt x="1367509" y="196357"/>
                </a:lnTo>
                <a:lnTo>
                  <a:pt x="1388138" y="186200"/>
                </a:lnTo>
                <a:lnTo>
                  <a:pt x="1411467" y="179957"/>
                </a:lnTo>
                <a:lnTo>
                  <a:pt x="1441411" y="177831"/>
                </a:lnTo>
                <a:lnTo>
                  <a:pt x="1471261" y="179957"/>
                </a:lnTo>
                <a:lnTo>
                  <a:pt x="1494426" y="186200"/>
                </a:lnTo>
                <a:lnTo>
                  <a:pt x="1515026" y="196357"/>
                </a:lnTo>
                <a:lnTo>
                  <a:pt x="1537182" y="210225"/>
                </a:lnTo>
                <a:lnTo>
                  <a:pt x="1570165" y="230723"/>
                </a:lnTo>
                <a:lnTo>
                  <a:pt x="1611517" y="250545"/>
                </a:lnTo>
                <a:lnTo>
                  <a:pt x="1663939" y="265507"/>
                </a:lnTo>
                <a:lnTo>
                  <a:pt x="1730133" y="271424"/>
                </a:lnTo>
                <a:lnTo>
                  <a:pt x="1730133" y="92875"/>
                </a:lnTo>
                <a:lnTo>
                  <a:pt x="1700170" y="90749"/>
                </a:lnTo>
                <a:lnTo>
                  <a:pt x="1676758" y="84506"/>
                </a:lnTo>
                <a:lnTo>
                  <a:pt x="1655913" y="74348"/>
                </a:lnTo>
                <a:lnTo>
                  <a:pt x="1633651" y="60479"/>
                </a:lnTo>
                <a:lnTo>
                  <a:pt x="1600680" y="40093"/>
                </a:lnTo>
                <a:lnTo>
                  <a:pt x="1559406" y="20518"/>
                </a:lnTo>
                <a:lnTo>
                  <a:pt x="1507194" y="5804"/>
                </a:lnTo>
                <a:lnTo>
                  <a:pt x="1441411" y="0"/>
                </a:lnTo>
                <a:close/>
              </a:path>
            </a:pathLst>
          </a:custGeom>
          <a:solidFill>
            <a:srgbClr val="FFA900"/>
          </a:solidFill>
        </p:spPr>
        <p:txBody>
          <a:bodyPr wrap="square" lIns="0" tIns="0" rIns="0" bIns="0" rtlCol="0"/>
          <a:lstStyle/>
          <a:p>
            <a:endParaRPr/>
          </a:p>
        </p:txBody>
      </p:sp>
      <p:sp>
        <p:nvSpPr>
          <p:cNvPr id="16" name="object 16"/>
          <p:cNvSpPr/>
          <p:nvPr/>
        </p:nvSpPr>
        <p:spPr>
          <a:xfrm>
            <a:off x="8021383" y="9344633"/>
            <a:ext cx="1730375" cy="271780"/>
          </a:xfrm>
          <a:custGeom>
            <a:avLst/>
            <a:gdLst/>
            <a:ahLst/>
            <a:cxnLst/>
            <a:rect l="l" t="t" r="r" b="b"/>
            <a:pathLst>
              <a:path w="1730375" h="271779">
                <a:moveTo>
                  <a:pt x="1441411" y="0"/>
                </a:moveTo>
                <a:lnTo>
                  <a:pt x="1375336" y="5804"/>
                </a:lnTo>
                <a:lnTo>
                  <a:pt x="1323162" y="20518"/>
                </a:lnTo>
                <a:lnTo>
                  <a:pt x="1282056" y="40091"/>
                </a:lnTo>
                <a:lnTo>
                  <a:pt x="1249184" y="60473"/>
                </a:lnTo>
                <a:lnTo>
                  <a:pt x="1226915" y="74344"/>
                </a:lnTo>
                <a:lnTo>
                  <a:pt x="1206068" y="84503"/>
                </a:lnTo>
                <a:lnTo>
                  <a:pt x="1182658" y="90747"/>
                </a:lnTo>
                <a:lnTo>
                  <a:pt x="1152702" y="92873"/>
                </a:lnTo>
                <a:lnTo>
                  <a:pt x="1123158" y="90747"/>
                </a:lnTo>
                <a:lnTo>
                  <a:pt x="1099961" y="84503"/>
                </a:lnTo>
                <a:lnTo>
                  <a:pt x="1079195" y="74344"/>
                </a:lnTo>
                <a:lnTo>
                  <a:pt x="1056944" y="60473"/>
                </a:lnTo>
                <a:lnTo>
                  <a:pt x="1023971" y="40091"/>
                </a:lnTo>
                <a:lnTo>
                  <a:pt x="982694" y="20518"/>
                </a:lnTo>
                <a:lnTo>
                  <a:pt x="930482" y="5804"/>
                </a:lnTo>
                <a:lnTo>
                  <a:pt x="864704" y="0"/>
                </a:lnTo>
                <a:lnTo>
                  <a:pt x="798621" y="5804"/>
                </a:lnTo>
                <a:lnTo>
                  <a:pt x="746444" y="20518"/>
                </a:lnTo>
                <a:lnTo>
                  <a:pt x="705336" y="40091"/>
                </a:lnTo>
                <a:lnTo>
                  <a:pt x="672465" y="60473"/>
                </a:lnTo>
                <a:lnTo>
                  <a:pt x="650203" y="74344"/>
                </a:lnTo>
                <a:lnTo>
                  <a:pt x="629359" y="84503"/>
                </a:lnTo>
                <a:lnTo>
                  <a:pt x="605951" y="90747"/>
                </a:lnTo>
                <a:lnTo>
                  <a:pt x="575995" y="92873"/>
                </a:lnTo>
                <a:lnTo>
                  <a:pt x="546451" y="90747"/>
                </a:lnTo>
                <a:lnTo>
                  <a:pt x="523254" y="84503"/>
                </a:lnTo>
                <a:lnTo>
                  <a:pt x="502488" y="74344"/>
                </a:lnTo>
                <a:lnTo>
                  <a:pt x="480237" y="60473"/>
                </a:lnTo>
                <a:lnTo>
                  <a:pt x="447264" y="40091"/>
                </a:lnTo>
                <a:lnTo>
                  <a:pt x="405987" y="20518"/>
                </a:lnTo>
                <a:lnTo>
                  <a:pt x="353775" y="5804"/>
                </a:lnTo>
                <a:lnTo>
                  <a:pt x="287997" y="0"/>
                </a:lnTo>
                <a:lnTo>
                  <a:pt x="221914" y="5804"/>
                </a:lnTo>
                <a:lnTo>
                  <a:pt x="169737" y="20518"/>
                </a:lnTo>
                <a:lnTo>
                  <a:pt x="128629" y="40091"/>
                </a:lnTo>
                <a:lnTo>
                  <a:pt x="95758" y="60473"/>
                </a:lnTo>
                <a:lnTo>
                  <a:pt x="73507" y="74344"/>
                </a:lnTo>
                <a:lnTo>
                  <a:pt x="52741" y="84503"/>
                </a:lnTo>
                <a:lnTo>
                  <a:pt x="29544" y="90747"/>
                </a:lnTo>
                <a:lnTo>
                  <a:pt x="0" y="92873"/>
                </a:lnTo>
                <a:lnTo>
                  <a:pt x="0" y="271418"/>
                </a:lnTo>
                <a:lnTo>
                  <a:pt x="65783" y="265500"/>
                </a:lnTo>
                <a:lnTo>
                  <a:pt x="117994" y="250539"/>
                </a:lnTo>
                <a:lnTo>
                  <a:pt x="159268" y="230719"/>
                </a:lnTo>
                <a:lnTo>
                  <a:pt x="192239" y="210224"/>
                </a:lnTo>
                <a:lnTo>
                  <a:pt x="214390" y="196353"/>
                </a:lnTo>
                <a:lnTo>
                  <a:pt x="234989" y="186194"/>
                </a:lnTo>
                <a:lnTo>
                  <a:pt x="258153" y="179950"/>
                </a:lnTo>
                <a:lnTo>
                  <a:pt x="287997" y="177824"/>
                </a:lnTo>
                <a:lnTo>
                  <a:pt x="317847" y="179950"/>
                </a:lnTo>
                <a:lnTo>
                  <a:pt x="341010" y="186194"/>
                </a:lnTo>
                <a:lnTo>
                  <a:pt x="361607" y="196353"/>
                </a:lnTo>
                <a:lnTo>
                  <a:pt x="383755" y="210224"/>
                </a:lnTo>
                <a:lnTo>
                  <a:pt x="416729" y="230719"/>
                </a:lnTo>
                <a:lnTo>
                  <a:pt x="458006" y="250539"/>
                </a:lnTo>
                <a:lnTo>
                  <a:pt x="510218" y="265500"/>
                </a:lnTo>
                <a:lnTo>
                  <a:pt x="575995" y="271418"/>
                </a:lnTo>
                <a:lnTo>
                  <a:pt x="642088" y="265500"/>
                </a:lnTo>
                <a:lnTo>
                  <a:pt x="694340" y="250539"/>
                </a:lnTo>
                <a:lnTo>
                  <a:pt x="735658" y="230719"/>
                </a:lnTo>
                <a:lnTo>
                  <a:pt x="768946" y="210224"/>
                </a:lnTo>
                <a:lnTo>
                  <a:pt x="790797" y="196353"/>
                </a:lnTo>
                <a:lnTo>
                  <a:pt x="811429" y="186194"/>
                </a:lnTo>
                <a:lnTo>
                  <a:pt x="834760" y="179950"/>
                </a:lnTo>
                <a:lnTo>
                  <a:pt x="864704" y="177824"/>
                </a:lnTo>
                <a:lnTo>
                  <a:pt x="894249" y="179950"/>
                </a:lnTo>
                <a:lnTo>
                  <a:pt x="917446" y="186194"/>
                </a:lnTo>
                <a:lnTo>
                  <a:pt x="938212" y="196353"/>
                </a:lnTo>
                <a:lnTo>
                  <a:pt x="960462" y="210224"/>
                </a:lnTo>
                <a:lnTo>
                  <a:pt x="993436" y="230719"/>
                </a:lnTo>
                <a:lnTo>
                  <a:pt x="1034713" y="250539"/>
                </a:lnTo>
                <a:lnTo>
                  <a:pt x="1086925" y="265500"/>
                </a:lnTo>
                <a:lnTo>
                  <a:pt x="1152702" y="271418"/>
                </a:lnTo>
                <a:lnTo>
                  <a:pt x="1218797" y="265500"/>
                </a:lnTo>
                <a:lnTo>
                  <a:pt x="1271054" y="250539"/>
                </a:lnTo>
                <a:lnTo>
                  <a:pt x="1312376" y="230719"/>
                </a:lnTo>
                <a:lnTo>
                  <a:pt x="1345666" y="210224"/>
                </a:lnTo>
                <a:lnTo>
                  <a:pt x="1367509" y="196353"/>
                </a:lnTo>
                <a:lnTo>
                  <a:pt x="1388138" y="186194"/>
                </a:lnTo>
                <a:lnTo>
                  <a:pt x="1411467" y="179950"/>
                </a:lnTo>
                <a:lnTo>
                  <a:pt x="1441411" y="177824"/>
                </a:lnTo>
                <a:lnTo>
                  <a:pt x="1471261" y="179950"/>
                </a:lnTo>
                <a:lnTo>
                  <a:pt x="1494426" y="186194"/>
                </a:lnTo>
                <a:lnTo>
                  <a:pt x="1515026" y="196353"/>
                </a:lnTo>
                <a:lnTo>
                  <a:pt x="1537182" y="210224"/>
                </a:lnTo>
                <a:lnTo>
                  <a:pt x="1570165" y="230719"/>
                </a:lnTo>
                <a:lnTo>
                  <a:pt x="1611517" y="250539"/>
                </a:lnTo>
                <a:lnTo>
                  <a:pt x="1663939" y="265500"/>
                </a:lnTo>
                <a:lnTo>
                  <a:pt x="1730133" y="271418"/>
                </a:lnTo>
                <a:lnTo>
                  <a:pt x="1730133" y="92873"/>
                </a:lnTo>
                <a:lnTo>
                  <a:pt x="1700170" y="90747"/>
                </a:lnTo>
                <a:lnTo>
                  <a:pt x="1676758" y="84503"/>
                </a:lnTo>
                <a:lnTo>
                  <a:pt x="1655913" y="74344"/>
                </a:lnTo>
                <a:lnTo>
                  <a:pt x="1633651" y="60473"/>
                </a:lnTo>
                <a:lnTo>
                  <a:pt x="1600680" y="40091"/>
                </a:lnTo>
                <a:lnTo>
                  <a:pt x="1559406" y="20518"/>
                </a:lnTo>
                <a:lnTo>
                  <a:pt x="1507194" y="5804"/>
                </a:lnTo>
                <a:lnTo>
                  <a:pt x="1441411" y="0"/>
                </a:lnTo>
                <a:close/>
              </a:path>
            </a:pathLst>
          </a:custGeom>
          <a:solidFill>
            <a:srgbClr val="FFA900"/>
          </a:solidFill>
        </p:spPr>
        <p:txBody>
          <a:bodyPr wrap="square" lIns="0" tIns="0" rIns="0" bIns="0" rtlCol="0"/>
          <a:lstStyle/>
          <a:p>
            <a:endParaRPr/>
          </a:p>
        </p:txBody>
      </p:sp>
      <p:sp>
        <p:nvSpPr>
          <p:cNvPr id="9" name="TextBox 8">
            <a:extLst>
              <a:ext uri="{FF2B5EF4-FFF2-40B4-BE49-F238E27FC236}">
                <a16:creationId xmlns:a16="http://schemas.microsoft.com/office/drawing/2014/main" id="{8A5F124C-BA95-E1E8-1CB1-07E321EFBB34}"/>
              </a:ext>
            </a:extLst>
          </p:cNvPr>
          <p:cNvSpPr txBox="1"/>
          <p:nvPr/>
        </p:nvSpPr>
        <p:spPr>
          <a:xfrm>
            <a:off x="1721031" y="3849675"/>
            <a:ext cx="12703927"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4000" b="1">
                <a:ea typeface="+mn-lt"/>
                <a:cs typeface="+mn-lt"/>
              </a:rPr>
              <a:t>Efficient Problem Solving:</a:t>
            </a:r>
            <a:r>
              <a:rPr lang="en-US" sz="4000">
                <a:ea typeface="+mn-lt"/>
                <a:cs typeface="+mn-lt"/>
              </a:rPr>
              <a:t> DSA helps in designing solutions that run faster and use fewer resources.</a:t>
            </a:r>
            <a:endParaRPr lang="en-US" sz="4000">
              <a:ea typeface="Calibri"/>
              <a:cs typeface="Calibri"/>
            </a:endParaRPr>
          </a:p>
          <a:p>
            <a:pPr marL="285750" indent="-285750">
              <a:buFont typeface="Arial"/>
              <a:buChar char="•"/>
            </a:pPr>
            <a:r>
              <a:rPr lang="en-US" sz="4000" b="1">
                <a:ea typeface="+mn-lt"/>
                <a:cs typeface="+mn-lt"/>
              </a:rPr>
              <a:t>Scalability:</a:t>
            </a:r>
            <a:r>
              <a:rPr lang="en-US" sz="4000">
                <a:ea typeface="+mn-lt"/>
                <a:cs typeface="+mn-lt"/>
              </a:rPr>
              <a:t> Efficient code can handle larger datasets and more complex scenarios.</a:t>
            </a:r>
            <a:endParaRPr lang="en-US" sz="4000">
              <a:ea typeface="Calibri"/>
              <a:cs typeface="Calibri"/>
            </a:endParaRPr>
          </a:p>
          <a:p>
            <a:pPr marL="285750" indent="-285750">
              <a:buFont typeface="Arial"/>
              <a:buChar char="•"/>
            </a:pPr>
            <a:r>
              <a:rPr lang="en-US" sz="4000" b="1">
                <a:ea typeface="+mn-lt"/>
                <a:cs typeface="+mn-lt"/>
              </a:rPr>
              <a:t>Foundation for Coding Interviews:</a:t>
            </a:r>
            <a:r>
              <a:rPr lang="en-US" sz="4000">
                <a:ea typeface="+mn-lt"/>
                <a:cs typeface="+mn-lt"/>
              </a:rPr>
              <a:t> Most technical job interviews focus heavily on DSA to assess a candidate's problem-solving abilities.</a:t>
            </a:r>
            <a:endParaRPr lang="en-US" sz="4000">
              <a:ea typeface="Calibri"/>
              <a:cs typeface="Calibri"/>
            </a:endParaRPr>
          </a:p>
          <a:p>
            <a:pPr algn="l"/>
            <a:endParaRPr lang="en-US" sz="4000" dirty="0">
              <a:ea typeface="Calibri"/>
              <a:cs typeface="Calibri"/>
            </a:endParaRPr>
          </a:p>
        </p:txBody>
      </p:sp>
    </p:spTree>
    <p:extLst>
      <p:ext uri="{BB962C8B-B14F-4D97-AF65-F5344CB8AC3E}">
        <p14:creationId xmlns:p14="http://schemas.microsoft.com/office/powerpoint/2010/main" val="2436261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4871" y="8705532"/>
            <a:ext cx="333375" cy="333375"/>
          </a:xfrm>
          <a:custGeom>
            <a:avLst/>
            <a:gdLst/>
            <a:ahLst/>
            <a:cxnLst/>
            <a:rect l="l" t="t" r="r" b="b"/>
            <a:pathLst>
              <a:path w="333375" h="333375">
                <a:moveTo>
                  <a:pt x="333375" y="143967"/>
                </a:moveTo>
                <a:lnTo>
                  <a:pt x="192227" y="143967"/>
                </a:lnTo>
                <a:lnTo>
                  <a:pt x="192227" y="0"/>
                </a:lnTo>
                <a:lnTo>
                  <a:pt x="143979" y="0"/>
                </a:lnTo>
                <a:lnTo>
                  <a:pt x="143979" y="143967"/>
                </a:lnTo>
                <a:lnTo>
                  <a:pt x="0" y="143967"/>
                </a:lnTo>
                <a:lnTo>
                  <a:pt x="0" y="192201"/>
                </a:lnTo>
                <a:lnTo>
                  <a:pt x="143979" y="192201"/>
                </a:lnTo>
                <a:lnTo>
                  <a:pt x="143979" y="333375"/>
                </a:lnTo>
                <a:lnTo>
                  <a:pt x="192227" y="333375"/>
                </a:lnTo>
                <a:lnTo>
                  <a:pt x="192227" y="192201"/>
                </a:lnTo>
                <a:lnTo>
                  <a:pt x="333375" y="192201"/>
                </a:lnTo>
                <a:lnTo>
                  <a:pt x="333375" y="143967"/>
                </a:lnTo>
                <a:close/>
              </a:path>
            </a:pathLst>
          </a:custGeom>
          <a:solidFill>
            <a:srgbClr val="FFA900"/>
          </a:solidFill>
        </p:spPr>
        <p:txBody>
          <a:bodyPr wrap="square" lIns="0" tIns="0" rIns="0" bIns="0" rtlCol="0"/>
          <a:lstStyle/>
          <a:p>
            <a:endParaRPr/>
          </a:p>
        </p:txBody>
      </p:sp>
      <p:sp>
        <p:nvSpPr>
          <p:cNvPr id="3" name="object 3"/>
          <p:cNvSpPr/>
          <p:nvPr/>
        </p:nvSpPr>
        <p:spPr>
          <a:xfrm>
            <a:off x="835199" y="9524879"/>
            <a:ext cx="600075" cy="600075"/>
          </a:xfrm>
          <a:custGeom>
            <a:avLst/>
            <a:gdLst/>
            <a:ahLst/>
            <a:cxnLst/>
            <a:rect l="l" t="t" r="r" b="b"/>
            <a:pathLst>
              <a:path w="600075" h="600075">
                <a:moveTo>
                  <a:pt x="302334" y="0"/>
                </a:moveTo>
                <a:lnTo>
                  <a:pt x="253286" y="3936"/>
                </a:lnTo>
                <a:lnTo>
                  <a:pt x="206761" y="15335"/>
                </a:lnTo>
                <a:lnTo>
                  <a:pt x="163380" y="33584"/>
                </a:lnTo>
                <a:lnTo>
                  <a:pt x="123766" y="58070"/>
                </a:lnTo>
                <a:lnTo>
                  <a:pt x="88539" y="88180"/>
                </a:lnTo>
                <a:lnTo>
                  <a:pt x="58324" y="123300"/>
                </a:lnTo>
                <a:lnTo>
                  <a:pt x="33740" y="162816"/>
                </a:lnTo>
                <a:lnTo>
                  <a:pt x="15410" y="206116"/>
                </a:lnTo>
                <a:lnTo>
                  <a:pt x="3956" y="252587"/>
                </a:lnTo>
                <a:lnTo>
                  <a:pt x="0" y="301614"/>
                </a:lnTo>
                <a:lnTo>
                  <a:pt x="3956" y="350661"/>
                </a:lnTo>
                <a:lnTo>
                  <a:pt x="15410" y="397185"/>
                </a:lnTo>
                <a:lnTo>
                  <a:pt x="33740" y="440565"/>
                </a:lnTo>
                <a:lnTo>
                  <a:pt x="58324" y="480178"/>
                </a:lnTo>
                <a:lnTo>
                  <a:pt x="88539" y="515404"/>
                </a:lnTo>
                <a:lnTo>
                  <a:pt x="123766" y="545620"/>
                </a:lnTo>
                <a:lnTo>
                  <a:pt x="163380" y="570204"/>
                </a:lnTo>
                <a:lnTo>
                  <a:pt x="206761" y="588534"/>
                </a:lnTo>
                <a:lnTo>
                  <a:pt x="253286" y="599988"/>
                </a:lnTo>
                <a:lnTo>
                  <a:pt x="254359" y="600074"/>
                </a:lnTo>
                <a:lnTo>
                  <a:pt x="350286" y="600074"/>
                </a:lnTo>
                <a:lnTo>
                  <a:pt x="397828" y="588534"/>
                </a:lnTo>
                <a:lnTo>
                  <a:pt x="441126" y="570204"/>
                </a:lnTo>
                <a:lnTo>
                  <a:pt x="480642" y="545620"/>
                </a:lnTo>
                <a:lnTo>
                  <a:pt x="515761" y="515404"/>
                </a:lnTo>
                <a:lnTo>
                  <a:pt x="545869" y="480178"/>
                </a:lnTo>
                <a:lnTo>
                  <a:pt x="570355" y="440565"/>
                </a:lnTo>
                <a:lnTo>
                  <a:pt x="588604" y="397185"/>
                </a:lnTo>
                <a:lnTo>
                  <a:pt x="600003" y="350661"/>
                </a:lnTo>
                <a:lnTo>
                  <a:pt x="600003" y="252587"/>
                </a:lnTo>
                <a:lnTo>
                  <a:pt x="588604" y="206116"/>
                </a:lnTo>
                <a:lnTo>
                  <a:pt x="570355" y="162816"/>
                </a:lnTo>
                <a:lnTo>
                  <a:pt x="545869" y="123300"/>
                </a:lnTo>
                <a:lnTo>
                  <a:pt x="515761" y="88180"/>
                </a:lnTo>
                <a:lnTo>
                  <a:pt x="480642" y="58070"/>
                </a:lnTo>
                <a:lnTo>
                  <a:pt x="441126" y="33584"/>
                </a:lnTo>
                <a:lnTo>
                  <a:pt x="397828" y="15335"/>
                </a:lnTo>
                <a:lnTo>
                  <a:pt x="351359" y="3936"/>
                </a:lnTo>
                <a:lnTo>
                  <a:pt x="302334" y="0"/>
                </a:lnTo>
                <a:close/>
              </a:path>
            </a:pathLst>
          </a:custGeom>
          <a:solidFill>
            <a:srgbClr val="FFA900"/>
          </a:solidFill>
        </p:spPr>
        <p:txBody>
          <a:bodyPr wrap="square" lIns="0" tIns="0" rIns="0" bIns="0" rtlCol="0"/>
          <a:lstStyle/>
          <a:p>
            <a:endParaRPr/>
          </a:p>
        </p:txBody>
      </p:sp>
      <p:sp>
        <p:nvSpPr>
          <p:cNvPr id="4" name="object 4"/>
          <p:cNvSpPr/>
          <p:nvPr/>
        </p:nvSpPr>
        <p:spPr>
          <a:xfrm>
            <a:off x="387360" y="9279356"/>
            <a:ext cx="333375" cy="333375"/>
          </a:xfrm>
          <a:custGeom>
            <a:avLst/>
            <a:gdLst/>
            <a:ahLst/>
            <a:cxnLst/>
            <a:rect l="l" t="t" r="r" b="b"/>
            <a:pathLst>
              <a:path w="333375" h="333375">
                <a:moveTo>
                  <a:pt x="168463" y="0"/>
                </a:moveTo>
                <a:lnTo>
                  <a:pt x="123736" y="5976"/>
                </a:lnTo>
                <a:lnTo>
                  <a:pt x="83510" y="22851"/>
                </a:lnTo>
                <a:lnTo>
                  <a:pt x="49403" y="49046"/>
                </a:lnTo>
                <a:lnTo>
                  <a:pt x="23036" y="82979"/>
                </a:lnTo>
                <a:lnTo>
                  <a:pt x="6029" y="123072"/>
                </a:lnTo>
                <a:lnTo>
                  <a:pt x="0" y="167744"/>
                </a:lnTo>
                <a:lnTo>
                  <a:pt x="6029" y="212468"/>
                </a:lnTo>
                <a:lnTo>
                  <a:pt x="23036" y="252693"/>
                </a:lnTo>
                <a:lnTo>
                  <a:pt x="49403" y="286799"/>
                </a:lnTo>
                <a:lnTo>
                  <a:pt x="83510" y="313166"/>
                </a:lnTo>
                <a:lnTo>
                  <a:pt x="123736" y="330173"/>
                </a:lnTo>
                <a:lnTo>
                  <a:pt x="147482" y="333374"/>
                </a:lnTo>
                <a:lnTo>
                  <a:pt x="189417" y="333374"/>
                </a:lnTo>
                <a:lnTo>
                  <a:pt x="213134" y="330173"/>
                </a:lnTo>
                <a:lnTo>
                  <a:pt x="253225" y="313166"/>
                </a:lnTo>
                <a:lnTo>
                  <a:pt x="287158" y="286799"/>
                </a:lnTo>
                <a:lnTo>
                  <a:pt x="311692" y="254853"/>
                </a:lnTo>
                <a:lnTo>
                  <a:pt x="168462" y="254853"/>
                </a:lnTo>
                <a:lnTo>
                  <a:pt x="134502" y="248025"/>
                </a:lnTo>
                <a:lnTo>
                  <a:pt x="106818" y="229387"/>
                </a:lnTo>
                <a:lnTo>
                  <a:pt x="88178" y="201704"/>
                </a:lnTo>
                <a:lnTo>
                  <a:pt x="81349" y="167744"/>
                </a:lnTo>
                <a:lnTo>
                  <a:pt x="88178" y="133784"/>
                </a:lnTo>
                <a:lnTo>
                  <a:pt x="106818" y="106102"/>
                </a:lnTo>
                <a:lnTo>
                  <a:pt x="134502" y="87463"/>
                </a:lnTo>
                <a:lnTo>
                  <a:pt x="168462" y="80636"/>
                </a:lnTo>
                <a:lnTo>
                  <a:pt x="259164" y="80636"/>
                </a:lnTo>
                <a:lnTo>
                  <a:pt x="168463" y="0"/>
                </a:lnTo>
                <a:close/>
              </a:path>
              <a:path w="333375" h="333375">
                <a:moveTo>
                  <a:pt x="259164" y="80636"/>
                </a:moveTo>
                <a:lnTo>
                  <a:pt x="168462" y="80636"/>
                </a:lnTo>
                <a:lnTo>
                  <a:pt x="202421" y="87463"/>
                </a:lnTo>
                <a:lnTo>
                  <a:pt x="230104" y="106102"/>
                </a:lnTo>
                <a:lnTo>
                  <a:pt x="248743" y="133784"/>
                </a:lnTo>
                <a:lnTo>
                  <a:pt x="255572" y="167744"/>
                </a:lnTo>
                <a:lnTo>
                  <a:pt x="248743" y="201704"/>
                </a:lnTo>
                <a:lnTo>
                  <a:pt x="230104" y="229387"/>
                </a:lnTo>
                <a:lnTo>
                  <a:pt x="202421" y="248025"/>
                </a:lnTo>
                <a:lnTo>
                  <a:pt x="168462" y="254853"/>
                </a:lnTo>
                <a:lnTo>
                  <a:pt x="311692" y="254853"/>
                </a:lnTo>
                <a:lnTo>
                  <a:pt x="313351" y="252693"/>
                </a:lnTo>
                <a:lnTo>
                  <a:pt x="330226" y="212468"/>
                </a:lnTo>
                <a:lnTo>
                  <a:pt x="333374" y="188902"/>
                </a:lnTo>
                <a:lnTo>
                  <a:pt x="333374" y="146610"/>
                </a:lnTo>
                <a:lnTo>
                  <a:pt x="259164" y="80636"/>
                </a:lnTo>
                <a:close/>
              </a:path>
              <a:path w="333375" h="333375">
                <a:moveTo>
                  <a:pt x="168463" y="0"/>
                </a:moveTo>
                <a:lnTo>
                  <a:pt x="333374" y="146610"/>
                </a:lnTo>
                <a:lnTo>
                  <a:pt x="330226" y="123072"/>
                </a:lnTo>
                <a:lnTo>
                  <a:pt x="313351" y="82979"/>
                </a:lnTo>
                <a:lnTo>
                  <a:pt x="287158" y="49046"/>
                </a:lnTo>
                <a:lnTo>
                  <a:pt x="253225" y="22851"/>
                </a:lnTo>
                <a:lnTo>
                  <a:pt x="213134" y="5976"/>
                </a:lnTo>
                <a:lnTo>
                  <a:pt x="168463" y="0"/>
                </a:lnTo>
                <a:close/>
              </a:path>
              <a:path w="333375" h="333375">
                <a:moveTo>
                  <a:pt x="333374" y="0"/>
                </a:moveTo>
                <a:lnTo>
                  <a:pt x="168463" y="0"/>
                </a:lnTo>
                <a:lnTo>
                  <a:pt x="213134" y="5976"/>
                </a:lnTo>
                <a:lnTo>
                  <a:pt x="253225" y="22851"/>
                </a:lnTo>
                <a:lnTo>
                  <a:pt x="287158" y="49046"/>
                </a:lnTo>
                <a:lnTo>
                  <a:pt x="313351" y="82979"/>
                </a:lnTo>
                <a:lnTo>
                  <a:pt x="330226" y="123072"/>
                </a:lnTo>
                <a:lnTo>
                  <a:pt x="333374" y="146610"/>
                </a:lnTo>
                <a:lnTo>
                  <a:pt x="333374" y="0"/>
                </a:lnTo>
                <a:close/>
              </a:path>
            </a:pathLst>
          </a:custGeom>
          <a:solidFill>
            <a:srgbClr val="DA622E"/>
          </a:solidFill>
        </p:spPr>
        <p:txBody>
          <a:bodyPr wrap="square" lIns="0" tIns="0" rIns="0" bIns="0" rtlCol="0"/>
          <a:lstStyle/>
          <a:p>
            <a:endParaRPr/>
          </a:p>
        </p:txBody>
      </p:sp>
      <p:grpSp>
        <p:nvGrpSpPr>
          <p:cNvPr id="5" name="object 5"/>
          <p:cNvGrpSpPr/>
          <p:nvPr/>
        </p:nvGrpSpPr>
        <p:grpSpPr>
          <a:xfrm>
            <a:off x="15857370" y="0"/>
            <a:ext cx="2268220" cy="949325"/>
            <a:chOff x="15857370" y="0"/>
            <a:chExt cx="2268220" cy="949325"/>
          </a:xfrm>
        </p:grpSpPr>
        <p:sp>
          <p:nvSpPr>
            <p:cNvPr id="6" name="object 6"/>
            <p:cNvSpPr/>
            <p:nvPr/>
          </p:nvSpPr>
          <p:spPr>
            <a:xfrm>
              <a:off x="15857370" y="0"/>
              <a:ext cx="2268220" cy="949325"/>
            </a:xfrm>
            <a:custGeom>
              <a:avLst/>
              <a:gdLst/>
              <a:ahLst/>
              <a:cxnLst/>
              <a:rect l="l" t="t" r="r" b="b"/>
              <a:pathLst>
                <a:path w="2268219" h="949325">
                  <a:moveTo>
                    <a:pt x="199678" y="0"/>
                  </a:moveTo>
                  <a:lnTo>
                    <a:pt x="0" y="0"/>
                  </a:lnTo>
                  <a:lnTo>
                    <a:pt x="6559" y="34740"/>
                  </a:lnTo>
                  <a:lnTo>
                    <a:pt x="17150" y="80440"/>
                  </a:lnTo>
                  <a:lnTo>
                    <a:pt x="29536" y="125427"/>
                  </a:lnTo>
                  <a:lnTo>
                    <a:pt x="43679" y="169662"/>
                  </a:lnTo>
                  <a:lnTo>
                    <a:pt x="59537" y="213105"/>
                  </a:lnTo>
                  <a:lnTo>
                    <a:pt x="77072" y="255716"/>
                  </a:lnTo>
                  <a:lnTo>
                    <a:pt x="96241" y="297453"/>
                  </a:lnTo>
                  <a:lnTo>
                    <a:pt x="117007" y="338278"/>
                  </a:lnTo>
                  <a:lnTo>
                    <a:pt x="139328" y="378150"/>
                  </a:lnTo>
                  <a:lnTo>
                    <a:pt x="163165" y="417029"/>
                  </a:lnTo>
                  <a:lnTo>
                    <a:pt x="188478" y="454875"/>
                  </a:lnTo>
                  <a:lnTo>
                    <a:pt x="215226" y="491647"/>
                  </a:lnTo>
                  <a:lnTo>
                    <a:pt x="243370" y="527307"/>
                  </a:lnTo>
                  <a:lnTo>
                    <a:pt x="272869" y="561812"/>
                  </a:lnTo>
                  <a:lnTo>
                    <a:pt x="303684" y="595124"/>
                  </a:lnTo>
                  <a:lnTo>
                    <a:pt x="335774" y="627202"/>
                  </a:lnTo>
                  <a:lnTo>
                    <a:pt x="369100" y="658006"/>
                  </a:lnTo>
                  <a:lnTo>
                    <a:pt x="403621" y="687496"/>
                  </a:lnTo>
                  <a:lnTo>
                    <a:pt x="439297" y="715632"/>
                  </a:lnTo>
                  <a:lnTo>
                    <a:pt x="476089" y="742374"/>
                  </a:lnTo>
                  <a:lnTo>
                    <a:pt x="513957" y="767681"/>
                  </a:lnTo>
                  <a:lnTo>
                    <a:pt x="552859" y="791513"/>
                  </a:lnTo>
                  <a:lnTo>
                    <a:pt x="592757" y="813831"/>
                  </a:lnTo>
                  <a:lnTo>
                    <a:pt x="633610" y="834594"/>
                  </a:lnTo>
                  <a:lnTo>
                    <a:pt x="675379" y="853762"/>
                  </a:lnTo>
                  <a:lnTo>
                    <a:pt x="718022" y="871295"/>
                  </a:lnTo>
                  <a:lnTo>
                    <a:pt x="761501" y="887153"/>
                  </a:lnTo>
                  <a:lnTo>
                    <a:pt x="805775" y="901295"/>
                  </a:lnTo>
                  <a:lnTo>
                    <a:pt x="850804" y="913682"/>
                  </a:lnTo>
                  <a:lnTo>
                    <a:pt x="896548" y="924274"/>
                  </a:lnTo>
                  <a:lnTo>
                    <a:pt x="942967" y="933029"/>
                  </a:lnTo>
                  <a:lnTo>
                    <a:pt x="990022" y="939909"/>
                  </a:lnTo>
                  <a:lnTo>
                    <a:pt x="1037671" y="944873"/>
                  </a:lnTo>
                  <a:lnTo>
                    <a:pt x="1085875" y="947881"/>
                  </a:lnTo>
                  <a:lnTo>
                    <a:pt x="1134594" y="948892"/>
                  </a:lnTo>
                  <a:lnTo>
                    <a:pt x="1183246" y="947881"/>
                  </a:lnTo>
                  <a:lnTo>
                    <a:pt x="1231383" y="944873"/>
                  </a:lnTo>
                  <a:lnTo>
                    <a:pt x="1278967" y="939909"/>
                  </a:lnTo>
                  <a:lnTo>
                    <a:pt x="1325956" y="933029"/>
                  </a:lnTo>
                  <a:lnTo>
                    <a:pt x="1372312" y="924274"/>
                  </a:lnTo>
                  <a:lnTo>
                    <a:pt x="1417994" y="913682"/>
                  </a:lnTo>
                  <a:lnTo>
                    <a:pt x="1462962" y="901295"/>
                  </a:lnTo>
                  <a:lnTo>
                    <a:pt x="1507176" y="887153"/>
                  </a:lnTo>
                  <a:lnTo>
                    <a:pt x="1550596" y="871295"/>
                  </a:lnTo>
                  <a:lnTo>
                    <a:pt x="1593183" y="853762"/>
                  </a:lnTo>
                  <a:lnTo>
                    <a:pt x="1634896" y="834594"/>
                  </a:lnTo>
                  <a:lnTo>
                    <a:pt x="1675694" y="813831"/>
                  </a:lnTo>
                  <a:lnTo>
                    <a:pt x="1715539" y="791513"/>
                  </a:lnTo>
                  <a:lnTo>
                    <a:pt x="1754391" y="767681"/>
                  </a:lnTo>
                  <a:lnTo>
                    <a:pt x="1776242" y="753058"/>
                  </a:lnTo>
                  <a:lnTo>
                    <a:pt x="1134594" y="753058"/>
                  </a:lnTo>
                  <a:lnTo>
                    <a:pt x="1086839" y="751887"/>
                  </a:lnTo>
                  <a:lnTo>
                    <a:pt x="1039689" y="748411"/>
                  </a:lnTo>
                  <a:lnTo>
                    <a:pt x="993200" y="742684"/>
                  </a:lnTo>
                  <a:lnTo>
                    <a:pt x="947428" y="734763"/>
                  </a:lnTo>
                  <a:lnTo>
                    <a:pt x="902425" y="724700"/>
                  </a:lnTo>
                  <a:lnTo>
                    <a:pt x="858249" y="712553"/>
                  </a:lnTo>
                  <a:lnTo>
                    <a:pt x="814952" y="698374"/>
                  </a:lnTo>
                  <a:lnTo>
                    <a:pt x="772591" y="682220"/>
                  </a:lnTo>
                  <a:lnTo>
                    <a:pt x="731219" y="664145"/>
                  </a:lnTo>
                  <a:lnTo>
                    <a:pt x="690892" y="644205"/>
                  </a:lnTo>
                  <a:lnTo>
                    <a:pt x="651665" y="622454"/>
                  </a:lnTo>
                  <a:lnTo>
                    <a:pt x="613592" y="598946"/>
                  </a:lnTo>
                  <a:lnTo>
                    <a:pt x="576728" y="573738"/>
                  </a:lnTo>
                  <a:lnTo>
                    <a:pt x="541128" y="546884"/>
                  </a:lnTo>
                  <a:lnTo>
                    <a:pt x="506847" y="518438"/>
                  </a:lnTo>
                  <a:lnTo>
                    <a:pt x="473939" y="488457"/>
                  </a:lnTo>
                  <a:lnTo>
                    <a:pt x="442460" y="456994"/>
                  </a:lnTo>
                  <a:lnTo>
                    <a:pt x="412464" y="424105"/>
                  </a:lnTo>
                  <a:lnTo>
                    <a:pt x="384006" y="389844"/>
                  </a:lnTo>
                  <a:lnTo>
                    <a:pt x="357141" y="354267"/>
                  </a:lnTo>
                  <a:lnTo>
                    <a:pt x="331923" y="317429"/>
                  </a:lnTo>
                  <a:lnTo>
                    <a:pt x="308408" y="279384"/>
                  </a:lnTo>
                  <a:lnTo>
                    <a:pt x="286650" y="240187"/>
                  </a:lnTo>
                  <a:lnTo>
                    <a:pt x="266704" y="199894"/>
                  </a:lnTo>
                  <a:lnTo>
                    <a:pt x="248625" y="158558"/>
                  </a:lnTo>
                  <a:lnTo>
                    <a:pt x="232467" y="116236"/>
                  </a:lnTo>
                  <a:lnTo>
                    <a:pt x="218286" y="72982"/>
                  </a:lnTo>
                  <a:lnTo>
                    <a:pt x="206137" y="28851"/>
                  </a:lnTo>
                  <a:lnTo>
                    <a:pt x="199678" y="0"/>
                  </a:lnTo>
                  <a:close/>
                </a:path>
                <a:path w="2268219" h="949325">
                  <a:moveTo>
                    <a:pt x="2267688" y="0"/>
                  </a:moveTo>
                  <a:lnTo>
                    <a:pt x="2068751" y="0"/>
                  </a:lnTo>
                  <a:lnTo>
                    <a:pt x="2062293" y="28851"/>
                  </a:lnTo>
                  <a:lnTo>
                    <a:pt x="2050145" y="72982"/>
                  </a:lnTo>
                  <a:lnTo>
                    <a:pt x="2035967" y="116236"/>
                  </a:lnTo>
                  <a:lnTo>
                    <a:pt x="2019813" y="158558"/>
                  </a:lnTo>
                  <a:lnTo>
                    <a:pt x="2001739" y="199894"/>
                  </a:lnTo>
                  <a:lnTo>
                    <a:pt x="1981798" y="240187"/>
                  </a:lnTo>
                  <a:lnTo>
                    <a:pt x="1960047" y="279384"/>
                  </a:lnTo>
                  <a:lnTo>
                    <a:pt x="1936541" y="317429"/>
                  </a:lnTo>
                  <a:lnTo>
                    <a:pt x="1911333" y="354267"/>
                  </a:lnTo>
                  <a:lnTo>
                    <a:pt x="1884479" y="389844"/>
                  </a:lnTo>
                  <a:lnTo>
                    <a:pt x="1856034" y="424105"/>
                  </a:lnTo>
                  <a:lnTo>
                    <a:pt x="1826054" y="456994"/>
                  </a:lnTo>
                  <a:lnTo>
                    <a:pt x="1794592" y="488457"/>
                  </a:lnTo>
                  <a:lnTo>
                    <a:pt x="1761703" y="518438"/>
                  </a:lnTo>
                  <a:lnTo>
                    <a:pt x="1727444" y="546884"/>
                  </a:lnTo>
                  <a:lnTo>
                    <a:pt x="1691868" y="573738"/>
                  </a:lnTo>
                  <a:lnTo>
                    <a:pt x="1655031" y="598946"/>
                  </a:lnTo>
                  <a:lnTo>
                    <a:pt x="1616987" y="622454"/>
                  </a:lnTo>
                  <a:lnTo>
                    <a:pt x="1577792" y="644205"/>
                  </a:lnTo>
                  <a:lnTo>
                    <a:pt x="1537501" y="664145"/>
                  </a:lnTo>
                  <a:lnTo>
                    <a:pt x="1496167" y="682220"/>
                  </a:lnTo>
                  <a:lnTo>
                    <a:pt x="1453847" y="698374"/>
                  </a:lnTo>
                  <a:lnTo>
                    <a:pt x="1410595" y="712553"/>
                  </a:lnTo>
                  <a:lnTo>
                    <a:pt x="1366467" y="724700"/>
                  </a:lnTo>
                  <a:lnTo>
                    <a:pt x="1321516" y="734763"/>
                  </a:lnTo>
                  <a:lnTo>
                    <a:pt x="1275799" y="742684"/>
                  </a:lnTo>
                  <a:lnTo>
                    <a:pt x="1229370" y="748411"/>
                  </a:lnTo>
                  <a:lnTo>
                    <a:pt x="1182283" y="751887"/>
                  </a:lnTo>
                  <a:lnTo>
                    <a:pt x="1134594" y="753058"/>
                  </a:lnTo>
                  <a:lnTo>
                    <a:pt x="1776242" y="753058"/>
                  </a:lnTo>
                  <a:lnTo>
                    <a:pt x="1828952" y="715632"/>
                  </a:lnTo>
                  <a:lnTo>
                    <a:pt x="1864582" y="687496"/>
                  </a:lnTo>
                  <a:lnTo>
                    <a:pt x="1899058" y="658006"/>
                  </a:lnTo>
                  <a:lnTo>
                    <a:pt x="1932340" y="627202"/>
                  </a:lnTo>
                  <a:lnTo>
                    <a:pt x="1964389" y="595124"/>
                  </a:lnTo>
                  <a:lnTo>
                    <a:pt x="1995164" y="561812"/>
                  </a:lnTo>
                  <a:lnTo>
                    <a:pt x="2024626" y="527307"/>
                  </a:lnTo>
                  <a:lnTo>
                    <a:pt x="2052733" y="491647"/>
                  </a:lnTo>
                  <a:lnTo>
                    <a:pt x="2079447" y="454875"/>
                  </a:lnTo>
                  <a:lnTo>
                    <a:pt x="2104727" y="417029"/>
                  </a:lnTo>
                  <a:lnTo>
                    <a:pt x="2128534" y="378150"/>
                  </a:lnTo>
                  <a:lnTo>
                    <a:pt x="2150827" y="338278"/>
                  </a:lnTo>
                  <a:lnTo>
                    <a:pt x="2171566" y="297453"/>
                  </a:lnTo>
                  <a:lnTo>
                    <a:pt x="2190712" y="255716"/>
                  </a:lnTo>
                  <a:lnTo>
                    <a:pt x="2208224" y="213105"/>
                  </a:lnTo>
                  <a:lnTo>
                    <a:pt x="2224063" y="169662"/>
                  </a:lnTo>
                  <a:lnTo>
                    <a:pt x="2238188" y="125427"/>
                  </a:lnTo>
                  <a:lnTo>
                    <a:pt x="2250559" y="80440"/>
                  </a:lnTo>
                  <a:lnTo>
                    <a:pt x="2261137" y="34740"/>
                  </a:lnTo>
                  <a:lnTo>
                    <a:pt x="2267688" y="0"/>
                  </a:lnTo>
                  <a:close/>
                </a:path>
              </a:pathLst>
            </a:custGeom>
            <a:solidFill>
              <a:srgbClr val="DA622E"/>
            </a:solidFill>
          </p:spPr>
          <p:txBody>
            <a:bodyPr wrap="square" lIns="0" tIns="0" rIns="0" bIns="0" rtlCol="0"/>
            <a:lstStyle/>
            <a:p>
              <a:endParaRPr/>
            </a:p>
          </p:txBody>
        </p:sp>
        <p:sp>
          <p:nvSpPr>
            <p:cNvPr id="7" name="object 7"/>
            <p:cNvSpPr/>
            <p:nvPr/>
          </p:nvSpPr>
          <p:spPr>
            <a:xfrm>
              <a:off x="16321463" y="0"/>
              <a:ext cx="1261110" cy="459740"/>
            </a:xfrm>
            <a:custGeom>
              <a:avLst/>
              <a:gdLst/>
              <a:ahLst/>
              <a:cxnLst/>
              <a:rect l="l" t="t" r="r" b="b"/>
              <a:pathLst>
                <a:path w="1261109" h="459740">
                  <a:moveTo>
                    <a:pt x="255990" y="0"/>
                  </a:moveTo>
                  <a:lnTo>
                    <a:pt x="0" y="0"/>
                  </a:lnTo>
                  <a:lnTo>
                    <a:pt x="7610" y="23350"/>
                  </a:lnTo>
                  <a:lnTo>
                    <a:pt x="24445" y="65042"/>
                  </a:lnTo>
                  <a:lnTo>
                    <a:pt x="43975" y="105276"/>
                  </a:lnTo>
                  <a:lnTo>
                    <a:pt x="66087" y="143942"/>
                  </a:lnTo>
                  <a:lnTo>
                    <a:pt x="90668" y="180925"/>
                  </a:lnTo>
                  <a:lnTo>
                    <a:pt x="117606" y="216116"/>
                  </a:lnTo>
                  <a:lnTo>
                    <a:pt x="146787" y="249400"/>
                  </a:lnTo>
                  <a:lnTo>
                    <a:pt x="178099" y="280666"/>
                  </a:lnTo>
                  <a:lnTo>
                    <a:pt x="211429" y="309802"/>
                  </a:lnTo>
                  <a:lnTo>
                    <a:pt x="246663" y="336696"/>
                  </a:lnTo>
                  <a:lnTo>
                    <a:pt x="283690" y="361235"/>
                  </a:lnTo>
                  <a:lnTo>
                    <a:pt x="322396" y="383307"/>
                  </a:lnTo>
                  <a:lnTo>
                    <a:pt x="362668" y="402801"/>
                  </a:lnTo>
                  <a:lnTo>
                    <a:pt x="404394" y="419603"/>
                  </a:lnTo>
                  <a:lnTo>
                    <a:pt x="447461" y="433602"/>
                  </a:lnTo>
                  <a:lnTo>
                    <a:pt x="491756" y="444685"/>
                  </a:lnTo>
                  <a:lnTo>
                    <a:pt x="537165" y="452741"/>
                  </a:lnTo>
                  <a:lnTo>
                    <a:pt x="583577" y="457656"/>
                  </a:lnTo>
                  <a:lnTo>
                    <a:pt x="630877" y="459320"/>
                  </a:lnTo>
                  <a:lnTo>
                    <a:pt x="678174" y="457656"/>
                  </a:lnTo>
                  <a:lnTo>
                    <a:pt x="724573" y="452741"/>
                  </a:lnTo>
                  <a:lnTo>
                    <a:pt x="769964" y="444685"/>
                  </a:lnTo>
                  <a:lnTo>
                    <a:pt x="814232" y="433602"/>
                  </a:lnTo>
                  <a:lnTo>
                    <a:pt x="857268" y="419603"/>
                  </a:lnTo>
                  <a:lnTo>
                    <a:pt x="898958" y="402801"/>
                  </a:lnTo>
                  <a:lnTo>
                    <a:pt x="939190" y="383307"/>
                  </a:lnTo>
                  <a:lnTo>
                    <a:pt x="977852" y="361235"/>
                  </a:lnTo>
                  <a:lnTo>
                    <a:pt x="1014833" y="336696"/>
                  </a:lnTo>
                  <a:lnTo>
                    <a:pt x="1050019" y="309802"/>
                  </a:lnTo>
                  <a:lnTo>
                    <a:pt x="1083299" y="280666"/>
                  </a:lnTo>
                  <a:lnTo>
                    <a:pt x="1114562" y="249400"/>
                  </a:lnTo>
                  <a:lnTo>
                    <a:pt x="1137514" y="223176"/>
                  </a:lnTo>
                  <a:lnTo>
                    <a:pt x="630877" y="223176"/>
                  </a:lnTo>
                  <a:lnTo>
                    <a:pt x="584415" y="220675"/>
                  </a:lnTo>
                  <a:lnTo>
                    <a:pt x="539387" y="213347"/>
                  </a:lnTo>
                  <a:lnTo>
                    <a:pt x="496056" y="201450"/>
                  </a:lnTo>
                  <a:lnTo>
                    <a:pt x="454684" y="185245"/>
                  </a:lnTo>
                  <a:lnTo>
                    <a:pt x="415532" y="164992"/>
                  </a:lnTo>
                  <a:lnTo>
                    <a:pt x="378865" y="140950"/>
                  </a:lnTo>
                  <a:lnTo>
                    <a:pt x="344943" y="113380"/>
                  </a:lnTo>
                  <a:lnTo>
                    <a:pt x="314029" y="82540"/>
                  </a:lnTo>
                  <a:lnTo>
                    <a:pt x="286386" y="48692"/>
                  </a:lnTo>
                  <a:lnTo>
                    <a:pt x="262276" y="12094"/>
                  </a:lnTo>
                  <a:lnTo>
                    <a:pt x="255990" y="0"/>
                  </a:lnTo>
                  <a:close/>
                </a:path>
                <a:path w="1261109" h="459740">
                  <a:moveTo>
                    <a:pt x="1261069" y="0"/>
                  </a:moveTo>
                  <a:lnTo>
                    <a:pt x="1005764" y="0"/>
                  </a:lnTo>
                  <a:lnTo>
                    <a:pt x="999478" y="12094"/>
                  </a:lnTo>
                  <a:lnTo>
                    <a:pt x="975368" y="48692"/>
                  </a:lnTo>
                  <a:lnTo>
                    <a:pt x="947725" y="82540"/>
                  </a:lnTo>
                  <a:lnTo>
                    <a:pt x="916812" y="113380"/>
                  </a:lnTo>
                  <a:lnTo>
                    <a:pt x="882890" y="140950"/>
                  </a:lnTo>
                  <a:lnTo>
                    <a:pt x="846222" y="164992"/>
                  </a:lnTo>
                  <a:lnTo>
                    <a:pt x="807071" y="185245"/>
                  </a:lnTo>
                  <a:lnTo>
                    <a:pt x="765698" y="201450"/>
                  </a:lnTo>
                  <a:lnTo>
                    <a:pt x="722367" y="213347"/>
                  </a:lnTo>
                  <a:lnTo>
                    <a:pt x="677339" y="220675"/>
                  </a:lnTo>
                  <a:lnTo>
                    <a:pt x="630877" y="223176"/>
                  </a:lnTo>
                  <a:lnTo>
                    <a:pt x="1137514" y="223176"/>
                  </a:lnTo>
                  <a:lnTo>
                    <a:pt x="1170583" y="180925"/>
                  </a:lnTo>
                  <a:lnTo>
                    <a:pt x="1195118" y="143942"/>
                  </a:lnTo>
                  <a:lnTo>
                    <a:pt x="1217186" y="105276"/>
                  </a:lnTo>
                  <a:lnTo>
                    <a:pt x="1236676" y="65042"/>
                  </a:lnTo>
                  <a:lnTo>
                    <a:pt x="1253475" y="23350"/>
                  </a:lnTo>
                  <a:lnTo>
                    <a:pt x="1261069" y="0"/>
                  </a:lnTo>
                  <a:close/>
                </a:path>
              </a:pathLst>
            </a:custGeom>
            <a:solidFill>
              <a:srgbClr val="FFA900"/>
            </a:solidFill>
          </p:spPr>
          <p:txBody>
            <a:bodyPr wrap="square" lIns="0" tIns="0" rIns="0" bIns="0" rtlCol="0"/>
            <a:lstStyle/>
            <a:p>
              <a:endParaRPr/>
            </a:p>
          </p:txBody>
        </p:sp>
      </p:grpSp>
      <p:sp>
        <p:nvSpPr>
          <p:cNvPr id="8" name="object 8"/>
          <p:cNvSpPr txBox="1">
            <a:spLocks noGrp="1"/>
          </p:cNvSpPr>
          <p:nvPr>
            <p:ph type="title"/>
          </p:nvPr>
        </p:nvSpPr>
        <p:spPr>
          <a:xfrm>
            <a:off x="1690338" y="1774666"/>
            <a:ext cx="9043419" cy="877163"/>
          </a:xfrm>
          <a:prstGeom prst="rect">
            <a:avLst/>
          </a:prstGeom>
        </p:spPr>
        <p:txBody>
          <a:bodyPr vert="horz" wrap="square" lIns="0" tIns="15240" rIns="0" bIns="0" rtlCol="0" anchor="t">
            <a:spAutoFit/>
          </a:bodyPr>
          <a:lstStyle/>
          <a:p>
            <a:pPr marL="12700">
              <a:spcBef>
                <a:spcPts val="120"/>
              </a:spcBef>
            </a:pPr>
            <a:r>
              <a:rPr lang="en-US" sz="5600" spc="85" dirty="0">
                <a:ea typeface="Cambria"/>
              </a:rPr>
              <a:t> Real World Example:</a:t>
            </a:r>
          </a:p>
        </p:txBody>
      </p:sp>
      <p:sp>
        <p:nvSpPr>
          <p:cNvPr id="14" name="object 14"/>
          <p:cNvSpPr/>
          <p:nvPr/>
        </p:nvSpPr>
        <p:spPr>
          <a:xfrm>
            <a:off x="7887893" y="7988478"/>
            <a:ext cx="573405" cy="572135"/>
          </a:xfrm>
          <a:custGeom>
            <a:avLst/>
            <a:gdLst/>
            <a:ahLst/>
            <a:cxnLst/>
            <a:rect l="l" t="t" r="r" b="b"/>
            <a:pathLst>
              <a:path w="573404" h="572134">
                <a:moveTo>
                  <a:pt x="327520" y="0"/>
                </a:moveTo>
                <a:lnTo>
                  <a:pt x="246176" y="0"/>
                </a:lnTo>
                <a:lnTo>
                  <a:pt x="246176" y="187185"/>
                </a:lnTo>
                <a:lnTo>
                  <a:pt x="113017" y="54711"/>
                </a:lnTo>
                <a:lnTo>
                  <a:pt x="55422" y="112318"/>
                </a:lnTo>
                <a:lnTo>
                  <a:pt x="187871" y="244792"/>
                </a:lnTo>
                <a:lnTo>
                  <a:pt x="0" y="244792"/>
                </a:lnTo>
                <a:lnTo>
                  <a:pt x="0" y="326148"/>
                </a:lnTo>
                <a:lnTo>
                  <a:pt x="187871" y="326148"/>
                </a:lnTo>
                <a:lnTo>
                  <a:pt x="55422" y="458622"/>
                </a:lnTo>
                <a:lnTo>
                  <a:pt x="113017" y="516216"/>
                </a:lnTo>
                <a:lnTo>
                  <a:pt x="246176" y="383743"/>
                </a:lnTo>
                <a:lnTo>
                  <a:pt x="246176" y="571652"/>
                </a:lnTo>
                <a:lnTo>
                  <a:pt x="327520" y="571652"/>
                </a:lnTo>
                <a:lnTo>
                  <a:pt x="327520" y="383743"/>
                </a:lnTo>
                <a:lnTo>
                  <a:pt x="460692" y="516216"/>
                </a:lnTo>
                <a:lnTo>
                  <a:pt x="518274" y="458622"/>
                </a:lnTo>
                <a:lnTo>
                  <a:pt x="385826" y="326148"/>
                </a:lnTo>
                <a:lnTo>
                  <a:pt x="572985" y="326148"/>
                </a:lnTo>
                <a:lnTo>
                  <a:pt x="572985" y="244792"/>
                </a:lnTo>
                <a:lnTo>
                  <a:pt x="385826" y="244792"/>
                </a:lnTo>
                <a:lnTo>
                  <a:pt x="518274" y="112318"/>
                </a:lnTo>
                <a:lnTo>
                  <a:pt x="460692" y="54711"/>
                </a:lnTo>
                <a:lnTo>
                  <a:pt x="327520" y="187185"/>
                </a:lnTo>
                <a:lnTo>
                  <a:pt x="327520" y="0"/>
                </a:lnTo>
                <a:close/>
              </a:path>
            </a:pathLst>
          </a:custGeom>
          <a:solidFill>
            <a:srgbClr val="DA622E"/>
          </a:solidFill>
        </p:spPr>
        <p:txBody>
          <a:bodyPr wrap="square" lIns="0" tIns="0" rIns="0" bIns="0" rtlCol="0"/>
          <a:lstStyle/>
          <a:p>
            <a:endParaRPr/>
          </a:p>
        </p:txBody>
      </p:sp>
      <p:sp>
        <p:nvSpPr>
          <p:cNvPr id="15" name="object 15"/>
          <p:cNvSpPr/>
          <p:nvPr/>
        </p:nvSpPr>
        <p:spPr>
          <a:xfrm>
            <a:off x="8021383" y="8969540"/>
            <a:ext cx="1730375" cy="271780"/>
          </a:xfrm>
          <a:custGeom>
            <a:avLst/>
            <a:gdLst/>
            <a:ahLst/>
            <a:cxnLst/>
            <a:rect l="l" t="t" r="r" b="b"/>
            <a:pathLst>
              <a:path w="1730375" h="271779">
                <a:moveTo>
                  <a:pt x="1441411" y="0"/>
                </a:moveTo>
                <a:lnTo>
                  <a:pt x="1375336" y="5804"/>
                </a:lnTo>
                <a:lnTo>
                  <a:pt x="1323162" y="20518"/>
                </a:lnTo>
                <a:lnTo>
                  <a:pt x="1282056" y="40093"/>
                </a:lnTo>
                <a:lnTo>
                  <a:pt x="1249184" y="60479"/>
                </a:lnTo>
                <a:lnTo>
                  <a:pt x="1226915" y="74348"/>
                </a:lnTo>
                <a:lnTo>
                  <a:pt x="1206068" y="84506"/>
                </a:lnTo>
                <a:lnTo>
                  <a:pt x="1182658" y="90749"/>
                </a:lnTo>
                <a:lnTo>
                  <a:pt x="1152702" y="92875"/>
                </a:lnTo>
                <a:lnTo>
                  <a:pt x="1123158" y="90749"/>
                </a:lnTo>
                <a:lnTo>
                  <a:pt x="1099961" y="84506"/>
                </a:lnTo>
                <a:lnTo>
                  <a:pt x="1079195" y="74348"/>
                </a:lnTo>
                <a:lnTo>
                  <a:pt x="1056944" y="60479"/>
                </a:lnTo>
                <a:lnTo>
                  <a:pt x="1023971" y="40093"/>
                </a:lnTo>
                <a:lnTo>
                  <a:pt x="982694" y="20518"/>
                </a:lnTo>
                <a:lnTo>
                  <a:pt x="930482" y="5804"/>
                </a:lnTo>
                <a:lnTo>
                  <a:pt x="864704" y="0"/>
                </a:lnTo>
                <a:lnTo>
                  <a:pt x="798621" y="5804"/>
                </a:lnTo>
                <a:lnTo>
                  <a:pt x="746444" y="20518"/>
                </a:lnTo>
                <a:lnTo>
                  <a:pt x="705336" y="40093"/>
                </a:lnTo>
                <a:lnTo>
                  <a:pt x="672465" y="60479"/>
                </a:lnTo>
                <a:lnTo>
                  <a:pt x="650203" y="74348"/>
                </a:lnTo>
                <a:lnTo>
                  <a:pt x="629359" y="84506"/>
                </a:lnTo>
                <a:lnTo>
                  <a:pt x="605951" y="90749"/>
                </a:lnTo>
                <a:lnTo>
                  <a:pt x="575995" y="92875"/>
                </a:lnTo>
                <a:lnTo>
                  <a:pt x="546451" y="90749"/>
                </a:lnTo>
                <a:lnTo>
                  <a:pt x="523254" y="84506"/>
                </a:lnTo>
                <a:lnTo>
                  <a:pt x="502488" y="74348"/>
                </a:lnTo>
                <a:lnTo>
                  <a:pt x="480237" y="60479"/>
                </a:lnTo>
                <a:lnTo>
                  <a:pt x="447264" y="40093"/>
                </a:lnTo>
                <a:lnTo>
                  <a:pt x="405987" y="20518"/>
                </a:lnTo>
                <a:lnTo>
                  <a:pt x="353775" y="5804"/>
                </a:lnTo>
                <a:lnTo>
                  <a:pt x="287997" y="0"/>
                </a:lnTo>
                <a:lnTo>
                  <a:pt x="221914" y="5804"/>
                </a:lnTo>
                <a:lnTo>
                  <a:pt x="169737" y="20518"/>
                </a:lnTo>
                <a:lnTo>
                  <a:pt x="128629" y="40093"/>
                </a:lnTo>
                <a:lnTo>
                  <a:pt x="95758" y="60479"/>
                </a:lnTo>
                <a:lnTo>
                  <a:pt x="73507" y="74348"/>
                </a:lnTo>
                <a:lnTo>
                  <a:pt x="52741" y="84506"/>
                </a:lnTo>
                <a:lnTo>
                  <a:pt x="29544" y="90749"/>
                </a:lnTo>
                <a:lnTo>
                  <a:pt x="0" y="92875"/>
                </a:lnTo>
                <a:lnTo>
                  <a:pt x="0" y="271424"/>
                </a:lnTo>
                <a:lnTo>
                  <a:pt x="65783" y="265507"/>
                </a:lnTo>
                <a:lnTo>
                  <a:pt x="117994" y="250545"/>
                </a:lnTo>
                <a:lnTo>
                  <a:pt x="159268" y="230723"/>
                </a:lnTo>
                <a:lnTo>
                  <a:pt x="192239" y="210225"/>
                </a:lnTo>
                <a:lnTo>
                  <a:pt x="214390" y="196357"/>
                </a:lnTo>
                <a:lnTo>
                  <a:pt x="234989" y="186200"/>
                </a:lnTo>
                <a:lnTo>
                  <a:pt x="258153" y="179957"/>
                </a:lnTo>
                <a:lnTo>
                  <a:pt x="287997" y="177831"/>
                </a:lnTo>
                <a:lnTo>
                  <a:pt x="317847" y="179957"/>
                </a:lnTo>
                <a:lnTo>
                  <a:pt x="341010" y="186200"/>
                </a:lnTo>
                <a:lnTo>
                  <a:pt x="361607" y="196357"/>
                </a:lnTo>
                <a:lnTo>
                  <a:pt x="383755" y="210225"/>
                </a:lnTo>
                <a:lnTo>
                  <a:pt x="416729" y="230723"/>
                </a:lnTo>
                <a:lnTo>
                  <a:pt x="458006" y="250545"/>
                </a:lnTo>
                <a:lnTo>
                  <a:pt x="510218" y="265507"/>
                </a:lnTo>
                <a:lnTo>
                  <a:pt x="575995" y="271424"/>
                </a:lnTo>
                <a:lnTo>
                  <a:pt x="642088" y="265507"/>
                </a:lnTo>
                <a:lnTo>
                  <a:pt x="694340" y="250545"/>
                </a:lnTo>
                <a:lnTo>
                  <a:pt x="735658" y="230723"/>
                </a:lnTo>
                <a:lnTo>
                  <a:pt x="768946" y="210225"/>
                </a:lnTo>
                <a:lnTo>
                  <a:pt x="790797" y="196357"/>
                </a:lnTo>
                <a:lnTo>
                  <a:pt x="811429" y="186200"/>
                </a:lnTo>
                <a:lnTo>
                  <a:pt x="834760" y="179957"/>
                </a:lnTo>
                <a:lnTo>
                  <a:pt x="864704" y="177831"/>
                </a:lnTo>
                <a:lnTo>
                  <a:pt x="894249" y="179957"/>
                </a:lnTo>
                <a:lnTo>
                  <a:pt x="917446" y="186200"/>
                </a:lnTo>
                <a:lnTo>
                  <a:pt x="938212" y="196357"/>
                </a:lnTo>
                <a:lnTo>
                  <a:pt x="960462" y="210225"/>
                </a:lnTo>
                <a:lnTo>
                  <a:pt x="993436" y="230723"/>
                </a:lnTo>
                <a:lnTo>
                  <a:pt x="1034713" y="250545"/>
                </a:lnTo>
                <a:lnTo>
                  <a:pt x="1086925" y="265507"/>
                </a:lnTo>
                <a:lnTo>
                  <a:pt x="1152702" y="271424"/>
                </a:lnTo>
                <a:lnTo>
                  <a:pt x="1218797" y="265507"/>
                </a:lnTo>
                <a:lnTo>
                  <a:pt x="1271054" y="250545"/>
                </a:lnTo>
                <a:lnTo>
                  <a:pt x="1312376" y="230723"/>
                </a:lnTo>
                <a:lnTo>
                  <a:pt x="1345666" y="210225"/>
                </a:lnTo>
                <a:lnTo>
                  <a:pt x="1367509" y="196357"/>
                </a:lnTo>
                <a:lnTo>
                  <a:pt x="1388138" y="186200"/>
                </a:lnTo>
                <a:lnTo>
                  <a:pt x="1411467" y="179957"/>
                </a:lnTo>
                <a:lnTo>
                  <a:pt x="1441411" y="177831"/>
                </a:lnTo>
                <a:lnTo>
                  <a:pt x="1471261" y="179957"/>
                </a:lnTo>
                <a:lnTo>
                  <a:pt x="1494426" y="186200"/>
                </a:lnTo>
                <a:lnTo>
                  <a:pt x="1515026" y="196357"/>
                </a:lnTo>
                <a:lnTo>
                  <a:pt x="1537182" y="210225"/>
                </a:lnTo>
                <a:lnTo>
                  <a:pt x="1570165" y="230723"/>
                </a:lnTo>
                <a:lnTo>
                  <a:pt x="1611517" y="250545"/>
                </a:lnTo>
                <a:lnTo>
                  <a:pt x="1663939" y="265507"/>
                </a:lnTo>
                <a:lnTo>
                  <a:pt x="1730133" y="271424"/>
                </a:lnTo>
                <a:lnTo>
                  <a:pt x="1730133" y="92875"/>
                </a:lnTo>
                <a:lnTo>
                  <a:pt x="1700170" y="90749"/>
                </a:lnTo>
                <a:lnTo>
                  <a:pt x="1676758" y="84506"/>
                </a:lnTo>
                <a:lnTo>
                  <a:pt x="1655913" y="74348"/>
                </a:lnTo>
                <a:lnTo>
                  <a:pt x="1633651" y="60479"/>
                </a:lnTo>
                <a:lnTo>
                  <a:pt x="1600680" y="40093"/>
                </a:lnTo>
                <a:lnTo>
                  <a:pt x="1559406" y="20518"/>
                </a:lnTo>
                <a:lnTo>
                  <a:pt x="1507194" y="5804"/>
                </a:lnTo>
                <a:lnTo>
                  <a:pt x="1441411" y="0"/>
                </a:lnTo>
                <a:close/>
              </a:path>
            </a:pathLst>
          </a:custGeom>
          <a:solidFill>
            <a:srgbClr val="FFA900"/>
          </a:solidFill>
        </p:spPr>
        <p:txBody>
          <a:bodyPr wrap="square" lIns="0" tIns="0" rIns="0" bIns="0" rtlCol="0"/>
          <a:lstStyle/>
          <a:p>
            <a:endParaRPr/>
          </a:p>
        </p:txBody>
      </p:sp>
      <p:sp>
        <p:nvSpPr>
          <p:cNvPr id="16" name="object 16"/>
          <p:cNvSpPr/>
          <p:nvPr/>
        </p:nvSpPr>
        <p:spPr>
          <a:xfrm>
            <a:off x="8021383" y="9344633"/>
            <a:ext cx="1730375" cy="271780"/>
          </a:xfrm>
          <a:custGeom>
            <a:avLst/>
            <a:gdLst/>
            <a:ahLst/>
            <a:cxnLst/>
            <a:rect l="l" t="t" r="r" b="b"/>
            <a:pathLst>
              <a:path w="1730375" h="271779">
                <a:moveTo>
                  <a:pt x="1441411" y="0"/>
                </a:moveTo>
                <a:lnTo>
                  <a:pt x="1375336" y="5804"/>
                </a:lnTo>
                <a:lnTo>
                  <a:pt x="1323162" y="20518"/>
                </a:lnTo>
                <a:lnTo>
                  <a:pt x="1282056" y="40091"/>
                </a:lnTo>
                <a:lnTo>
                  <a:pt x="1249184" y="60473"/>
                </a:lnTo>
                <a:lnTo>
                  <a:pt x="1226915" y="74344"/>
                </a:lnTo>
                <a:lnTo>
                  <a:pt x="1206068" y="84503"/>
                </a:lnTo>
                <a:lnTo>
                  <a:pt x="1182658" y="90747"/>
                </a:lnTo>
                <a:lnTo>
                  <a:pt x="1152702" y="92873"/>
                </a:lnTo>
                <a:lnTo>
                  <a:pt x="1123158" y="90747"/>
                </a:lnTo>
                <a:lnTo>
                  <a:pt x="1099961" y="84503"/>
                </a:lnTo>
                <a:lnTo>
                  <a:pt x="1079195" y="74344"/>
                </a:lnTo>
                <a:lnTo>
                  <a:pt x="1056944" y="60473"/>
                </a:lnTo>
                <a:lnTo>
                  <a:pt x="1023971" y="40091"/>
                </a:lnTo>
                <a:lnTo>
                  <a:pt x="982694" y="20518"/>
                </a:lnTo>
                <a:lnTo>
                  <a:pt x="930482" y="5804"/>
                </a:lnTo>
                <a:lnTo>
                  <a:pt x="864704" y="0"/>
                </a:lnTo>
                <a:lnTo>
                  <a:pt x="798621" y="5804"/>
                </a:lnTo>
                <a:lnTo>
                  <a:pt x="746444" y="20518"/>
                </a:lnTo>
                <a:lnTo>
                  <a:pt x="705336" y="40091"/>
                </a:lnTo>
                <a:lnTo>
                  <a:pt x="672465" y="60473"/>
                </a:lnTo>
                <a:lnTo>
                  <a:pt x="650203" y="74344"/>
                </a:lnTo>
                <a:lnTo>
                  <a:pt x="629359" y="84503"/>
                </a:lnTo>
                <a:lnTo>
                  <a:pt x="605951" y="90747"/>
                </a:lnTo>
                <a:lnTo>
                  <a:pt x="575995" y="92873"/>
                </a:lnTo>
                <a:lnTo>
                  <a:pt x="546451" y="90747"/>
                </a:lnTo>
                <a:lnTo>
                  <a:pt x="523254" y="84503"/>
                </a:lnTo>
                <a:lnTo>
                  <a:pt x="502488" y="74344"/>
                </a:lnTo>
                <a:lnTo>
                  <a:pt x="480237" y="60473"/>
                </a:lnTo>
                <a:lnTo>
                  <a:pt x="447264" y="40091"/>
                </a:lnTo>
                <a:lnTo>
                  <a:pt x="405987" y="20518"/>
                </a:lnTo>
                <a:lnTo>
                  <a:pt x="353775" y="5804"/>
                </a:lnTo>
                <a:lnTo>
                  <a:pt x="287997" y="0"/>
                </a:lnTo>
                <a:lnTo>
                  <a:pt x="221914" y="5804"/>
                </a:lnTo>
                <a:lnTo>
                  <a:pt x="169737" y="20518"/>
                </a:lnTo>
                <a:lnTo>
                  <a:pt x="128629" y="40091"/>
                </a:lnTo>
                <a:lnTo>
                  <a:pt x="95758" y="60473"/>
                </a:lnTo>
                <a:lnTo>
                  <a:pt x="73507" y="74344"/>
                </a:lnTo>
                <a:lnTo>
                  <a:pt x="52741" y="84503"/>
                </a:lnTo>
                <a:lnTo>
                  <a:pt x="29544" y="90747"/>
                </a:lnTo>
                <a:lnTo>
                  <a:pt x="0" y="92873"/>
                </a:lnTo>
                <a:lnTo>
                  <a:pt x="0" y="271418"/>
                </a:lnTo>
                <a:lnTo>
                  <a:pt x="65783" y="265500"/>
                </a:lnTo>
                <a:lnTo>
                  <a:pt x="117994" y="250539"/>
                </a:lnTo>
                <a:lnTo>
                  <a:pt x="159268" y="230719"/>
                </a:lnTo>
                <a:lnTo>
                  <a:pt x="192239" y="210224"/>
                </a:lnTo>
                <a:lnTo>
                  <a:pt x="214390" y="196353"/>
                </a:lnTo>
                <a:lnTo>
                  <a:pt x="234989" y="186194"/>
                </a:lnTo>
                <a:lnTo>
                  <a:pt x="258153" y="179950"/>
                </a:lnTo>
                <a:lnTo>
                  <a:pt x="287997" y="177824"/>
                </a:lnTo>
                <a:lnTo>
                  <a:pt x="317847" y="179950"/>
                </a:lnTo>
                <a:lnTo>
                  <a:pt x="341010" y="186194"/>
                </a:lnTo>
                <a:lnTo>
                  <a:pt x="361607" y="196353"/>
                </a:lnTo>
                <a:lnTo>
                  <a:pt x="383755" y="210224"/>
                </a:lnTo>
                <a:lnTo>
                  <a:pt x="416729" y="230719"/>
                </a:lnTo>
                <a:lnTo>
                  <a:pt x="458006" y="250539"/>
                </a:lnTo>
                <a:lnTo>
                  <a:pt x="510218" y="265500"/>
                </a:lnTo>
                <a:lnTo>
                  <a:pt x="575995" y="271418"/>
                </a:lnTo>
                <a:lnTo>
                  <a:pt x="642088" y="265500"/>
                </a:lnTo>
                <a:lnTo>
                  <a:pt x="694340" y="250539"/>
                </a:lnTo>
                <a:lnTo>
                  <a:pt x="735658" y="230719"/>
                </a:lnTo>
                <a:lnTo>
                  <a:pt x="768946" y="210224"/>
                </a:lnTo>
                <a:lnTo>
                  <a:pt x="790797" y="196353"/>
                </a:lnTo>
                <a:lnTo>
                  <a:pt x="811429" y="186194"/>
                </a:lnTo>
                <a:lnTo>
                  <a:pt x="834760" y="179950"/>
                </a:lnTo>
                <a:lnTo>
                  <a:pt x="864704" y="177824"/>
                </a:lnTo>
                <a:lnTo>
                  <a:pt x="894249" y="179950"/>
                </a:lnTo>
                <a:lnTo>
                  <a:pt x="917446" y="186194"/>
                </a:lnTo>
                <a:lnTo>
                  <a:pt x="938212" y="196353"/>
                </a:lnTo>
                <a:lnTo>
                  <a:pt x="960462" y="210224"/>
                </a:lnTo>
                <a:lnTo>
                  <a:pt x="993436" y="230719"/>
                </a:lnTo>
                <a:lnTo>
                  <a:pt x="1034713" y="250539"/>
                </a:lnTo>
                <a:lnTo>
                  <a:pt x="1086925" y="265500"/>
                </a:lnTo>
                <a:lnTo>
                  <a:pt x="1152702" y="271418"/>
                </a:lnTo>
                <a:lnTo>
                  <a:pt x="1218797" y="265500"/>
                </a:lnTo>
                <a:lnTo>
                  <a:pt x="1271054" y="250539"/>
                </a:lnTo>
                <a:lnTo>
                  <a:pt x="1312376" y="230719"/>
                </a:lnTo>
                <a:lnTo>
                  <a:pt x="1345666" y="210224"/>
                </a:lnTo>
                <a:lnTo>
                  <a:pt x="1367509" y="196353"/>
                </a:lnTo>
                <a:lnTo>
                  <a:pt x="1388138" y="186194"/>
                </a:lnTo>
                <a:lnTo>
                  <a:pt x="1411467" y="179950"/>
                </a:lnTo>
                <a:lnTo>
                  <a:pt x="1441411" y="177824"/>
                </a:lnTo>
                <a:lnTo>
                  <a:pt x="1471261" y="179950"/>
                </a:lnTo>
                <a:lnTo>
                  <a:pt x="1494426" y="186194"/>
                </a:lnTo>
                <a:lnTo>
                  <a:pt x="1515026" y="196353"/>
                </a:lnTo>
                <a:lnTo>
                  <a:pt x="1537182" y="210224"/>
                </a:lnTo>
                <a:lnTo>
                  <a:pt x="1570165" y="230719"/>
                </a:lnTo>
                <a:lnTo>
                  <a:pt x="1611517" y="250539"/>
                </a:lnTo>
                <a:lnTo>
                  <a:pt x="1663939" y="265500"/>
                </a:lnTo>
                <a:lnTo>
                  <a:pt x="1730133" y="271418"/>
                </a:lnTo>
                <a:lnTo>
                  <a:pt x="1730133" y="92873"/>
                </a:lnTo>
                <a:lnTo>
                  <a:pt x="1700170" y="90747"/>
                </a:lnTo>
                <a:lnTo>
                  <a:pt x="1676758" y="84503"/>
                </a:lnTo>
                <a:lnTo>
                  <a:pt x="1655913" y="74344"/>
                </a:lnTo>
                <a:lnTo>
                  <a:pt x="1633651" y="60473"/>
                </a:lnTo>
                <a:lnTo>
                  <a:pt x="1600680" y="40091"/>
                </a:lnTo>
                <a:lnTo>
                  <a:pt x="1559406" y="20518"/>
                </a:lnTo>
                <a:lnTo>
                  <a:pt x="1507194" y="5804"/>
                </a:lnTo>
                <a:lnTo>
                  <a:pt x="1441411" y="0"/>
                </a:lnTo>
                <a:close/>
              </a:path>
            </a:pathLst>
          </a:custGeom>
          <a:solidFill>
            <a:srgbClr val="FFA900"/>
          </a:solidFill>
        </p:spPr>
        <p:txBody>
          <a:bodyPr wrap="square" lIns="0" tIns="0" rIns="0" bIns="0" rtlCol="0"/>
          <a:lstStyle/>
          <a:p>
            <a:endParaRPr/>
          </a:p>
        </p:txBody>
      </p:sp>
      <p:sp>
        <p:nvSpPr>
          <p:cNvPr id="10" name="TextBox 9">
            <a:extLst>
              <a:ext uri="{FF2B5EF4-FFF2-40B4-BE49-F238E27FC236}">
                <a16:creationId xmlns:a16="http://schemas.microsoft.com/office/drawing/2014/main" id="{62E4A830-4BB1-3767-89C8-02C6DA8BB1A9}"/>
              </a:ext>
            </a:extLst>
          </p:cNvPr>
          <p:cNvSpPr txBox="1"/>
          <p:nvPr/>
        </p:nvSpPr>
        <p:spPr>
          <a:xfrm>
            <a:off x="1856230" y="3055990"/>
            <a:ext cx="13038891"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a:buChar char="•"/>
            </a:pPr>
            <a:r>
              <a:rPr lang="en-US" sz="4000" dirty="0">
                <a:ea typeface="+mn-lt"/>
                <a:cs typeface="+mn-lt"/>
              </a:rPr>
              <a:t>Your phone stores contacts as an array, where each contact is an element. If you want to find or access a specific contact, the phone can quickly locate the contact based on its position (index) in the array.</a:t>
            </a:r>
            <a:endParaRPr lang="en-US"/>
          </a:p>
          <a:p>
            <a:endParaRPr lang="en-US" sz="4000" dirty="0">
              <a:ea typeface="Calibri"/>
              <a:cs typeface="Calibri"/>
            </a:endParaRPr>
          </a:p>
          <a:p>
            <a:pPr marL="571500" indent="-571500">
              <a:buFont typeface="Arial"/>
              <a:buChar char="•"/>
            </a:pPr>
            <a:r>
              <a:rPr lang="en-US" sz="4000" dirty="0">
                <a:ea typeface="+mn-lt"/>
                <a:cs typeface="+mn-lt"/>
              </a:rPr>
              <a:t>The city map is represented as a graph, where each location is a "node" and each route between locations is an "edge." This helps in organizing and representing the city’s routes.</a:t>
            </a:r>
            <a:endParaRPr lang="en-US" sz="4000" dirty="0">
              <a:ea typeface="Calibri"/>
              <a:cs typeface="Calibri"/>
            </a:endParaRPr>
          </a:p>
        </p:txBody>
      </p:sp>
    </p:spTree>
    <p:extLst>
      <p:ext uri="{BB962C8B-B14F-4D97-AF65-F5344CB8AC3E}">
        <p14:creationId xmlns:p14="http://schemas.microsoft.com/office/powerpoint/2010/main" val="113219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4871" y="8705532"/>
            <a:ext cx="333375" cy="333375"/>
          </a:xfrm>
          <a:custGeom>
            <a:avLst/>
            <a:gdLst/>
            <a:ahLst/>
            <a:cxnLst/>
            <a:rect l="l" t="t" r="r" b="b"/>
            <a:pathLst>
              <a:path w="333375" h="333375">
                <a:moveTo>
                  <a:pt x="333375" y="143967"/>
                </a:moveTo>
                <a:lnTo>
                  <a:pt x="192227" y="143967"/>
                </a:lnTo>
                <a:lnTo>
                  <a:pt x="192227" y="0"/>
                </a:lnTo>
                <a:lnTo>
                  <a:pt x="143979" y="0"/>
                </a:lnTo>
                <a:lnTo>
                  <a:pt x="143979" y="143967"/>
                </a:lnTo>
                <a:lnTo>
                  <a:pt x="0" y="143967"/>
                </a:lnTo>
                <a:lnTo>
                  <a:pt x="0" y="192201"/>
                </a:lnTo>
                <a:lnTo>
                  <a:pt x="143979" y="192201"/>
                </a:lnTo>
                <a:lnTo>
                  <a:pt x="143979" y="333375"/>
                </a:lnTo>
                <a:lnTo>
                  <a:pt x="192227" y="333375"/>
                </a:lnTo>
                <a:lnTo>
                  <a:pt x="192227" y="192201"/>
                </a:lnTo>
                <a:lnTo>
                  <a:pt x="333375" y="192201"/>
                </a:lnTo>
                <a:lnTo>
                  <a:pt x="333375" y="143967"/>
                </a:lnTo>
                <a:close/>
              </a:path>
            </a:pathLst>
          </a:custGeom>
          <a:solidFill>
            <a:srgbClr val="FFA900"/>
          </a:solidFill>
        </p:spPr>
        <p:txBody>
          <a:bodyPr wrap="square" lIns="0" tIns="0" rIns="0" bIns="0" rtlCol="0"/>
          <a:lstStyle/>
          <a:p>
            <a:endParaRPr/>
          </a:p>
        </p:txBody>
      </p:sp>
      <p:sp>
        <p:nvSpPr>
          <p:cNvPr id="3" name="object 3"/>
          <p:cNvSpPr/>
          <p:nvPr/>
        </p:nvSpPr>
        <p:spPr>
          <a:xfrm>
            <a:off x="835199" y="9524879"/>
            <a:ext cx="600075" cy="600075"/>
          </a:xfrm>
          <a:custGeom>
            <a:avLst/>
            <a:gdLst/>
            <a:ahLst/>
            <a:cxnLst/>
            <a:rect l="l" t="t" r="r" b="b"/>
            <a:pathLst>
              <a:path w="600075" h="600075">
                <a:moveTo>
                  <a:pt x="302334" y="0"/>
                </a:moveTo>
                <a:lnTo>
                  <a:pt x="253286" y="3936"/>
                </a:lnTo>
                <a:lnTo>
                  <a:pt x="206761" y="15335"/>
                </a:lnTo>
                <a:lnTo>
                  <a:pt x="163380" y="33584"/>
                </a:lnTo>
                <a:lnTo>
                  <a:pt x="123766" y="58070"/>
                </a:lnTo>
                <a:lnTo>
                  <a:pt x="88539" y="88180"/>
                </a:lnTo>
                <a:lnTo>
                  <a:pt x="58324" y="123300"/>
                </a:lnTo>
                <a:lnTo>
                  <a:pt x="33740" y="162816"/>
                </a:lnTo>
                <a:lnTo>
                  <a:pt x="15410" y="206116"/>
                </a:lnTo>
                <a:lnTo>
                  <a:pt x="3956" y="252587"/>
                </a:lnTo>
                <a:lnTo>
                  <a:pt x="0" y="301614"/>
                </a:lnTo>
                <a:lnTo>
                  <a:pt x="3956" y="350661"/>
                </a:lnTo>
                <a:lnTo>
                  <a:pt x="15410" y="397185"/>
                </a:lnTo>
                <a:lnTo>
                  <a:pt x="33740" y="440565"/>
                </a:lnTo>
                <a:lnTo>
                  <a:pt x="58324" y="480178"/>
                </a:lnTo>
                <a:lnTo>
                  <a:pt x="88539" y="515404"/>
                </a:lnTo>
                <a:lnTo>
                  <a:pt x="123766" y="545620"/>
                </a:lnTo>
                <a:lnTo>
                  <a:pt x="163380" y="570204"/>
                </a:lnTo>
                <a:lnTo>
                  <a:pt x="206761" y="588534"/>
                </a:lnTo>
                <a:lnTo>
                  <a:pt x="253286" y="599988"/>
                </a:lnTo>
                <a:lnTo>
                  <a:pt x="254359" y="600074"/>
                </a:lnTo>
                <a:lnTo>
                  <a:pt x="350286" y="600074"/>
                </a:lnTo>
                <a:lnTo>
                  <a:pt x="397828" y="588534"/>
                </a:lnTo>
                <a:lnTo>
                  <a:pt x="441126" y="570204"/>
                </a:lnTo>
                <a:lnTo>
                  <a:pt x="480642" y="545620"/>
                </a:lnTo>
                <a:lnTo>
                  <a:pt x="515761" y="515404"/>
                </a:lnTo>
                <a:lnTo>
                  <a:pt x="545869" y="480178"/>
                </a:lnTo>
                <a:lnTo>
                  <a:pt x="570355" y="440565"/>
                </a:lnTo>
                <a:lnTo>
                  <a:pt x="588604" y="397185"/>
                </a:lnTo>
                <a:lnTo>
                  <a:pt x="600003" y="350661"/>
                </a:lnTo>
                <a:lnTo>
                  <a:pt x="600003" y="252587"/>
                </a:lnTo>
                <a:lnTo>
                  <a:pt x="588604" y="206116"/>
                </a:lnTo>
                <a:lnTo>
                  <a:pt x="570355" y="162816"/>
                </a:lnTo>
                <a:lnTo>
                  <a:pt x="545869" y="123300"/>
                </a:lnTo>
                <a:lnTo>
                  <a:pt x="515761" y="88180"/>
                </a:lnTo>
                <a:lnTo>
                  <a:pt x="480642" y="58070"/>
                </a:lnTo>
                <a:lnTo>
                  <a:pt x="441126" y="33584"/>
                </a:lnTo>
                <a:lnTo>
                  <a:pt x="397828" y="15335"/>
                </a:lnTo>
                <a:lnTo>
                  <a:pt x="351359" y="3936"/>
                </a:lnTo>
                <a:lnTo>
                  <a:pt x="302334" y="0"/>
                </a:lnTo>
                <a:close/>
              </a:path>
            </a:pathLst>
          </a:custGeom>
          <a:solidFill>
            <a:srgbClr val="FFA900"/>
          </a:solidFill>
        </p:spPr>
        <p:txBody>
          <a:bodyPr wrap="square" lIns="0" tIns="0" rIns="0" bIns="0" rtlCol="0"/>
          <a:lstStyle/>
          <a:p>
            <a:endParaRPr/>
          </a:p>
        </p:txBody>
      </p:sp>
      <p:sp>
        <p:nvSpPr>
          <p:cNvPr id="4" name="object 4"/>
          <p:cNvSpPr/>
          <p:nvPr/>
        </p:nvSpPr>
        <p:spPr>
          <a:xfrm>
            <a:off x="387360" y="9279356"/>
            <a:ext cx="333375" cy="333375"/>
          </a:xfrm>
          <a:custGeom>
            <a:avLst/>
            <a:gdLst/>
            <a:ahLst/>
            <a:cxnLst/>
            <a:rect l="l" t="t" r="r" b="b"/>
            <a:pathLst>
              <a:path w="333375" h="333375">
                <a:moveTo>
                  <a:pt x="168463" y="0"/>
                </a:moveTo>
                <a:lnTo>
                  <a:pt x="123736" y="5976"/>
                </a:lnTo>
                <a:lnTo>
                  <a:pt x="83510" y="22851"/>
                </a:lnTo>
                <a:lnTo>
                  <a:pt x="49403" y="49046"/>
                </a:lnTo>
                <a:lnTo>
                  <a:pt x="23036" y="82979"/>
                </a:lnTo>
                <a:lnTo>
                  <a:pt x="6029" y="123072"/>
                </a:lnTo>
                <a:lnTo>
                  <a:pt x="0" y="167744"/>
                </a:lnTo>
                <a:lnTo>
                  <a:pt x="6029" y="212468"/>
                </a:lnTo>
                <a:lnTo>
                  <a:pt x="23036" y="252693"/>
                </a:lnTo>
                <a:lnTo>
                  <a:pt x="49403" y="286799"/>
                </a:lnTo>
                <a:lnTo>
                  <a:pt x="83510" y="313166"/>
                </a:lnTo>
                <a:lnTo>
                  <a:pt x="123736" y="330173"/>
                </a:lnTo>
                <a:lnTo>
                  <a:pt x="147482" y="333374"/>
                </a:lnTo>
                <a:lnTo>
                  <a:pt x="189417" y="333374"/>
                </a:lnTo>
                <a:lnTo>
                  <a:pt x="213134" y="330173"/>
                </a:lnTo>
                <a:lnTo>
                  <a:pt x="253225" y="313166"/>
                </a:lnTo>
                <a:lnTo>
                  <a:pt x="287158" y="286799"/>
                </a:lnTo>
                <a:lnTo>
                  <a:pt x="311692" y="254853"/>
                </a:lnTo>
                <a:lnTo>
                  <a:pt x="168462" y="254853"/>
                </a:lnTo>
                <a:lnTo>
                  <a:pt x="134502" y="248025"/>
                </a:lnTo>
                <a:lnTo>
                  <a:pt x="106818" y="229387"/>
                </a:lnTo>
                <a:lnTo>
                  <a:pt x="88178" y="201704"/>
                </a:lnTo>
                <a:lnTo>
                  <a:pt x="81349" y="167744"/>
                </a:lnTo>
                <a:lnTo>
                  <a:pt x="88178" y="133784"/>
                </a:lnTo>
                <a:lnTo>
                  <a:pt x="106818" y="106102"/>
                </a:lnTo>
                <a:lnTo>
                  <a:pt x="134502" y="87463"/>
                </a:lnTo>
                <a:lnTo>
                  <a:pt x="168462" y="80636"/>
                </a:lnTo>
                <a:lnTo>
                  <a:pt x="259164" y="80636"/>
                </a:lnTo>
                <a:lnTo>
                  <a:pt x="168463" y="0"/>
                </a:lnTo>
                <a:close/>
              </a:path>
              <a:path w="333375" h="333375">
                <a:moveTo>
                  <a:pt x="259164" y="80636"/>
                </a:moveTo>
                <a:lnTo>
                  <a:pt x="168462" y="80636"/>
                </a:lnTo>
                <a:lnTo>
                  <a:pt x="202421" y="87463"/>
                </a:lnTo>
                <a:lnTo>
                  <a:pt x="230104" y="106102"/>
                </a:lnTo>
                <a:lnTo>
                  <a:pt x="248743" y="133784"/>
                </a:lnTo>
                <a:lnTo>
                  <a:pt x="255572" y="167744"/>
                </a:lnTo>
                <a:lnTo>
                  <a:pt x="248743" y="201704"/>
                </a:lnTo>
                <a:lnTo>
                  <a:pt x="230104" y="229387"/>
                </a:lnTo>
                <a:lnTo>
                  <a:pt x="202421" y="248025"/>
                </a:lnTo>
                <a:lnTo>
                  <a:pt x="168462" y="254853"/>
                </a:lnTo>
                <a:lnTo>
                  <a:pt x="311692" y="254853"/>
                </a:lnTo>
                <a:lnTo>
                  <a:pt x="313351" y="252693"/>
                </a:lnTo>
                <a:lnTo>
                  <a:pt x="330226" y="212468"/>
                </a:lnTo>
                <a:lnTo>
                  <a:pt x="333374" y="188902"/>
                </a:lnTo>
                <a:lnTo>
                  <a:pt x="333374" y="146610"/>
                </a:lnTo>
                <a:lnTo>
                  <a:pt x="259164" y="80636"/>
                </a:lnTo>
                <a:close/>
              </a:path>
              <a:path w="333375" h="333375">
                <a:moveTo>
                  <a:pt x="168463" y="0"/>
                </a:moveTo>
                <a:lnTo>
                  <a:pt x="333374" y="146610"/>
                </a:lnTo>
                <a:lnTo>
                  <a:pt x="330226" y="123072"/>
                </a:lnTo>
                <a:lnTo>
                  <a:pt x="313351" y="82979"/>
                </a:lnTo>
                <a:lnTo>
                  <a:pt x="287158" y="49046"/>
                </a:lnTo>
                <a:lnTo>
                  <a:pt x="253225" y="22851"/>
                </a:lnTo>
                <a:lnTo>
                  <a:pt x="213134" y="5976"/>
                </a:lnTo>
                <a:lnTo>
                  <a:pt x="168463" y="0"/>
                </a:lnTo>
                <a:close/>
              </a:path>
              <a:path w="333375" h="333375">
                <a:moveTo>
                  <a:pt x="333374" y="0"/>
                </a:moveTo>
                <a:lnTo>
                  <a:pt x="168463" y="0"/>
                </a:lnTo>
                <a:lnTo>
                  <a:pt x="213134" y="5976"/>
                </a:lnTo>
                <a:lnTo>
                  <a:pt x="253225" y="22851"/>
                </a:lnTo>
                <a:lnTo>
                  <a:pt x="287158" y="49046"/>
                </a:lnTo>
                <a:lnTo>
                  <a:pt x="313351" y="82979"/>
                </a:lnTo>
                <a:lnTo>
                  <a:pt x="330226" y="123072"/>
                </a:lnTo>
                <a:lnTo>
                  <a:pt x="333374" y="146610"/>
                </a:lnTo>
                <a:lnTo>
                  <a:pt x="333374" y="0"/>
                </a:lnTo>
                <a:close/>
              </a:path>
            </a:pathLst>
          </a:custGeom>
          <a:solidFill>
            <a:srgbClr val="DA622E"/>
          </a:solidFill>
        </p:spPr>
        <p:txBody>
          <a:bodyPr wrap="square" lIns="0" tIns="0" rIns="0" bIns="0" rtlCol="0"/>
          <a:lstStyle/>
          <a:p>
            <a:endParaRPr/>
          </a:p>
        </p:txBody>
      </p:sp>
      <p:grpSp>
        <p:nvGrpSpPr>
          <p:cNvPr id="5" name="object 5"/>
          <p:cNvGrpSpPr/>
          <p:nvPr/>
        </p:nvGrpSpPr>
        <p:grpSpPr>
          <a:xfrm>
            <a:off x="15857370" y="0"/>
            <a:ext cx="2268220" cy="949325"/>
            <a:chOff x="15857370" y="0"/>
            <a:chExt cx="2268220" cy="949325"/>
          </a:xfrm>
        </p:grpSpPr>
        <p:sp>
          <p:nvSpPr>
            <p:cNvPr id="6" name="object 6"/>
            <p:cNvSpPr/>
            <p:nvPr/>
          </p:nvSpPr>
          <p:spPr>
            <a:xfrm>
              <a:off x="15857370" y="0"/>
              <a:ext cx="2268220" cy="949325"/>
            </a:xfrm>
            <a:custGeom>
              <a:avLst/>
              <a:gdLst/>
              <a:ahLst/>
              <a:cxnLst/>
              <a:rect l="l" t="t" r="r" b="b"/>
              <a:pathLst>
                <a:path w="2268219" h="949325">
                  <a:moveTo>
                    <a:pt x="199678" y="0"/>
                  </a:moveTo>
                  <a:lnTo>
                    <a:pt x="0" y="0"/>
                  </a:lnTo>
                  <a:lnTo>
                    <a:pt x="6559" y="34740"/>
                  </a:lnTo>
                  <a:lnTo>
                    <a:pt x="17150" y="80440"/>
                  </a:lnTo>
                  <a:lnTo>
                    <a:pt x="29536" y="125427"/>
                  </a:lnTo>
                  <a:lnTo>
                    <a:pt x="43679" y="169662"/>
                  </a:lnTo>
                  <a:lnTo>
                    <a:pt x="59537" y="213105"/>
                  </a:lnTo>
                  <a:lnTo>
                    <a:pt x="77072" y="255716"/>
                  </a:lnTo>
                  <a:lnTo>
                    <a:pt x="96241" y="297453"/>
                  </a:lnTo>
                  <a:lnTo>
                    <a:pt x="117007" y="338278"/>
                  </a:lnTo>
                  <a:lnTo>
                    <a:pt x="139328" y="378150"/>
                  </a:lnTo>
                  <a:lnTo>
                    <a:pt x="163165" y="417029"/>
                  </a:lnTo>
                  <a:lnTo>
                    <a:pt x="188478" y="454875"/>
                  </a:lnTo>
                  <a:lnTo>
                    <a:pt x="215226" y="491647"/>
                  </a:lnTo>
                  <a:lnTo>
                    <a:pt x="243370" y="527307"/>
                  </a:lnTo>
                  <a:lnTo>
                    <a:pt x="272869" y="561812"/>
                  </a:lnTo>
                  <a:lnTo>
                    <a:pt x="303684" y="595124"/>
                  </a:lnTo>
                  <a:lnTo>
                    <a:pt x="335774" y="627202"/>
                  </a:lnTo>
                  <a:lnTo>
                    <a:pt x="369100" y="658006"/>
                  </a:lnTo>
                  <a:lnTo>
                    <a:pt x="403621" y="687496"/>
                  </a:lnTo>
                  <a:lnTo>
                    <a:pt x="439297" y="715632"/>
                  </a:lnTo>
                  <a:lnTo>
                    <a:pt x="476089" y="742374"/>
                  </a:lnTo>
                  <a:lnTo>
                    <a:pt x="513957" y="767681"/>
                  </a:lnTo>
                  <a:lnTo>
                    <a:pt x="552859" y="791513"/>
                  </a:lnTo>
                  <a:lnTo>
                    <a:pt x="592757" y="813831"/>
                  </a:lnTo>
                  <a:lnTo>
                    <a:pt x="633610" y="834594"/>
                  </a:lnTo>
                  <a:lnTo>
                    <a:pt x="675379" y="853762"/>
                  </a:lnTo>
                  <a:lnTo>
                    <a:pt x="718022" y="871295"/>
                  </a:lnTo>
                  <a:lnTo>
                    <a:pt x="761501" y="887153"/>
                  </a:lnTo>
                  <a:lnTo>
                    <a:pt x="805775" y="901295"/>
                  </a:lnTo>
                  <a:lnTo>
                    <a:pt x="850804" y="913682"/>
                  </a:lnTo>
                  <a:lnTo>
                    <a:pt x="896548" y="924274"/>
                  </a:lnTo>
                  <a:lnTo>
                    <a:pt x="942967" y="933029"/>
                  </a:lnTo>
                  <a:lnTo>
                    <a:pt x="990022" y="939909"/>
                  </a:lnTo>
                  <a:lnTo>
                    <a:pt x="1037671" y="944873"/>
                  </a:lnTo>
                  <a:lnTo>
                    <a:pt x="1085875" y="947881"/>
                  </a:lnTo>
                  <a:lnTo>
                    <a:pt x="1134594" y="948892"/>
                  </a:lnTo>
                  <a:lnTo>
                    <a:pt x="1183246" y="947881"/>
                  </a:lnTo>
                  <a:lnTo>
                    <a:pt x="1231383" y="944873"/>
                  </a:lnTo>
                  <a:lnTo>
                    <a:pt x="1278967" y="939909"/>
                  </a:lnTo>
                  <a:lnTo>
                    <a:pt x="1325956" y="933029"/>
                  </a:lnTo>
                  <a:lnTo>
                    <a:pt x="1372312" y="924274"/>
                  </a:lnTo>
                  <a:lnTo>
                    <a:pt x="1417994" y="913682"/>
                  </a:lnTo>
                  <a:lnTo>
                    <a:pt x="1462962" y="901295"/>
                  </a:lnTo>
                  <a:lnTo>
                    <a:pt x="1507176" y="887153"/>
                  </a:lnTo>
                  <a:lnTo>
                    <a:pt x="1550596" y="871295"/>
                  </a:lnTo>
                  <a:lnTo>
                    <a:pt x="1593183" y="853762"/>
                  </a:lnTo>
                  <a:lnTo>
                    <a:pt x="1634896" y="834594"/>
                  </a:lnTo>
                  <a:lnTo>
                    <a:pt x="1675694" y="813831"/>
                  </a:lnTo>
                  <a:lnTo>
                    <a:pt x="1715539" y="791513"/>
                  </a:lnTo>
                  <a:lnTo>
                    <a:pt x="1754391" y="767681"/>
                  </a:lnTo>
                  <a:lnTo>
                    <a:pt x="1776242" y="753058"/>
                  </a:lnTo>
                  <a:lnTo>
                    <a:pt x="1134594" y="753058"/>
                  </a:lnTo>
                  <a:lnTo>
                    <a:pt x="1086839" y="751887"/>
                  </a:lnTo>
                  <a:lnTo>
                    <a:pt x="1039689" y="748411"/>
                  </a:lnTo>
                  <a:lnTo>
                    <a:pt x="993200" y="742684"/>
                  </a:lnTo>
                  <a:lnTo>
                    <a:pt x="947428" y="734763"/>
                  </a:lnTo>
                  <a:lnTo>
                    <a:pt x="902425" y="724700"/>
                  </a:lnTo>
                  <a:lnTo>
                    <a:pt x="858249" y="712553"/>
                  </a:lnTo>
                  <a:lnTo>
                    <a:pt x="814952" y="698374"/>
                  </a:lnTo>
                  <a:lnTo>
                    <a:pt x="772591" y="682220"/>
                  </a:lnTo>
                  <a:lnTo>
                    <a:pt x="731219" y="664145"/>
                  </a:lnTo>
                  <a:lnTo>
                    <a:pt x="690892" y="644205"/>
                  </a:lnTo>
                  <a:lnTo>
                    <a:pt x="651665" y="622454"/>
                  </a:lnTo>
                  <a:lnTo>
                    <a:pt x="613592" y="598946"/>
                  </a:lnTo>
                  <a:lnTo>
                    <a:pt x="576728" y="573738"/>
                  </a:lnTo>
                  <a:lnTo>
                    <a:pt x="541128" y="546884"/>
                  </a:lnTo>
                  <a:lnTo>
                    <a:pt x="506847" y="518438"/>
                  </a:lnTo>
                  <a:lnTo>
                    <a:pt x="473939" y="488457"/>
                  </a:lnTo>
                  <a:lnTo>
                    <a:pt x="442460" y="456994"/>
                  </a:lnTo>
                  <a:lnTo>
                    <a:pt x="412464" y="424105"/>
                  </a:lnTo>
                  <a:lnTo>
                    <a:pt x="384006" y="389844"/>
                  </a:lnTo>
                  <a:lnTo>
                    <a:pt x="357141" y="354267"/>
                  </a:lnTo>
                  <a:lnTo>
                    <a:pt x="331923" y="317429"/>
                  </a:lnTo>
                  <a:lnTo>
                    <a:pt x="308408" y="279384"/>
                  </a:lnTo>
                  <a:lnTo>
                    <a:pt x="286650" y="240187"/>
                  </a:lnTo>
                  <a:lnTo>
                    <a:pt x="266704" y="199894"/>
                  </a:lnTo>
                  <a:lnTo>
                    <a:pt x="248625" y="158558"/>
                  </a:lnTo>
                  <a:lnTo>
                    <a:pt x="232467" y="116236"/>
                  </a:lnTo>
                  <a:lnTo>
                    <a:pt x="218286" y="72982"/>
                  </a:lnTo>
                  <a:lnTo>
                    <a:pt x="206137" y="28851"/>
                  </a:lnTo>
                  <a:lnTo>
                    <a:pt x="199678" y="0"/>
                  </a:lnTo>
                  <a:close/>
                </a:path>
                <a:path w="2268219" h="949325">
                  <a:moveTo>
                    <a:pt x="2267688" y="0"/>
                  </a:moveTo>
                  <a:lnTo>
                    <a:pt x="2068751" y="0"/>
                  </a:lnTo>
                  <a:lnTo>
                    <a:pt x="2062293" y="28851"/>
                  </a:lnTo>
                  <a:lnTo>
                    <a:pt x="2050145" y="72982"/>
                  </a:lnTo>
                  <a:lnTo>
                    <a:pt x="2035967" y="116236"/>
                  </a:lnTo>
                  <a:lnTo>
                    <a:pt x="2019813" y="158558"/>
                  </a:lnTo>
                  <a:lnTo>
                    <a:pt x="2001739" y="199894"/>
                  </a:lnTo>
                  <a:lnTo>
                    <a:pt x="1981798" y="240187"/>
                  </a:lnTo>
                  <a:lnTo>
                    <a:pt x="1960047" y="279384"/>
                  </a:lnTo>
                  <a:lnTo>
                    <a:pt x="1936541" y="317429"/>
                  </a:lnTo>
                  <a:lnTo>
                    <a:pt x="1911333" y="354267"/>
                  </a:lnTo>
                  <a:lnTo>
                    <a:pt x="1884479" y="389844"/>
                  </a:lnTo>
                  <a:lnTo>
                    <a:pt x="1856034" y="424105"/>
                  </a:lnTo>
                  <a:lnTo>
                    <a:pt x="1826054" y="456994"/>
                  </a:lnTo>
                  <a:lnTo>
                    <a:pt x="1794592" y="488457"/>
                  </a:lnTo>
                  <a:lnTo>
                    <a:pt x="1761703" y="518438"/>
                  </a:lnTo>
                  <a:lnTo>
                    <a:pt x="1727444" y="546884"/>
                  </a:lnTo>
                  <a:lnTo>
                    <a:pt x="1691868" y="573738"/>
                  </a:lnTo>
                  <a:lnTo>
                    <a:pt x="1655031" y="598946"/>
                  </a:lnTo>
                  <a:lnTo>
                    <a:pt x="1616987" y="622454"/>
                  </a:lnTo>
                  <a:lnTo>
                    <a:pt x="1577792" y="644205"/>
                  </a:lnTo>
                  <a:lnTo>
                    <a:pt x="1537501" y="664145"/>
                  </a:lnTo>
                  <a:lnTo>
                    <a:pt x="1496167" y="682220"/>
                  </a:lnTo>
                  <a:lnTo>
                    <a:pt x="1453847" y="698374"/>
                  </a:lnTo>
                  <a:lnTo>
                    <a:pt x="1410595" y="712553"/>
                  </a:lnTo>
                  <a:lnTo>
                    <a:pt x="1366467" y="724700"/>
                  </a:lnTo>
                  <a:lnTo>
                    <a:pt x="1321516" y="734763"/>
                  </a:lnTo>
                  <a:lnTo>
                    <a:pt x="1275799" y="742684"/>
                  </a:lnTo>
                  <a:lnTo>
                    <a:pt x="1229370" y="748411"/>
                  </a:lnTo>
                  <a:lnTo>
                    <a:pt x="1182283" y="751887"/>
                  </a:lnTo>
                  <a:lnTo>
                    <a:pt x="1134594" y="753058"/>
                  </a:lnTo>
                  <a:lnTo>
                    <a:pt x="1776242" y="753058"/>
                  </a:lnTo>
                  <a:lnTo>
                    <a:pt x="1828952" y="715632"/>
                  </a:lnTo>
                  <a:lnTo>
                    <a:pt x="1864582" y="687496"/>
                  </a:lnTo>
                  <a:lnTo>
                    <a:pt x="1899058" y="658006"/>
                  </a:lnTo>
                  <a:lnTo>
                    <a:pt x="1932340" y="627202"/>
                  </a:lnTo>
                  <a:lnTo>
                    <a:pt x="1964389" y="595124"/>
                  </a:lnTo>
                  <a:lnTo>
                    <a:pt x="1995164" y="561812"/>
                  </a:lnTo>
                  <a:lnTo>
                    <a:pt x="2024626" y="527307"/>
                  </a:lnTo>
                  <a:lnTo>
                    <a:pt x="2052733" y="491647"/>
                  </a:lnTo>
                  <a:lnTo>
                    <a:pt x="2079447" y="454875"/>
                  </a:lnTo>
                  <a:lnTo>
                    <a:pt x="2104727" y="417029"/>
                  </a:lnTo>
                  <a:lnTo>
                    <a:pt x="2128534" y="378150"/>
                  </a:lnTo>
                  <a:lnTo>
                    <a:pt x="2150827" y="338278"/>
                  </a:lnTo>
                  <a:lnTo>
                    <a:pt x="2171566" y="297453"/>
                  </a:lnTo>
                  <a:lnTo>
                    <a:pt x="2190712" y="255716"/>
                  </a:lnTo>
                  <a:lnTo>
                    <a:pt x="2208224" y="213105"/>
                  </a:lnTo>
                  <a:lnTo>
                    <a:pt x="2224063" y="169662"/>
                  </a:lnTo>
                  <a:lnTo>
                    <a:pt x="2238188" y="125427"/>
                  </a:lnTo>
                  <a:lnTo>
                    <a:pt x="2250559" y="80440"/>
                  </a:lnTo>
                  <a:lnTo>
                    <a:pt x="2261137" y="34740"/>
                  </a:lnTo>
                  <a:lnTo>
                    <a:pt x="2267688" y="0"/>
                  </a:lnTo>
                  <a:close/>
                </a:path>
              </a:pathLst>
            </a:custGeom>
            <a:solidFill>
              <a:srgbClr val="DA622E"/>
            </a:solidFill>
          </p:spPr>
          <p:txBody>
            <a:bodyPr wrap="square" lIns="0" tIns="0" rIns="0" bIns="0" rtlCol="0"/>
            <a:lstStyle/>
            <a:p>
              <a:endParaRPr/>
            </a:p>
          </p:txBody>
        </p:sp>
        <p:sp>
          <p:nvSpPr>
            <p:cNvPr id="7" name="object 7"/>
            <p:cNvSpPr/>
            <p:nvPr/>
          </p:nvSpPr>
          <p:spPr>
            <a:xfrm>
              <a:off x="16321463" y="0"/>
              <a:ext cx="1261110" cy="459740"/>
            </a:xfrm>
            <a:custGeom>
              <a:avLst/>
              <a:gdLst/>
              <a:ahLst/>
              <a:cxnLst/>
              <a:rect l="l" t="t" r="r" b="b"/>
              <a:pathLst>
                <a:path w="1261109" h="459740">
                  <a:moveTo>
                    <a:pt x="255990" y="0"/>
                  </a:moveTo>
                  <a:lnTo>
                    <a:pt x="0" y="0"/>
                  </a:lnTo>
                  <a:lnTo>
                    <a:pt x="7610" y="23350"/>
                  </a:lnTo>
                  <a:lnTo>
                    <a:pt x="24445" y="65042"/>
                  </a:lnTo>
                  <a:lnTo>
                    <a:pt x="43975" y="105276"/>
                  </a:lnTo>
                  <a:lnTo>
                    <a:pt x="66087" y="143942"/>
                  </a:lnTo>
                  <a:lnTo>
                    <a:pt x="90668" y="180925"/>
                  </a:lnTo>
                  <a:lnTo>
                    <a:pt x="117606" y="216116"/>
                  </a:lnTo>
                  <a:lnTo>
                    <a:pt x="146787" y="249400"/>
                  </a:lnTo>
                  <a:lnTo>
                    <a:pt x="178099" y="280666"/>
                  </a:lnTo>
                  <a:lnTo>
                    <a:pt x="211429" y="309802"/>
                  </a:lnTo>
                  <a:lnTo>
                    <a:pt x="246663" y="336696"/>
                  </a:lnTo>
                  <a:lnTo>
                    <a:pt x="283690" y="361235"/>
                  </a:lnTo>
                  <a:lnTo>
                    <a:pt x="322396" y="383307"/>
                  </a:lnTo>
                  <a:lnTo>
                    <a:pt x="362668" y="402801"/>
                  </a:lnTo>
                  <a:lnTo>
                    <a:pt x="404394" y="419603"/>
                  </a:lnTo>
                  <a:lnTo>
                    <a:pt x="447461" y="433602"/>
                  </a:lnTo>
                  <a:lnTo>
                    <a:pt x="491756" y="444685"/>
                  </a:lnTo>
                  <a:lnTo>
                    <a:pt x="537165" y="452741"/>
                  </a:lnTo>
                  <a:lnTo>
                    <a:pt x="583577" y="457656"/>
                  </a:lnTo>
                  <a:lnTo>
                    <a:pt x="630877" y="459320"/>
                  </a:lnTo>
                  <a:lnTo>
                    <a:pt x="678174" y="457656"/>
                  </a:lnTo>
                  <a:lnTo>
                    <a:pt x="724573" y="452741"/>
                  </a:lnTo>
                  <a:lnTo>
                    <a:pt x="769964" y="444685"/>
                  </a:lnTo>
                  <a:lnTo>
                    <a:pt x="814232" y="433602"/>
                  </a:lnTo>
                  <a:lnTo>
                    <a:pt x="857268" y="419603"/>
                  </a:lnTo>
                  <a:lnTo>
                    <a:pt x="898958" y="402801"/>
                  </a:lnTo>
                  <a:lnTo>
                    <a:pt x="939190" y="383307"/>
                  </a:lnTo>
                  <a:lnTo>
                    <a:pt x="977852" y="361235"/>
                  </a:lnTo>
                  <a:lnTo>
                    <a:pt x="1014833" y="336696"/>
                  </a:lnTo>
                  <a:lnTo>
                    <a:pt x="1050019" y="309802"/>
                  </a:lnTo>
                  <a:lnTo>
                    <a:pt x="1083299" y="280666"/>
                  </a:lnTo>
                  <a:lnTo>
                    <a:pt x="1114562" y="249400"/>
                  </a:lnTo>
                  <a:lnTo>
                    <a:pt x="1137514" y="223176"/>
                  </a:lnTo>
                  <a:lnTo>
                    <a:pt x="630877" y="223176"/>
                  </a:lnTo>
                  <a:lnTo>
                    <a:pt x="584415" y="220675"/>
                  </a:lnTo>
                  <a:lnTo>
                    <a:pt x="539387" y="213347"/>
                  </a:lnTo>
                  <a:lnTo>
                    <a:pt x="496056" y="201450"/>
                  </a:lnTo>
                  <a:lnTo>
                    <a:pt x="454684" y="185245"/>
                  </a:lnTo>
                  <a:lnTo>
                    <a:pt x="415532" y="164992"/>
                  </a:lnTo>
                  <a:lnTo>
                    <a:pt x="378865" y="140950"/>
                  </a:lnTo>
                  <a:lnTo>
                    <a:pt x="344943" y="113380"/>
                  </a:lnTo>
                  <a:lnTo>
                    <a:pt x="314029" y="82540"/>
                  </a:lnTo>
                  <a:lnTo>
                    <a:pt x="286386" y="48692"/>
                  </a:lnTo>
                  <a:lnTo>
                    <a:pt x="262276" y="12094"/>
                  </a:lnTo>
                  <a:lnTo>
                    <a:pt x="255990" y="0"/>
                  </a:lnTo>
                  <a:close/>
                </a:path>
                <a:path w="1261109" h="459740">
                  <a:moveTo>
                    <a:pt x="1261069" y="0"/>
                  </a:moveTo>
                  <a:lnTo>
                    <a:pt x="1005764" y="0"/>
                  </a:lnTo>
                  <a:lnTo>
                    <a:pt x="999478" y="12094"/>
                  </a:lnTo>
                  <a:lnTo>
                    <a:pt x="975368" y="48692"/>
                  </a:lnTo>
                  <a:lnTo>
                    <a:pt x="947725" y="82540"/>
                  </a:lnTo>
                  <a:lnTo>
                    <a:pt x="916812" y="113380"/>
                  </a:lnTo>
                  <a:lnTo>
                    <a:pt x="882890" y="140950"/>
                  </a:lnTo>
                  <a:lnTo>
                    <a:pt x="846222" y="164992"/>
                  </a:lnTo>
                  <a:lnTo>
                    <a:pt x="807071" y="185245"/>
                  </a:lnTo>
                  <a:lnTo>
                    <a:pt x="765698" y="201450"/>
                  </a:lnTo>
                  <a:lnTo>
                    <a:pt x="722367" y="213347"/>
                  </a:lnTo>
                  <a:lnTo>
                    <a:pt x="677339" y="220675"/>
                  </a:lnTo>
                  <a:lnTo>
                    <a:pt x="630877" y="223176"/>
                  </a:lnTo>
                  <a:lnTo>
                    <a:pt x="1137514" y="223176"/>
                  </a:lnTo>
                  <a:lnTo>
                    <a:pt x="1170583" y="180925"/>
                  </a:lnTo>
                  <a:lnTo>
                    <a:pt x="1195118" y="143942"/>
                  </a:lnTo>
                  <a:lnTo>
                    <a:pt x="1217186" y="105276"/>
                  </a:lnTo>
                  <a:lnTo>
                    <a:pt x="1236676" y="65042"/>
                  </a:lnTo>
                  <a:lnTo>
                    <a:pt x="1253475" y="23350"/>
                  </a:lnTo>
                  <a:lnTo>
                    <a:pt x="1261069" y="0"/>
                  </a:lnTo>
                  <a:close/>
                </a:path>
              </a:pathLst>
            </a:custGeom>
            <a:solidFill>
              <a:srgbClr val="FFA900"/>
            </a:solidFill>
          </p:spPr>
          <p:txBody>
            <a:bodyPr wrap="square" lIns="0" tIns="0" rIns="0" bIns="0" rtlCol="0"/>
            <a:lstStyle/>
            <a:p>
              <a:endParaRPr/>
            </a:p>
          </p:txBody>
        </p:sp>
      </p:grpSp>
      <p:sp>
        <p:nvSpPr>
          <p:cNvPr id="8" name="object 8"/>
          <p:cNvSpPr txBox="1">
            <a:spLocks noGrp="1"/>
          </p:cNvSpPr>
          <p:nvPr>
            <p:ph type="title"/>
          </p:nvPr>
        </p:nvSpPr>
        <p:spPr>
          <a:xfrm>
            <a:off x="1690338" y="1774666"/>
            <a:ext cx="9043419" cy="1751762"/>
          </a:xfrm>
          <a:prstGeom prst="rect">
            <a:avLst/>
          </a:prstGeom>
        </p:spPr>
        <p:txBody>
          <a:bodyPr vert="horz" wrap="square" lIns="0" tIns="15240" rIns="0" bIns="0" rtlCol="0" anchor="t">
            <a:spAutoFit/>
          </a:bodyPr>
          <a:lstStyle/>
          <a:p>
            <a:pPr algn="l"/>
            <a:r>
              <a:rPr lang="en-US" sz="5600" b="1" spc="85" dirty="0">
                <a:ea typeface="Cambria"/>
              </a:rPr>
              <a:t>Types of Data Structures:</a:t>
            </a:r>
            <a:endParaRPr lang="en-US" sz="5600" b="1" spc="85" dirty="0">
              <a:solidFill>
                <a:srgbClr val="000000"/>
              </a:solidFill>
              <a:ea typeface="Cambria"/>
            </a:endParaRPr>
          </a:p>
          <a:p>
            <a:pPr marL="12700">
              <a:spcBef>
                <a:spcPts val="120"/>
              </a:spcBef>
            </a:pPr>
            <a:endParaRPr lang="en-US" sz="5600" spc="85" dirty="0">
              <a:ea typeface="Cambria"/>
            </a:endParaRPr>
          </a:p>
        </p:txBody>
      </p:sp>
      <p:sp>
        <p:nvSpPr>
          <p:cNvPr id="15" name="object 15"/>
          <p:cNvSpPr/>
          <p:nvPr/>
        </p:nvSpPr>
        <p:spPr>
          <a:xfrm>
            <a:off x="8021383" y="8969540"/>
            <a:ext cx="1730375" cy="271780"/>
          </a:xfrm>
          <a:custGeom>
            <a:avLst/>
            <a:gdLst/>
            <a:ahLst/>
            <a:cxnLst/>
            <a:rect l="l" t="t" r="r" b="b"/>
            <a:pathLst>
              <a:path w="1730375" h="271779">
                <a:moveTo>
                  <a:pt x="1441411" y="0"/>
                </a:moveTo>
                <a:lnTo>
                  <a:pt x="1375336" y="5804"/>
                </a:lnTo>
                <a:lnTo>
                  <a:pt x="1323162" y="20518"/>
                </a:lnTo>
                <a:lnTo>
                  <a:pt x="1282056" y="40093"/>
                </a:lnTo>
                <a:lnTo>
                  <a:pt x="1249184" y="60479"/>
                </a:lnTo>
                <a:lnTo>
                  <a:pt x="1226915" y="74348"/>
                </a:lnTo>
                <a:lnTo>
                  <a:pt x="1206068" y="84506"/>
                </a:lnTo>
                <a:lnTo>
                  <a:pt x="1182658" y="90749"/>
                </a:lnTo>
                <a:lnTo>
                  <a:pt x="1152702" y="92875"/>
                </a:lnTo>
                <a:lnTo>
                  <a:pt x="1123158" y="90749"/>
                </a:lnTo>
                <a:lnTo>
                  <a:pt x="1099961" y="84506"/>
                </a:lnTo>
                <a:lnTo>
                  <a:pt x="1079195" y="74348"/>
                </a:lnTo>
                <a:lnTo>
                  <a:pt x="1056944" y="60479"/>
                </a:lnTo>
                <a:lnTo>
                  <a:pt x="1023971" y="40093"/>
                </a:lnTo>
                <a:lnTo>
                  <a:pt x="982694" y="20518"/>
                </a:lnTo>
                <a:lnTo>
                  <a:pt x="930482" y="5804"/>
                </a:lnTo>
                <a:lnTo>
                  <a:pt x="864704" y="0"/>
                </a:lnTo>
                <a:lnTo>
                  <a:pt x="798621" y="5804"/>
                </a:lnTo>
                <a:lnTo>
                  <a:pt x="746444" y="20518"/>
                </a:lnTo>
                <a:lnTo>
                  <a:pt x="705336" y="40093"/>
                </a:lnTo>
                <a:lnTo>
                  <a:pt x="672465" y="60479"/>
                </a:lnTo>
                <a:lnTo>
                  <a:pt x="650203" y="74348"/>
                </a:lnTo>
                <a:lnTo>
                  <a:pt x="629359" y="84506"/>
                </a:lnTo>
                <a:lnTo>
                  <a:pt x="605951" y="90749"/>
                </a:lnTo>
                <a:lnTo>
                  <a:pt x="575995" y="92875"/>
                </a:lnTo>
                <a:lnTo>
                  <a:pt x="546451" y="90749"/>
                </a:lnTo>
                <a:lnTo>
                  <a:pt x="523254" y="84506"/>
                </a:lnTo>
                <a:lnTo>
                  <a:pt x="502488" y="74348"/>
                </a:lnTo>
                <a:lnTo>
                  <a:pt x="480237" y="60479"/>
                </a:lnTo>
                <a:lnTo>
                  <a:pt x="447264" y="40093"/>
                </a:lnTo>
                <a:lnTo>
                  <a:pt x="405987" y="20518"/>
                </a:lnTo>
                <a:lnTo>
                  <a:pt x="353775" y="5804"/>
                </a:lnTo>
                <a:lnTo>
                  <a:pt x="287997" y="0"/>
                </a:lnTo>
                <a:lnTo>
                  <a:pt x="221914" y="5804"/>
                </a:lnTo>
                <a:lnTo>
                  <a:pt x="169737" y="20518"/>
                </a:lnTo>
                <a:lnTo>
                  <a:pt x="128629" y="40093"/>
                </a:lnTo>
                <a:lnTo>
                  <a:pt x="95758" y="60479"/>
                </a:lnTo>
                <a:lnTo>
                  <a:pt x="73507" y="74348"/>
                </a:lnTo>
                <a:lnTo>
                  <a:pt x="52741" y="84506"/>
                </a:lnTo>
                <a:lnTo>
                  <a:pt x="29544" y="90749"/>
                </a:lnTo>
                <a:lnTo>
                  <a:pt x="0" y="92875"/>
                </a:lnTo>
                <a:lnTo>
                  <a:pt x="0" y="271424"/>
                </a:lnTo>
                <a:lnTo>
                  <a:pt x="65783" y="265507"/>
                </a:lnTo>
                <a:lnTo>
                  <a:pt x="117994" y="250545"/>
                </a:lnTo>
                <a:lnTo>
                  <a:pt x="159268" y="230723"/>
                </a:lnTo>
                <a:lnTo>
                  <a:pt x="192239" y="210225"/>
                </a:lnTo>
                <a:lnTo>
                  <a:pt x="214390" y="196357"/>
                </a:lnTo>
                <a:lnTo>
                  <a:pt x="234989" y="186200"/>
                </a:lnTo>
                <a:lnTo>
                  <a:pt x="258153" y="179957"/>
                </a:lnTo>
                <a:lnTo>
                  <a:pt x="287997" y="177831"/>
                </a:lnTo>
                <a:lnTo>
                  <a:pt x="317847" y="179957"/>
                </a:lnTo>
                <a:lnTo>
                  <a:pt x="341010" y="186200"/>
                </a:lnTo>
                <a:lnTo>
                  <a:pt x="361607" y="196357"/>
                </a:lnTo>
                <a:lnTo>
                  <a:pt x="383755" y="210225"/>
                </a:lnTo>
                <a:lnTo>
                  <a:pt x="416729" y="230723"/>
                </a:lnTo>
                <a:lnTo>
                  <a:pt x="458006" y="250545"/>
                </a:lnTo>
                <a:lnTo>
                  <a:pt x="510218" y="265507"/>
                </a:lnTo>
                <a:lnTo>
                  <a:pt x="575995" y="271424"/>
                </a:lnTo>
                <a:lnTo>
                  <a:pt x="642088" y="265507"/>
                </a:lnTo>
                <a:lnTo>
                  <a:pt x="694340" y="250545"/>
                </a:lnTo>
                <a:lnTo>
                  <a:pt x="735658" y="230723"/>
                </a:lnTo>
                <a:lnTo>
                  <a:pt x="768946" y="210225"/>
                </a:lnTo>
                <a:lnTo>
                  <a:pt x="790797" y="196357"/>
                </a:lnTo>
                <a:lnTo>
                  <a:pt x="811429" y="186200"/>
                </a:lnTo>
                <a:lnTo>
                  <a:pt x="834760" y="179957"/>
                </a:lnTo>
                <a:lnTo>
                  <a:pt x="864704" y="177831"/>
                </a:lnTo>
                <a:lnTo>
                  <a:pt x="894249" y="179957"/>
                </a:lnTo>
                <a:lnTo>
                  <a:pt x="917446" y="186200"/>
                </a:lnTo>
                <a:lnTo>
                  <a:pt x="938212" y="196357"/>
                </a:lnTo>
                <a:lnTo>
                  <a:pt x="960462" y="210225"/>
                </a:lnTo>
                <a:lnTo>
                  <a:pt x="993436" y="230723"/>
                </a:lnTo>
                <a:lnTo>
                  <a:pt x="1034713" y="250545"/>
                </a:lnTo>
                <a:lnTo>
                  <a:pt x="1086925" y="265507"/>
                </a:lnTo>
                <a:lnTo>
                  <a:pt x="1152702" y="271424"/>
                </a:lnTo>
                <a:lnTo>
                  <a:pt x="1218797" y="265507"/>
                </a:lnTo>
                <a:lnTo>
                  <a:pt x="1271054" y="250545"/>
                </a:lnTo>
                <a:lnTo>
                  <a:pt x="1312376" y="230723"/>
                </a:lnTo>
                <a:lnTo>
                  <a:pt x="1345666" y="210225"/>
                </a:lnTo>
                <a:lnTo>
                  <a:pt x="1367509" y="196357"/>
                </a:lnTo>
                <a:lnTo>
                  <a:pt x="1388138" y="186200"/>
                </a:lnTo>
                <a:lnTo>
                  <a:pt x="1411467" y="179957"/>
                </a:lnTo>
                <a:lnTo>
                  <a:pt x="1441411" y="177831"/>
                </a:lnTo>
                <a:lnTo>
                  <a:pt x="1471261" y="179957"/>
                </a:lnTo>
                <a:lnTo>
                  <a:pt x="1494426" y="186200"/>
                </a:lnTo>
                <a:lnTo>
                  <a:pt x="1515026" y="196357"/>
                </a:lnTo>
                <a:lnTo>
                  <a:pt x="1537182" y="210225"/>
                </a:lnTo>
                <a:lnTo>
                  <a:pt x="1570165" y="230723"/>
                </a:lnTo>
                <a:lnTo>
                  <a:pt x="1611517" y="250545"/>
                </a:lnTo>
                <a:lnTo>
                  <a:pt x="1663939" y="265507"/>
                </a:lnTo>
                <a:lnTo>
                  <a:pt x="1730133" y="271424"/>
                </a:lnTo>
                <a:lnTo>
                  <a:pt x="1730133" y="92875"/>
                </a:lnTo>
                <a:lnTo>
                  <a:pt x="1700170" y="90749"/>
                </a:lnTo>
                <a:lnTo>
                  <a:pt x="1676758" y="84506"/>
                </a:lnTo>
                <a:lnTo>
                  <a:pt x="1655913" y="74348"/>
                </a:lnTo>
                <a:lnTo>
                  <a:pt x="1633651" y="60479"/>
                </a:lnTo>
                <a:lnTo>
                  <a:pt x="1600680" y="40093"/>
                </a:lnTo>
                <a:lnTo>
                  <a:pt x="1559406" y="20518"/>
                </a:lnTo>
                <a:lnTo>
                  <a:pt x="1507194" y="5804"/>
                </a:lnTo>
                <a:lnTo>
                  <a:pt x="1441411" y="0"/>
                </a:lnTo>
                <a:close/>
              </a:path>
            </a:pathLst>
          </a:custGeom>
          <a:solidFill>
            <a:srgbClr val="FFA900"/>
          </a:solidFill>
        </p:spPr>
        <p:txBody>
          <a:bodyPr wrap="square" lIns="0" tIns="0" rIns="0" bIns="0" rtlCol="0"/>
          <a:lstStyle/>
          <a:p>
            <a:endParaRPr/>
          </a:p>
        </p:txBody>
      </p:sp>
      <p:sp>
        <p:nvSpPr>
          <p:cNvPr id="16" name="object 16"/>
          <p:cNvSpPr/>
          <p:nvPr/>
        </p:nvSpPr>
        <p:spPr>
          <a:xfrm>
            <a:off x="8021383" y="9344633"/>
            <a:ext cx="1730375" cy="271780"/>
          </a:xfrm>
          <a:custGeom>
            <a:avLst/>
            <a:gdLst/>
            <a:ahLst/>
            <a:cxnLst/>
            <a:rect l="l" t="t" r="r" b="b"/>
            <a:pathLst>
              <a:path w="1730375" h="271779">
                <a:moveTo>
                  <a:pt x="1441411" y="0"/>
                </a:moveTo>
                <a:lnTo>
                  <a:pt x="1375336" y="5804"/>
                </a:lnTo>
                <a:lnTo>
                  <a:pt x="1323162" y="20518"/>
                </a:lnTo>
                <a:lnTo>
                  <a:pt x="1282056" y="40091"/>
                </a:lnTo>
                <a:lnTo>
                  <a:pt x="1249184" y="60473"/>
                </a:lnTo>
                <a:lnTo>
                  <a:pt x="1226915" y="74344"/>
                </a:lnTo>
                <a:lnTo>
                  <a:pt x="1206068" y="84503"/>
                </a:lnTo>
                <a:lnTo>
                  <a:pt x="1182658" y="90747"/>
                </a:lnTo>
                <a:lnTo>
                  <a:pt x="1152702" y="92873"/>
                </a:lnTo>
                <a:lnTo>
                  <a:pt x="1123158" y="90747"/>
                </a:lnTo>
                <a:lnTo>
                  <a:pt x="1099961" y="84503"/>
                </a:lnTo>
                <a:lnTo>
                  <a:pt x="1079195" y="74344"/>
                </a:lnTo>
                <a:lnTo>
                  <a:pt x="1056944" y="60473"/>
                </a:lnTo>
                <a:lnTo>
                  <a:pt x="1023971" y="40091"/>
                </a:lnTo>
                <a:lnTo>
                  <a:pt x="982694" y="20518"/>
                </a:lnTo>
                <a:lnTo>
                  <a:pt x="930482" y="5804"/>
                </a:lnTo>
                <a:lnTo>
                  <a:pt x="864704" y="0"/>
                </a:lnTo>
                <a:lnTo>
                  <a:pt x="798621" y="5804"/>
                </a:lnTo>
                <a:lnTo>
                  <a:pt x="746444" y="20518"/>
                </a:lnTo>
                <a:lnTo>
                  <a:pt x="705336" y="40091"/>
                </a:lnTo>
                <a:lnTo>
                  <a:pt x="672465" y="60473"/>
                </a:lnTo>
                <a:lnTo>
                  <a:pt x="650203" y="74344"/>
                </a:lnTo>
                <a:lnTo>
                  <a:pt x="629359" y="84503"/>
                </a:lnTo>
                <a:lnTo>
                  <a:pt x="605951" y="90747"/>
                </a:lnTo>
                <a:lnTo>
                  <a:pt x="575995" y="92873"/>
                </a:lnTo>
                <a:lnTo>
                  <a:pt x="546451" y="90747"/>
                </a:lnTo>
                <a:lnTo>
                  <a:pt x="523254" y="84503"/>
                </a:lnTo>
                <a:lnTo>
                  <a:pt x="502488" y="74344"/>
                </a:lnTo>
                <a:lnTo>
                  <a:pt x="480237" y="60473"/>
                </a:lnTo>
                <a:lnTo>
                  <a:pt x="447264" y="40091"/>
                </a:lnTo>
                <a:lnTo>
                  <a:pt x="405987" y="20518"/>
                </a:lnTo>
                <a:lnTo>
                  <a:pt x="353775" y="5804"/>
                </a:lnTo>
                <a:lnTo>
                  <a:pt x="287997" y="0"/>
                </a:lnTo>
                <a:lnTo>
                  <a:pt x="221914" y="5804"/>
                </a:lnTo>
                <a:lnTo>
                  <a:pt x="169737" y="20518"/>
                </a:lnTo>
                <a:lnTo>
                  <a:pt x="128629" y="40091"/>
                </a:lnTo>
                <a:lnTo>
                  <a:pt x="95758" y="60473"/>
                </a:lnTo>
                <a:lnTo>
                  <a:pt x="73507" y="74344"/>
                </a:lnTo>
                <a:lnTo>
                  <a:pt x="52741" y="84503"/>
                </a:lnTo>
                <a:lnTo>
                  <a:pt x="29544" y="90747"/>
                </a:lnTo>
                <a:lnTo>
                  <a:pt x="0" y="92873"/>
                </a:lnTo>
                <a:lnTo>
                  <a:pt x="0" y="271418"/>
                </a:lnTo>
                <a:lnTo>
                  <a:pt x="65783" y="265500"/>
                </a:lnTo>
                <a:lnTo>
                  <a:pt x="117994" y="250539"/>
                </a:lnTo>
                <a:lnTo>
                  <a:pt x="159268" y="230719"/>
                </a:lnTo>
                <a:lnTo>
                  <a:pt x="192239" y="210224"/>
                </a:lnTo>
                <a:lnTo>
                  <a:pt x="214390" y="196353"/>
                </a:lnTo>
                <a:lnTo>
                  <a:pt x="234989" y="186194"/>
                </a:lnTo>
                <a:lnTo>
                  <a:pt x="258153" y="179950"/>
                </a:lnTo>
                <a:lnTo>
                  <a:pt x="287997" y="177824"/>
                </a:lnTo>
                <a:lnTo>
                  <a:pt x="317847" y="179950"/>
                </a:lnTo>
                <a:lnTo>
                  <a:pt x="341010" y="186194"/>
                </a:lnTo>
                <a:lnTo>
                  <a:pt x="361607" y="196353"/>
                </a:lnTo>
                <a:lnTo>
                  <a:pt x="383755" y="210224"/>
                </a:lnTo>
                <a:lnTo>
                  <a:pt x="416729" y="230719"/>
                </a:lnTo>
                <a:lnTo>
                  <a:pt x="458006" y="250539"/>
                </a:lnTo>
                <a:lnTo>
                  <a:pt x="510218" y="265500"/>
                </a:lnTo>
                <a:lnTo>
                  <a:pt x="575995" y="271418"/>
                </a:lnTo>
                <a:lnTo>
                  <a:pt x="642088" y="265500"/>
                </a:lnTo>
                <a:lnTo>
                  <a:pt x="694340" y="250539"/>
                </a:lnTo>
                <a:lnTo>
                  <a:pt x="735658" y="230719"/>
                </a:lnTo>
                <a:lnTo>
                  <a:pt x="768946" y="210224"/>
                </a:lnTo>
                <a:lnTo>
                  <a:pt x="790797" y="196353"/>
                </a:lnTo>
                <a:lnTo>
                  <a:pt x="811429" y="186194"/>
                </a:lnTo>
                <a:lnTo>
                  <a:pt x="834760" y="179950"/>
                </a:lnTo>
                <a:lnTo>
                  <a:pt x="864704" y="177824"/>
                </a:lnTo>
                <a:lnTo>
                  <a:pt x="894249" y="179950"/>
                </a:lnTo>
                <a:lnTo>
                  <a:pt x="917446" y="186194"/>
                </a:lnTo>
                <a:lnTo>
                  <a:pt x="938212" y="196353"/>
                </a:lnTo>
                <a:lnTo>
                  <a:pt x="960462" y="210224"/>
                </a:lnTo>
                <a:lnTo>
                  <a:pt x="993436" y="230719"/>
                </a:lnTo>
                <a:lnTo>
                  <a:pt x="1034713" y="250539"/>
                </a:lnTo>
                <a:lnTo>
                  <a:pt x="1086925" y="265500"/>
                </a:lnTo>
                <a:lnTo>
                  <a:pt x="1152702" y="271418"/>
                </a:lnTo>
                <a:lnTo>
                  <a:pt x="1218797" y="265500"/>
                </a:lnTo>
                <a:lnTo>
                  <a:pt x="1271054" y="250539"/>
                </a:lnTo>
                <a:lnTo>
                  <a:pt x="1312376" y="230719"/>
                </a:lnTo>
                <a:lnTo>
                  <a:pt x="1345666" y="210224"/>
                </a:lnTo>
                <a:lnTo>
                  <a:pt x="1367509" y="196353"/>
                </a:lnTo>
                <a:lnTo>
                  <a:pt x="1388138" y="186194"/>
                </a:lnTo>
                <a:lnTo>
                  <a:pt x="1411467" y="179950"/>
                </a:lnTo>
                <a:lnTo>
                  <a:pt x="1441411" y="177824"/>
                </a:lnTo>
                <a:lnTo>
                  <a:pt x="1471261" y="179950"/>
                </a:lnTo>
                <a:lnTo>
                  <a:pt x="1494426" y="186194"/>
                </a:lnTo>
                <a:lnTo>
                  <a:pt x="1515026" y="196353"/>
                </a:lnTo>
                <a:lnTo>
                  <a:pt x="1537182" y="210224"/>
                </a:lnTo>
                <a:lnTo>
                  <a:pt x="1570165" y="230719"/>
                </a:lnTo>
                <a:lnTo>
                  <a:pt x="1611517" y="250539"/>
                </a:lnTo>
                <a:lnTo>
                  <a:pt x="1663939" y="265500"/>
                </a:lnTo>
                <a:lnTo>
                  <a:pt x="1730133" y="271418"/>
                </a:lnTo>
                <a:lnTo>
                  <a:pt x="1730133" y="92873"/>
                </a:lnTo>
                <a:lnTo>
                  <a:pt x="1700170" y="90747"/>
                </a:lnTo>
                <a:lnTo>
                  <a:pt x="1676758" y="84503"/>
                </a:lnTo>
                <a:lnTo>
                  <a:pt x="1655913" y="74344"/>
                </a:lnTo>
                <a:lnTo>
                  <a:pt x="1633651" y="60473"/>
                </a:lnTo>
                <a:lnTo>
                  <a:pt x="1600680" y="40091"/>
                </a:lnTo>
                <a:lnTo>
                  <a:pt x="1559406" y="20518"/>
                </a:lnTo>
                <a:lnTo>
                  <a:pt x="1507194" y="5804"/>
                </a:lnTo>
                <a:lnTo>
                  <a:pt x="1441411" y="0"/>
                </a:lnTo>
                <a:close/>
              </a:path>
            </a:pathLst>
          </a:custGeom>
          <a:solidFill>
            <a:srgbClr val="FFA900"/>
          </a:solidFill>
        </p:spPr>
        <p:txBody>
          <a:bodyPr wrap="square" lIns="0" tIns="0" rIns="0" bIns="0" rtlCol="0"/>
          <a:lstStyle/>
          <a:p>
            <a:endParaRPr/>
          </a:p>
        </p:txBody>
      </p:sp>
      <p:sp>
        <p:nvSpPr>
          <p:cNvPr id="10" name="TextBox 9">
            <a:extLst>
              <a:ext uri="{FF2B5EF4-FFF2-40B4-BE49-F238E27FC236}">
                <a16:creationId xmlns:a16="http://schemas.microsoft.com/office/drawing/2014/main" id="{62E4A830-4BB1-3767-89C8-02C6DA8BB1A9}"/>
              </a:ext>
            </a:extLst>
          </p:cNvPr>
          <p:cNvSpPr txBox="1"/>
          <p:nvPr/>
        </p:nvSpPr>
        <p:spPr>
          <a:xfrm>
            <a:off x="1690049" y="2859723"/>
            <a:ext cx="13038891"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ea typeface="+mn-lt"/>
                <a:cs typeface="+mn-lt"/>
              </a:rPr>
              <a:t>Data structures are broadly classified into </a:t>
            </a:r>
            <a:r>
              <a:rPr lang="en-US" sz="4000" b="1" dirty="0">
                <a:ea typeface="+mn-lt"/>
                <a:cs typeface="+mn-lt"/>
              </a:rPr>
              <a:t>Primitive</a:t>
            </a:r>
            <a:r>
              <a:rPr lang="en-US" sz="4000" dirty="0">
                <a:ea typeface="+mn-lt"/>
                <a:cs typeface="+mn-lt"/>
              </a:rPr>
              <a:t> and </a:t>
            </a:r>
            <a:r>
              <a:rPr lang="en-US" sz="4000" b="1" dirty="0">
                <a:ea typeface="+mn-lt"/>
                <a:cs typeface="+mn-lt"/>
              </a:rPr>
              <a:t>Non-Primitive</a:t>
            </a:r>
            <a:r>
              <a:rPr lang="en-US" sz="4000" dirty="0">
                <a:ea typeface="+mn-lt"/>
                <a:cs typeface="+mn-lt"/>
              </a:rPr>
              <a:t> types. </a:t>
            </a:r>
          </a:p>
          <a:p>
            <a:endParaRPr lang="en-US" sz="4000" dirty="0">
              <a:ea typeface="+mn-lt"/>
              <a:cs typeface="+mn-lt"/>
            </a:endParaRPr>
          </a:p>
          <a:p>
            <a:r>
              <a:rPr lang="en-US" sz="4000" b="1" dirty="0"/>
              <a:t>1. Primitive Data Structures</a:t>
            </a:r>
            <a:endParaRPr lang="en-US" sz="4000" dirty="0"/>
          </a:p>
          <a:p>
            <a:r>
              <a:rPr lang="en-US" sz="4000" dirty="0">
                <a:ea typeface="+mn-lt"/>
                <a:cs typeface="+mn-lt"/>
              </a:rPr>
              <a:t>Basic data types that store single values and are directly </a:t>
            </a:r>
            <a:r>
              <a:rPr lang="en-US" sz="4000">
                <a:ea typeface="+mn-lt"/>
                <a:cs typeface="+mn-lt"/>
              </a:rPr>
              <a:t>supported by the programming language.</a:t>
            </a:r>
          </a:p>
          <a:p>
            <a:r>
              <a:rPr lang="en-US" sz="4000" b="1" dirty="0">
                <a:ea typeface="+mn-lt"/>
                <a:cs typeface="+mn-lt"/>
              </a:rPr>
              <a:t>2. Non-primitive Data Structures</a:t>
            </a:r>
            <a:r>
              <a:rPr lang="en-US" sz="4000" dirty="0">
                <a:ea typeface="+mn-lt"/>
                <a:cs typeface="+mn-lt"/>
              </a:rPr>
              <a:t> Non-primitive data structures are more complex and can hold multiple values. They are derived from primitive data types and can be used to store large collections of data in structured ways.</a:t>
            </a:r>
          </a:p>
        </p:txBody>
      </p:sp>
    </p:spTree>
    <p:extLst>
      <p:ext uri="{BB962C8B-B14F-4D97-AF65-F5344CB8AC3E}">
        <p14:creationId xmlns:p14="http://schemas.microsoft.com/office/powerpoint/2010/main" val="3216019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4871" y="8705532"/>
            <a:ext cx="333375" cy="333375"/>
          </a:xfrm>
          <a:custGeom>
            <a:avLst/>
            <a:gdLst/>
            <a:ahLst/>
            <a:cxnLst/>
            <a:rect l="l" t="t" r="r" b="b"/>
            <a:pathLst>
              <a:path w="333375" h="333375">
                <a:moveTo>
                  <a:pt x="333375" y="143967"/>
                </a:moveTo>
                <a:lnTo>
                  <a:pt x="192227" y="143967"/>
                </a:lnTo>
                <a:lnTo>
                  <a:pt x="192227" y="0"/>
                </a:lnTo>
                <a:lnTo>
                  <a:pt x="143979" y="0"/>
                </a:lnTo>
                <a:lnTo>
                  <a:pt x="143979" y="143967"/>
                </a:lnTo>
                <a:lnTo>
                  <a:pt x="0" y="143967"/>
                </a:lnTo>
                <a:lnTo>
                  <a:pt x="0" y="192201"/>
                </a:lnTo>
                <a:lnTo>
                  <a:pt x="143979" y="192201"/>
                </a:lnTo>
                <a:lnTo>
                  <a:pt x="143979" y="333375"/>
                </a:lnTo>
                <a:lnTo>
                  <a:pt x="192227" y="333375"/>
                </a:lnTo>
                <a:lnTo>
                  <a:pt x="192227" y="192201"/>
                </a:lnTo>
                <a:lnTo>
                  <a:pt x="333375" y="192201"/>
                </a:lnTo>
                <a:lnTo>
                  <a:pt x="333375" y="143967"/>
                </a:lnTo>
                <a:close/>
              </a:path>
            </a:pathLst>
          </a:custGeom>
          <a:solidFill>
            <a:srgbClr val="FFA900"/>
          </a:solidFill>
        </p:spPr>
        <p:txBody>
          <a:bodyPr wrap="square" lIns="0" tIns="0" rIns="0" bIns="0" rtlCol="0"/>
          <a:lstStyle/>
          <a:p>
            <a:endParaRPr/>
          </a:p>
        </p:txBody>
      </p:sp>
      <p:sp>
        <p:nvSpPr>
          <p:cNvPr id="3" name="object 3"/>
          <p:cNvSpPr/>
          <p:nvPr/>
        </p:nvSpPr>
        <p:spPr>
          <a:xfrm>
            <a:off x="835199" y="9524879"/>
            <a:ext cx="600075" cy="600075"/>
          </a:xfrm>
          <a:custGeom>
            <a:avLst/>
            <a:gdLst/>
            <a:ahLst/>
            <a:cxnLst/>
            <a:rect l="l" t="t" r="r" b="b"/>
            <a:pathLst>
              <a:path w="600075" h="600075">
                <a:moveTo>
                  <a:pt x="302334" y="0"/>
                </a:moveTo>
                <a:lnTo>
                  <a:pt x="253286" y="3936"/>
                </a:lnTo>
                <a:lnTo>
                  <a:pt x="206761" y="15335"/>
                </a:lnTo>
                <a:lnTo>
                  <a:pt x="163380" y="33584"/>
                </a:lnTo>
                <a:lnTo>
                  <a:pt x="123766" y="58070"/>
                </a:lnTo>
                <a:lnTo>
                  <a:pt x="88539" y="88180"/>
                </a:lnTo>
                <a:lnTo>
                  <a:pt x="58324" y="123300"/>
                </a:lnTo>
                <a:lnTo>
                  <a:pt x="33740" y="162816"/>
                </a:lnTo>
                <a:lnTo>
                  <a:pt x="15410" y="206116"/>
                </a:lnTo>
                <a:lnTo>
                  <a:pt x="3956" y="252587"/>
                </a:lnTo>
                <a:lnTo>
                  <a:pt x="0" y="301614"/>
                </a:lnTo>
                <a:lnTo>
                  <a:pt x="3956" y="350661"/>
                </a:lnTo>
                <a:lnTo>
                  <a:pt x="15410" y="397185"/>
                </a:lnTo>
                <a:lnTo>
                  <a:pt x="33740" y="440565"/>
                </a:lnTo>
                <a:lnTo>
                  <a:pt x="58324" y="480178"/>
                </a:lnTo>
                <a:lnTo>
                  <a:pt x="88539" y="515404"/>
                </a:lnTo>
                <a:lnTo>
                  <a:pt x="123766" y="545620"/>
                </a:lnTo>
                <a:lnTo>
                  <a:pt x="163380" y="570204"/>
                </a:lnTo>
                <a:lnTo>
                  <a:pt x="206761" y="588534"/>
                </a:lnTo>
                <a:lnTo>
                  <a:pt x="253286" y="599988"/>
                </a:lnTo>
                <a:lnTo>
                  <a:pt x="254359" y="600074"/>
                </a:lnTo>
                <a:lnTo>
                  <a:pt x="350286" y="600074"/>
                </a:lnTo>
                <a:lnTo>
                  <a:pt x="397828" y="588534"/>
                </a:lnTo>
                <a:lnTo>
                  <a:pt x="441126" y="570204"/>
                </a:lnTo>
                <a:lnTo>
                  <a:pt x="480642" y="545620"/>
                </a:lnTo>
                <a:lnTo>
                  <a:pt x="515761" y="515404"/>
                </a:lnTo>
                <a:lnTo>
                  <a:pt x="545869" y="480178"/>
                </a:lnTo>
                <a:lnTo>
                  <a:pt x="570355" y="440565"/>
                </a:lnTo>
                <a:lnTo>
                  <a:pt x="588604" y="397185"/>
                </a:lnTo>
                <a:lnTo>
                  <a:pt x="600003" y="350661"/>
                </a:lnTo>
                <a:lnTo>
                  <a:pt x="600003" y="252587"/>
                </a:lnTo>
                <a:lnTo>
                  <a:pt x="588604" y="206116"/>
                </a:lnTo>
                <a:lnTo>
                  <a:pt x="570355" y="162816"/>
                </a:lnTo>
                <a:lnTo>
                  <a:pt x="545869" y="123300"/>
                </a:lnTo>
                <a:lnTo>
                  <a:pt x="515761" y="88180"/>
                </a:lnTo>
                <a:lnTo>
                  <a:pt x="480642" y="58070"/>
                </a:lnTo>
                <a:lnTo>
                  <a:pt x="441126" y="33584"/>
                </a:lnTo>
                <a:lnTo>
                  <a:pt x="397828" y="15335"/>
                </a:lnTo>
                <a:lnTo>
                  <a:pt x="351359" y="3936"/>
                </a:lnTo>
                <a:lnTo>
                  <a:pt x="302334" y="0"/>
                </a:lnTo>
                <a:close/>
              </a:path>
            </a:pathLst>
          </a:custGeom>
          <a:solidFill>
            <a:srgbClr val="FFA900"/>
          </a:solidFill>
        </p:spPr>
        <p:txBody>
          <a:bodyPr wrap="square" lIns="0" tIns="0" rIns="0" bIns="0" rtlCol="0"/>
          <a:lstStyle/>
          <a:p>
            <a:endParaRPr/>
          </a:p>
        </p:txBody>
      </p:sp>
      <p:sp>
        <p:nvSpPr>
          <p:cNvPr id="4" name="object 4"/>
          <p:cNvSpPr/>
          <p:nvPr/>
        </p:nvSpPr>
        <p:spPr>
          <a:xfrm>
            <a:off x="387360" y="9279356"/>
            <a:ext cx="333375" cy="333375"/>
          </a:xfrm>
          <a:custGeom>
            <a:avLst/>
            <a:gdLst/>
            <a:ahLst/>
            <a:cxnLst/>
            <a:rect l="l" t="t" r="r" b="b"/>
            <a:pathLst>
              <a:path w="333375" h="333375">
                <a:moveTo>
                  <a:pt x="168463" y="0"/>
                </a:moveTo>
                <a:lnTo>
                  <a:pt x="123736" y="5976"/>
                </a:lnTo>
                <a:lnTo>
                  <a:pt x="83510" y="22851"/>
                </a:lnTo>
                <a:lnTo>
                  <a:pt x="49403" y="49046"/>
                </a:lnTo>
                <a:lnTo>
                  <a:pt x="23036" y="82979"/>
                </a:lnTo>
                <a:lnTo>
                  <a:pt x="6029" y="123072"/>
                </a:lnTo>
                <a:lnTo>
                  <a:pt x="0" y="167744"/>
                </a:lnTo>
                <a:lnTo>
                  <a:pt x="6029" y="212468"/>
                </a:lnTo>
                <a:lnTo>
                  <a:pt x="23036" y="252693"/>
                </a:lnTo>
                <a:lnTo>
                  <a:pt x="49403" y="286799"/>
                </a:lnTo>
                <a:lnTo>
                  <a:pt x="83510" y="313166"/>
                </a:lnTo>
                <a:lnTo>
                  <a:pt x="123736" y="330173"/>
                </a:lnTo>
                <a:lnTo>
                  <a:pt x="147482" y="333374"/>
                </a:lnTo>
                <a:lnTo>
                  <a:pt x="189417" y="333374"/>
                </a:lnTo>
                <a:lnTo>
                  <a:pt x="213134" y="330173"/>
                </a:lnTo>
                <a:lnTo>
                  <a:pt x="253225" y="313166"/>
                </a:lnTo>
                <a:lnTo>
                  <a:pt x="287158" y="286799"/>
                </a:lnTo>
                <a:lnTo>
                  <a:pt x="311692" y="254853"/>
                </a:lnTo>
                <a:lnTo>
                  <a:pt x="168462" y="254853"/>
                </a:lnTo>
                <a:lnTo>
                  <a:pt x="134502" y="248025"/>
                </a:lnTo>
                <a:lnTo>
                  <a:pt x="106818" y="229387"/>
                </a:lnTo>
                <a:lnTo>
                  <a:pt x="88178" y="201704"/>
                </a:lnTo>
                <a:lnTo>
                  <a:pt x="81349" y="167744"/>
                </a:lnTo>
                <a:lnTo>
                  <a:pt x="88178" y="133784"/>
                </a:lnTo>
                <a:lnTo>
                  <a:pt x="106818" y="106102"/>
                </a:lnTo>
                <a:lnTo>
                  <a:pt x="134502" y="87463"/>
                </a:lnTo>
                <a:lnTo>
                  <a:pt x="168462" y="80636"/>
                </a:lnTo>
                <a:lnTo>
                  <a:pt x="259164" y="80636"/>
                </a:lnTo>
                <a:lnTo>
                  <a:pt x="168463" y="0"/>
                </a:lnTo>
                <a:close/>
              </a:path>
              <a:path w="333375" h="333375">
                <a:moveTo>
                  <a:pt x="259164" y="80636"/>
                </a:moveTo>
                <a:lnTo>
                  <a:pt x="168462" y="80636"/>
                </a:lnTo>
                <a:lnTo>
                  <a:pt x="202421" y="87463"/>
                </a:lnTo>
                <a:lnTo>
                  <a:pt x="230104" y="106102"/>
                </a:lnTo>
                <a:lnTo>
                  <a:pt x="248743" y="133784"/>
                </a:lnTo>
                <a:lnTo>
                  <a:pt x="255572" y="167744"/>
                </a:lnTo>
                <a:lnTo>
                  <a:pt x="248743" y="201704"/>
                </a:lnTo>
                <a:lnTo>
                  <a:pt x="230104" y="229387"/>
                </a:lnTo>
                <a:lnTo>
                  <a:pt x="202421" y="248025"/>
                </a:lnTo>
                <a:lnTo>
                  <a:pt x="168462" y="254853"/>
                </a:lnTo>
                <a:lnTo>
                  <a:pt x="311692" y="254853"/>
                </a:lnTo>
                <a:lnTo>
                  <a:pt x="313351" y="252693"/>
                </a:lnTo>
                <a:lnTo>
                  <a:pt x="330226" y="212468"/>
                </a:lnTo>
                <a:lnTo>
                  <a:pt x="333374" y="188902"/>
                </a:lnTo>
                <a:lnTo>
                  <a:pt x="333374" y="146610"/>
                </a:lnTo>
                <a:lnTo>
                  <a:pt x="259164" y="80636"/>
                </a:lnTo>
                <a:close/>
              </a:path>
              <a:path w="333375" h="333375">
                <a:moveTo>
                  <a:pt x="168463" y="0"/>
                </a:moveTo>
                <a:lnTo>
                  <a:pt x="333374" y="146610"/>
                </a:lnTo>
                <a:lnTo>
                  <a:pt x="330226" y="123072"/>
                </a:lnTo>
                <a:lnTo>
                  <a:pt x="313351" y="82979"/>
                </a:lnTo>
                <a:lnTo>
                  <a:pt x="287158" y="49046"/>
                </a:lnTo>
                <a:lnTo>
                  <a:pt x="253225" y="22851"/>
                </a:lnTo>
                <a:lnTo>
                  <a:pt x="213134" y="5976"/>
                </a:lnTo>
                <a:lnTo>
                  <a:pt x="168463" y="0"/>
                </a:lnTo>
                <a:close/>
              </a:path>
              <a:path w="333375" h="333375">
                <a:moveTo>
                  <a:pt x="333374" y="0"/>
                </a:moveTo>
                <a:lnTo>
                  <a:pt x="168463" y="0"/>
                </a:lnTo>
                <a:lnTo>
                  <a:pt x="213134" y="5976"/>
                </a:lnTo>
                <a:lnTo>
                  <a:pt x="253225" y="22851"/>
                </a:lnTo>
                <a:lnTo>
                  <a:pt x="287158" y="49046"/>
                </a:lnTo>
                <a:lnTo>
                  <a:pt x="313351" y="82979"/>
                </a:lnTo>
                <a:lnTo>
                  <a:pt x="330226" y="123072"/>
                </a:lnTo>
                <a:lnTo>
                  <a:pt x="333374" y="146610"/>
                </a:lnTo>
                <a:lnTo>
                  <a:pt x="333374" y="0"/>
                </a:lnTo>
                <a:close/>
              </a:path>
            </a:pathLst>
          </a:custGeom>
          <a:solidFill>
            <a:srgbClr val="DA622E"/>
          </a:solidFill>
        </p:spPr>
        <p:txBody>
          <a:bodyPr wrap="square" lIns="0" tIns="0" rIns="0" bIns="0" rtlCol="0"/>
          <a:lstStyle/>
          <a:p>
            <a:endParaRPr/>
          </a:p>
        </p:txBody>
      </p:sp>
      <p:grpSp>
        <p:nvGrpSpPr>
          <p:cNvPr id="5" name="object 5"/>
          <p:cNvGrpSpPr/>
          <p:nvPr/>
        </p:nvGrpSpPr>
        <p:grpSpPr>
          <a:xfrm>
            <a:off x="15857370" y="0"/>
            <a:ext cx="2268220" cy="949325"/>
            <a:chOff x="15857370" y="0"/>
            <a:chExt cx="2268220" cy="949325"/>
          </a:xfrm>
        </p:grpSpPr>
        <p:sp>
          <p:nvSpPr>
            <p:cNvPr id="6" name="object 6"/>
            <p:cNvSpPr/>
            <p:nvPr/>
          </p:nvSpPr>
          <p:spPr>
            <a:xfrm>
              <a:off x="15857370" y="0"/>
              <a:ext cx="2268220" cy="949325"/>
            </a:xfrm>
            <a:custGeom>
              <a:avLst/>
              <a:gdLst/>
              <a:ahLst/>
              <a:cxnLst/>
              <a:rect l="l" t="t" r="r" b="b"/>
              <a:pathLst>
                <a:path w="2268219" h="949325">
                  <a:moveTo>
                    <a:pt x="199678" y="0"/>
                  </a:moveTo>
                  <a:lnTo>
                    <a:pt x="0" y="0"/>
                  </a:lnTo>
                  <a:lnTo>
                    <a:pt x="6559" y="34740"/>
                  </a:lnTo>
                  <a:lnTo>
                    <a:pt x="17150" y="80440"/>
                  </a:lnTo>
                  <a:lnTo>
                    <a:pt x="29536" y="125427"/>
                  </a:lnTo>
                  <a:lnTo>
                    <a:pt x="43679" y="169662"/>
                  </a:lnTo>
                  <a:lnTo>
                    <a:pt x="59537" y="213105"/>
                  </a:lnTo>
                  <a:lnTo>
                    <a:pt x="77072" y="255716"/>
                  </a:lnTo>
                  <a:lnTo>
                    <a:pt x="96241" y="297453"/>
                  </a:lnTo>
                  <a:lnTo>
                    <a:pt x="117007" y="338278"/>
                  </a:lnTo>
                  <a:lnTo>
                    <a:pt x="139328" y="378150"/>
                  </a:lnTo>
                  <a:lnTo>
                    <a:pt x="163165" y="417029"/>
                  </a:lnTo>
                  <a:lnTo>
                    <a:pt x="188478" y="454875"/>
                  </a:lnTo>
                  <a:lnTo>
                    <a:pt x="215226" y="491647"/>
                  </a:lnTo>
                  <a:lnTo>
                    <a:pt x="243370" y="527307"/>
                  </a:lnTo>
                  <a:lnTo>
                    <a:pt x="272869" y="561812"/>
                  </a:lnTo>
                  <a:lnTo>
                    <a:pt x="303684" y="595124"/>
                  </a:lnTo>
                  <a:lnTo>
                    <a:pt x="335774" y="627202"/>
                  </a:lnTo>
                  <a:lnTo>
                    <a:pt x="369100" y="658006"/>
                  </a:lnTo>
                  <a:lnTo>
                    <a:pt x="403621" y="687496"/>
                  </a:lnTo>
                  <a:lnTo>
                    <a:pt x="439297" y="715632"/>
                  </a:lnTo>
                  <a:lnTo>
                    <a:pt x="476089" y="742374"/>
                  </a:lnTo>
                  <a:lnTo>
                    <a:pt x="513957" y="767681"/>
                  </a:lnTo>
                  <a:lnTo>
                    <a:pt x="552859" y="791513"/>
                  </a:lnTo>
                  <a:lnTo>
                    <a:pt x="592757" y="813831"/>
                  </a:lnTo>
                  <a:lnTo>
                    <a:pt x="633610" y="834594"/>
                  </a:lnTo>
                  <a:lnTo>
                    <a:pt x="675379" y="853762"/>
                  </a:lnTo>
                  <a:lnTo>
                    <a:pt x="718022" y="871295"/>
                  </a:lnTo>
                  <a:lnTo>
                    <a:pt x="761501" y="887153"/>
                  </a:lnTo>
                  <a:lnTo>
                    <a:pt x="805775" y="901295"/>
                  </a:lnTo>
                  <a:lnTo>
                    <a:pt x="850804" y="913682"/>
                  </a:lnTo>
                  <a:lnTo>
                    <a:pt x="896548" y="924274"/>
                  </a:lnTo>
                  <a:lnTo>
                    <a:pt x="942967" y="933029"/>
                  </a:lnTo>
                  <a:lnTo>
                    <a:pt x="990022" y="939909"/>
                  </a:lnTo>
                  <a:lnTo>
                    <a:pt x="1037671" y="944873"/>
                  </a:lnTo>
                  <a:lnTo>
                    <a:pt x="1085875" y="947881"/>
                  </a:lnTo>
                  <a:lnTo>
                    <a:pt x="1134594" y="948892"/>
                  </a:lnTo>
                  <a:lnTo>
                    <a:pt x="1183246" y="947881"/>
                  </a:lnTo>
                  <a:lnTo>
                    <a:pt x="1231383" y="944873"/>
                  </a:lnTo>
                  <a:lnTo>
                    <a:pt x="1278967" y="939909"/>
                  </a:lnTo>
                  <a:lnTo>
                    <a:pt x="1325956" y="933029"/>
                  </a:lnTo>
                  <a:lnTo>
                    <a:pt x="1372312" y="924274"/>
                  </a:lnTo>
                  <a:lnTo>
                    <a:pt x="1417994" y="913682"/>
                  </a:lnTo>
                  <a:lnTo>
                    <a:pt x="1462962" y="901295"/>
                  </a:lnTo>
                  <a:lnTo>
                    <a:pt x="1507176" y="887153"/>
                  </a:lnTo>
                  <a:lnTo>
                    <a:pt x="1550596" y="871295"/>
                  </a:lnTo>
                  <a:lnTo>
                    <a:pt x="1593183" y="853762"/>
                  </a:lnTo>
                  <a:lnTo>
                    <a:pt x="1634896" y="834594"/>
                  </a:lnTo>
                  <a:lnTo>
                    <a:pt x="1675694" y="813831"/>
                  </a:lnTo>
                  <a:lnTo>
                    <a:pt x="1715539" y="791513"/>
                  </a:lnTo>
                  <a:lnTo>
                    <a:pt x="1754391" y="767681"/>
                  </a:lnTo>
                  <a:lnTo>
                    <a:pt x="1776242" y="753058"/>
                  </a:lnTo>
                  <a:lnTo>
                    <a:pt x="1134594" y="753058"/>
                  </a:lnTo>
                  <a:lnTo>
                    <a:pt x="1086839" y="751887"/>
                  </a:lnTo>
                  <a:lnTo>
                    <a:pt x="1039689" y="748411"/>
                  </a:lnTo>
                  <a:lnTo>
                    <a:pt x="993200" y="742684"/>
                  </a:lnTo>
                  <a:lnTo>
                    <a:pt x="947428" y="734763"/>
                  </a:lnTo>
                  <a:lnTo>
                    <a:pt x="902425" y="724700"/>
                  </a:lnTo>
                  <a:lnTo>
                    <a:pt x="858249" y="712553"/>
                  </a:lnTo>
                  <a:lnTo>
                    <a:pt x="814952" y="698374"/>
                  </a:lnTo>
                  <a:lnTo>
                    <a:pt x="772591" y="682220"/>
                  </a:lnTo>
                  <a:lnTo>
                    <a:pt x="731219" y="664145"/>
                  </a:lnTo>
                  <a:lnTo>
                    <a:pt x="690892" y="644205"/>
                  </a:lnTo>
                  <a:lnTo>
                    <a:pt x="651665" y="622454"/>
                  </a:lnTo>
                  <a:lnTo>
                    <a:pt x="613592" y="598946"/>
                  </a:lnTo>
                  <a:lnTo>
                    <a:pt x="576728" y="573738"/>
                  </a:lnTo>
                  <a:lnTo>
                    <a:pt x="541128" y="546884"/>
                  </a:lnTo>
                  <a:lnTo>
                    <a:pt x="506847" y="518438"/>
                  </a:lnTo>
                  <a:lnTo>
                    <a:pt x="473939" y="488457"/>
                  </a:lnTo>
                  <a:lnTo>
                    <a:pt x="442460" y="456994"/>
                  </a:lnTo>
                  <a:lnTo>
                    <a:pt x="412464" y="424105"/>
                  </a:lnTo>
                  <a:lnTo>
                    <a:pt x="384006" y="389844"/>
                  </a:lnTo>
                  <a:lnTo>
                    <a:pt x="357141" y="354267"/>
                  </a:lnTo>
                  <a:lnTo>
                    <a:pt x="331923" y="317429"/>
                  </a:lnTo>
                  <a:lnTo>
                    <a:pt x="308408" y="279384"/>
                  </a:lnTo>
                  <a:lnTo>
                    <a:pt x="286650" y="240187"/>
                  </a:lnTo>
                  <a:lnTo>
                    <a:pt x="266704" y="199894"/>
                  </a:lnTo>
                  <a:lnTo>
                    <a:pt x="248625" y="158558"/>
                  </a:lnTo>
                  <a:lnTo>
                    <a:pt x="232467" y="116236"/>
                  </a:lnTo>
                  <a:lnTo>
                    <a:pt x="218286" y="72982"/>
                  </a:lnTo>
                  <a:lnTo>
                    <a:pt x="206137" y="28851"/>
                  </a:lnTo>
                  <a:lnTo>
                    <a:pt x="199678" y="0"/>
                  </a:lnTo>
                  <a:close/>
                </a:path>
                <a:path w="2268219" h="949325">
                  <a:moveTo>
                    <a:pt x="2267688" y="0"/>
                  </a:moveTo>
                  <a:lnTo>
                    <a:pt x="2068751" y="0"/>
                  </a:lnTo>
                  <a:lnTo>
                    <a:pt x="2062293" y="28851"/>
                  </a:lnTo>
                  <a:lnTo>
                    <a:pt x="2050145" y="72982"/>
                  </a:lnTo>
                  <a:lnTo>
                    <a:pt x="2035967" y="116236"/>
                  </a:lnTo>
                  <a:lnTo>
                    <a:pt x="2019813" y="158558"/>
                  </a:lnTo>
                  <a:lnTo>
                    <a:pt x="2001739" y="199894"/>
                  </a:lnTo>
                  <a:lnTo>
                    <a:pt x="1981798" y="240187"/>
                  </a:lnTo>
                  <a:lnTo>
                    <a:pt x="1960047" y="279384"/>
                  </a:lnTo>
                  <a:lnTo>
                    <a:pt x="1936541" y="317429"/>
                  </a:lnTo>
                  <a:lnTo>
                    <a:pt x="1911333" y="354267"/>
                  </a:lnTo>
                  <a:lnTo>
                    <a:pt x="1884479" y="389844"/>
                  </a:lnTo>
                  <a:lnTo>
                    <a:pt x="1856034" y="424105"/>
                  </a:lnTo>
                  <a:lnTo>
                    <a:pt x="1826054" y="456994"/>
                  </a:lnTo>
                  <a:lnTo>
                    <a:pt x="1794592" y="488457"/>
                  </a:lnTo>
                  <a:lnTo>
                    <a:pt x="1761703" y="518438"/>
                  </a:lnTo>
                  <a:lnTo>
                    <a:pt x="1727444" y="546884"/>
                  </a:lnTo>
                  <a:lnTo>
                    <a:pt x="1691868" y="573738"/>
                  </a:lnTo>
                  <a:lnTo>
                    <a:pt x="1655031" y="598946"/>
                  </a:lnTo>
                  <a:lnTo>
                    <a:pt x="1616987" y="622454"/>
                  </a:lnTo>
                  <a:lnTo>
                    <a:pt x="1577792" y="644205"/>
                  </a:lnTo>
                  <a:lnTo>
                    <a:pt x="1537501" y="664145"/>
                  </a:lnTo>
                  <a:lnTo>
                    <a:pt x="1496167" y="682220"/>
                  </a:lnTo>
                  <a:lnTo>
                    <a:pt x="1453847" y="698374"/>
                  </a:lnTo>
                  <a:lnTo>
                    <a:pt x="1410595" y="712553"/>
                  </a:lnTo>
                  <a:lnTo>
                    <a:pt x="1366467" y="724700"/>
                  </a:lnTo>
                  <a:lnTo>
                    <a:pt x="1321516" y="734763"/>
                  </a:lnTo>
                  <a:lnTo>
                    <a:pt x="1275799" y="742684"/>
                  </a:lnTo>
                  <a:lnTo>
                    <a:pt x="1229370" y="748411"/>
                  </a:lnTo>
                  <a:lnTo>
                    <a:pt x="1182283" y="751887"/>
                  </a:lnTo>
                  <a:lnTo>
                    <a:pt x="1134594" y="753058"/>
                  </a:lnTo>
                  <a:lnTo>
                    <a:pt x="1776242" y="753058"/>
                  </a:lnTo>
                  <a:lnTo>
                    <a:pt x="1828952" y="715632"/>
                  </a:lnTo>
                  <a:lnTo>
                    <a:pt x="1864582" y="687496"/>
                  </a:lnTo>
                  <a:lnTo>
                    <a:pt x="1899058" y="658006"/>
                  </a:lnTo>
                  <a:lnTo>
                    <a:pt x="1932340" y="627202"/>
                  </a:lnTo>
                  <a:lnTo>
                    <a:pt x="1964389" y="595124"/>
                  </a:lnTo>
                  <a:lnTo>
                    <a:pt x="1995164" y="561812"/>
                  </a:lnTo>
                  <a:lnTo>
                    <a:pt x="2024626" y="527307"/>
                  </a:lnTo>
                  <a:lnTo>
                    <a:pt x="2052733" y="491647"/>
                  </a:lnTo>
                  <a:lnTo>
                    <a:pt x="2079447" y="454875"/>
                  </a:lnTo>
                  <a:lnTo>
                    <a:pt x="2104727" y="417029"/>
                  </a:lnTo>
                  <a:lnTo>
                    <a:pt x="2128534" y="378150"/>
                  </a:lnTo>
                  <a:lnTo>
                    <a:pt x="2150827" y="338278"/>
                  </a:lnTo>
                  <a:lnTo>
                    <a:pt x="2171566" y="297453"/>
                  </a:lnTo>
                  <a:lnTo>
                    <a:pt x="2190712" y="255716"/>
                  </a:lnTo>
                  <a:lnTo>
                    <a:pt x="2208224" y="213105"/>
                  </a:lnTo>
                  <a:lnTo>
                    <a:pt x="2224063" y="169662"/>
                  </a:lnTo>
                  <a:lnTo>
                    <a:pt x="2238188" y="125427"/>
                  </a:lnTo>
                  <a:lnTo>
                    <a:pt x="2250559" y="80440"/>
                  </a:lnTo>
                  <a:lnTo>
                    <a:pt x="2261137" y="34740"/>
                  </a:lnTo>
                  <a:lnTo>
                    <a:pt x="2267688" y="0"/>
                  </a:lnTo>
                  <a:close/>
                </a:path>
              </a:pathLst>
            </a:custGeom>
            <a:solidFill>
              <a:srgbClr val="DA622E"/>
            </a:solidFill>
          </p:spPr>
          <p:txBody>
            <a:bodyPr wrap="square" lIns="0" tIns="0" rIns="0" bIns="0" rtlCol="0"/>
            <a:lstStyle/>
            <a:p>
              <a:endParaRPr/>
            </a:p>
          </p:txBody>
        </p:sp>
        <p:sp>
          <p:nvSpPr>
            <p:cNvPr id="7" name="object 7"/>
            <p:cNvSpPr/>
            <p:nvPr/>
          </p:nvSpPr>
          <p:spPr>
            <a:xfrm>
              <a:off x="16321463" y="0"/>
              <a:ext cx="1261110" cy="459740"/>
            </a:xfrm>
            <a:custGeom>
              <a:avLst/>
              <a:gdLst/>
              <a:ahLst/>
              <a:cxnLst/>
              <a:rect l="l" t="t" r="r" b="b"/>
              <a:pathLst>
                <a:path w="1261109" h="459740">
                  <a:moveTo>
                    <a:pt x="255990" y="0"/>
                  </a:moveTo>
                  <a:lnTo>
                    <a:pt x="0" y="0"/>
                  </a:lnTo>
                  <a:lnTo>
                    <a:pt x="7610" y="23350"/>
                  </a:lnTo>
                  <a:lnTo>
                    <a:pt x="24445" y="65042"/>
                  </a:lnTo>
                  <a:lnTo>
                    <a:pt x="43975" y="105276"/>
                  </a:lnTo>
                  <a:lnTo>
                    <a:pt x="66087" y="143942"/>
                  </a:lnTo>
                  <a:lnTo>
                    <a:pt x="90668" y="180925"/>
                  </a:lnTo>
                  <a:lnTo>
                    <a:pt x="117606" y="216116"/>
                  </a:lnTo>
                  <a:lnTo>
                    <a:pt x="146787" y="249400"/>
                  </a:lnTo>
                  <a:lnTo>
                    <a:pt x="178099" y="280666"/>
                  </a:lnTo>
                  <a:lnTo>
                    <a:pt x="211429" y="309802"/>
                  </a:lnTo>
                  <a:lnTo>
                    <a:pt x="246663" y="336696"/>
                  </a:lnTo>
                  <a:lnTo>
                    <a:pt x="283690" y="361235"/>
                  </a:lnTo>
                  <a:lnTo>
                    <a:pt x="322396" y="383307"/>
                  </a:lnTo>
                  <a:lnTo>
                    <a:pt x="362668" y="402801"/>
                  </a:lnTo>
                  <a:lnTo>
                    <a:pt x="404394" y="419603"/>
                  </a:lnTo>
                  <a:lnTo>
                    <a:pt x="447461" y="433602"/>
                  </a:lnTo>
                  <a:lnTo>
                    <a:pt x="491756" y="444685"/>
                  </a:lnTo>
                  <a:lnTo>
                    <a:pt x="537165" y="452741"/>
                  </a:lnTo>
                  <a:lnTo>
                    <a:pt x="583577" y="457656"/>
                  </a:lnTo>
                  <a:lnTo>
                    <a:pt x="630877" y="459320"/>
                  </a:lnTo>
                  <a:lnTo>
                    <a:pt x="678174" y="457656"/>
                  </a:lnTo>
                  <a:lnTo>
                    <a:pt x="724573" y="452741"/>
                  </a:lnTo>
                  <a:lnTo>
                    <a:pt x="769964" y="444685"/>
                  </a:lnTo>
                  <a:lnTo>
                    <a:pt x="814232" y="433602"/>
                  </a:lnTo>
                  <a:lnTo>
                    <a:pt x="857268" y="419603"/>
                  </a:lnTo>
                  <a:lnTo>
                    <a:pt x="898958" y="402801"/>
                  </a:lnTo>
                  <a:lnTo>
                    <a:pt x="939190" y="383307"/>
                  </a:lnTo>
                  <a:lnTo>
                    <a:pt x="977852" y="361235"/>
                  </a:lnTo>
                  <a:lnTo>
                    <a:pt x="1014833" y="336696"/>
                  </a:lnTo>
                  <a:lnTo>
                    <a:pt x="1050019" y="309802"/>
                  </a:lnTo>
                  <a:lnTo>
                    <a:pt x="1083299" y="280666"/>
                  </a:lnTo>
                  <a:lnTo>
                    <a:pt x="1114562" y="249400"/>
                  </a:lnTo>
                  <a:lnTo>
                    <a:pt x="1137514" y="223176"/>
                  </a:lnTo>
                  <a:lnTo>
                    <a:pt x="630877" y="223176"/>
                  </a:lnTo>
                  <a:lnTo>
                    <a:pt x="584415" y="220675"/>
                  </a:lnTo>
                  <a:lnTo>
                    <a:pt x="539387" y="213347"/>
                  </a:lnTo>
                  <a:lnTo>
                    <a:pt x="496056" y="201450"/>
                  </a:lnTo>
                  <a:lnTo>
                    <a:pt x="454684" y="185245"/>
                  </a:lnTo>
                  <a:lnTo>
                    <a:pt x="415532" y="164992"/>
                  </a:lnTo>
                  <a:lnTo>
                    <a:pt x="378865" y="140950"/>
                  </a:lnTo>
                  <a:lnTo>
                    <a:pt x="344943" y="113380"/>
                  </a:lnTo>
                  <a:lnTo>
                    <a:pt x="314029" y="82540"/>
                  </a:lnTo>
                  <a:lnTo>
                    <a:pt x="286386" y="48692"/>
                  </a:lnTo>
                  <a:lnTo>
                    <a:pt x="262276" y="12094"/>
                  </a:lnTo>
                  <a:lnTo>
                    <a:pt x="255990" y="0"/>
                  </a:lnTo>
                  <a:close/>
                </a:path>
                <a:path w="1261109" h="459740">
                  <a:moveTo>
                    <a:pt x="1261069" y="0"/>
                  </a:moveTo>
                  <a:lnTo>
                    <a:pt x="1005764" y="0"/>
                  </a:lnTo>
                  <a:lnTo>
                    <a:pt x="999478" y="12094"/>
                  </a:lnTo>
                  <a:lnTo>
                    <a:pt x="975368" y="48692"/>
                  </a:lnTo>
                  <a:lnTo>
                    <a:pt x="947725" y="82540"/>
                  </a:lnTo>
                  <a:lnTo>
                    <a:pt x="916812" y="113380"/>
                  </a:lnTo>
                  <a:lnTo>
                    <a:pt x="882890" y="140950"/>
                  </a:lnTo>
                  <a:lnTo>
                    <a:pt x="846222" y="164992"/>
                  </a:lnTo>
                  <a:lnTo>
                    <a:pt x="807071" y="185245"/>
                  </a:lnTo>
                  <a:lnTo>
                    <a:pt x="765698" y="201450"/>
                  </a:lnTo>
                  <a:lnTo>
                    <a:pt x="722367" y="213347"/>
                  </a:lnTo>
                  <a:lnTo>
                    <a:pt x="677339" y="220675"/>
                  </a:lnTo>
                  <a:lnTo>
                    <a:pt x="630877" y="223176"/>
                  </a:lnTo>
                  <a:lnTo>
                    <a:pt x="1137514" y="223176"/>
                  </a:lnTo>
                  <a:lnTo>
                    <a:pt x="1170583" y="180925"/>
                  </a:lnTo>
                  <a:lnTo>
                    <a:pt x="1195118" y="143942"/>
                  </a:lnTo>
                  <a:lnTo>
                    <a:pt x="1217186" y="105276"/>
                  </a:lnTo>
                  <a:lnTo>
                    <a:pt x="1236676" y="65042"/>
                  </a:lnTo>
                  <a:lnTo>
                    <a:pt x="1253475" y="23350"/>
                  </a:lnTo>
                  <a:lnTo>
                    <a:pt x="1261069" y="0"/>
                  </a:lnTo>
                  <a:close/>
                </a:path>
              </a:pathLst>
            </a:custGeom>
            <a:solidFill>
              <a:srgbClr val="FFA900"/>
            </a:solidFill>
          </p:spPr>
          <p:txBody>
            <a:bodyPr wrap="square" lIns="0" tIns="0" rIns="0" bIns="0" rtlCol="0"/>
            <a:lstStyle/>
            <a:p>
              <a:endParaRPr/>
            </a:p>
          </p:txBody>
        </p:sp>
      </p:grpSp>
      <p:sp>
        <p:nvSpPr>
          <p:cNvPr id="15" name="object 15"/>
          <p:cNvSpPr/>
          <p:nvPr/>
        </p:nvSpPr>
        <p:spPr>
          <a:xfrm>
            <a:off x="8021383" y="8969540"/>
            <a:ext cx="1730375" cy="271780"/>
          </a:xfrm>
          <a:custGeom>
            <a:avLst/>
            <a:gdLst/>
            <a:ahLst/>
            <a:cxnLst/>
            <a:rect l="l" t="t" r="r" b="b"/>
            <a:pathLst>
              <a:path w="1730375" h="271779">
                <a:moveTo>
                  <a:pt x="1441411" y="0"/>
                </a:moveTo>
                <a:lnTo>
                  <a:pt x="1375336" y="5804"/>
                </a:lnTo>
                <a:lnTo>
                  <a:pt x="1323162" y="20518"/>
                </a:lnTo>
                <a:lnTo>
                  <a:pt x="1282056" y="40093"/>
                </a:lnTo>
                <a:lnTo>
                  <a:pt x="1249184" y="60479"/>
                </a:lnTo>
                <a:lnTo>
                  <a:pt x="1226915" y="74348"/>
                </a:lnTo>
                <a:lnTo>
                  <a:pt x="1206068" y="84506"/>
                </a:lnTo>
                <a:lnTo>
                  <a:pt x="1182658" y="90749"/>
                </a:lnTo>
                <a:lnTo>
                  <a:pt x="1152702" y="92875"/>
                </a:lnTo>
                <a:lnTo>
                  <a:pt x="1123158" y="90749"/>
                </a:lnTo>
                <a:lnTo>
                  <a:pt x="1099961" y="84506"/>
                </a:lnTo>
                <a:lnTo>
                  <a:pt x="1079195" y="74348"/>
                </a:lnTo>
                <a:lnTo>
                  <a:pt x="1056944" y="60479"/>
                </a:lnTo>
                <a:lnTo>
                  <a:pt x="1023971" y="40093"/>
                </a:lnTo>
                <a:lnTo>
                  <a:pt x="982694" y="20518"/>
                </a:lnTo>
                <a:lnTo>
                  <a:pt x="930482" y="5804"/>
                </a:lnTo>
                <a:lnTo>
                  <a:pt x="864704" y="0"/>
                </a:lnTo>
                <a:lnTo>
                  <a:pt x="798621" y="5804"/>
                </a:lnTo>
                <a:lnTo>
                  <a:pt x="746444" y="20518"/>
                </a:lnTo>
                <a:lnTo>
                  <a:pt x="705336" y="40093"/>
                </a:lnTo>
                <a:lnTo>
                  <a:pt x="672465" y="60479"/>
                </a:lnTo>
                <a:lnTo>
                  <a:pt x="650203" y="74348"/>
                </a:lnTo>
                <a:lnTo>
                  <a:pt x="629359" y="84506"/>
                </a:lnTo>
                <a:lnTo>
                  <a:pt x="605951" y="90749"/>
                </a:lnTo>
                <a:lnTo>
                  <a:pt x="575995" y="92875"/>
                </a:lnTo>
                <a:lnTo>
                  <a:pt x="546451" y="90749"/>
                </a:lnTo>
                <a:lnTo>
                  <a:pt x="523254" y="84506"/>
                </a:lnTo>
                <a:lnTo>
                  <a:pt x="502488" y="74348"/>
                </a:lnTo>
                <a:lnTo>
                  <a:pt x="480237" y="60479"/>
                </a:lnTo>
                <a:lnTo>
                  <a:pt x="447264" y="40093"/>
                </a:lnTo>
                <a:lnTo>
                  <a:pt x="405987" y="20518"/>
                </a:lnTo>
                <a:lnTo>
                  <a:pt x="353775" y="5804"/>
                </a:lnTo>
                <a:lnTo>
                  <a:pt x="287997" y="0"/>
                </a:lnTo>
                <a:lnTo>
                  <a:pt x="221914" y="5804"/>
                </a:lnTo>
                <a:lnTo>
                  <a:pt x="169737" y="20518"/>
                </a:lnTo>
                <a:lnTo>
                  <a:pt x="128629" y="40093"/>
                </a:lnTo>
                <a:lnTo>
                  <a:pt x="95758" y="60479"/>
                </a:lnTo>
                <a:lnTo>
                  <a:pt x="73507" y="74348"/>
                </a:lnTo>
                <a:lnTo>
                  <a:pt x="52741" y="84506"/>
                </a:lnTo>
                <a:lnTo>
                  <a:pt x="29544" y="90749"/>
                </a:lnTo>
                <a:lnTo>
                  <a:pt x="0" y="92875"/>
                </a:lnTo>
                <a:lnTo>
                  <a:pt x="0" y="271424"/>
                </a:lnTo>
                <a:lnTo>
                  <a:pt x="65783" y="265507"/>
                </a:lnTo>
                <a:lnTo>
                  <a:pt x="117994" y="250545"/>
                </a:lnTo>
                <a:lnTo>
                  <a:pt x="159268" y="230723"/>
                </a:lnTo>
                <a:lnTo>
                  <a:pt x="192239" y="210225"/>
                </a:lnTo>
                <a:lnTo>
                  <a:pt x="214390" y="196357"/>
                </a:lnTo>
                <a:lnTo>
                  <a:pt x="234989" y="186200"/>
                </a:lnTo>
                <a:lnTo>
                  <a:pt x="258153" y="179957"/>
                </a:lnTo>
                <a:lnTo>
                  <a:pt x="287997" y="177831"/>
                </a:lnTo>
                <a:lnTo>
                  <a:pt x="317847" y="179957"/>
                </a:lnTo>
                <a:lnTo>
                  <a:pt x="341010" y="186200"/>
                </a:lnTo>
                <a:lnTo>
                  <a:pt x="361607" y="196357"/>
                </a:lnTo>
                <a:lnTo>
                  <a:pt x="383755" y="210225"/>
                </a:lnTo>
                <a:lnTo>
                  <a:pt x="416729" y="230723"/>
                </a:lnTo>
                <a:lnTo>
                  <a:pt x="458006" y="250545"/>
                </a:lnTo>
                <a:lnTo>
                  <a:pt x="510218" y="265507"/>
                </a:lnTo>
                <a:lnTo>
                  <a:pt x="575995" y="271424"/>
                </a:lnTo>
                <a:lnTo>
                  <a:pt x="642088" y="265507"/>
                </a:lnTo>
                <a:lnTo>
                  <a:pt x="694340" y="250545"/>
                </a:lnTo>
                <a:lnTo>
                  <a:pt x="735658" y="230723"/>
                </a:lnTo>
                <a:lnTo>
                  <a:pt x="768946" y="210225"/>
                </a:lnTo>
                <a:lnTo>
                  <a:pt x="790797" y="196357"/>
                </a:lnTo>
                <a:lnTo>
                  <a:pt x="811429" y="186200"/>
                </a:lnTo>
                <a:lnTo>
                  <a:pt x="834760" y="179957"/>
                </a:lnTo>
                <a:lnTo>
                  <a:pt x="864704" y="177831"/>
                </a:lnTo>
                <a:lnTo>
                  <a:pt x="894249" y="179957"/>
                </a:lnTo>
                <a:lnTo>
                  <a:pt x="917446" y="186200"/>
                </a:lnTo>
                <a:lnTo>
                  <a:pt x="938212" y="196357"/>
                </a:lnTo>
                <a:lnTo>
                  <a:pt x="960462" y="210225"/>
                </a:lnTo>
                <a:lnTo>
                  <a:pt x="993436" y="230723"/>
                </a:lnTo>
                <a:lnTo>
                  <a:pt x="1034713" y="250545"/>
                </a:lnTo>
                <a:lnTo>
                  <a:pt x="1086925" y="265507"/>
                </a:lnTo>
                <a:lnTo>
                  <a:pt x="1152702" y="271424"/>
                </a:lnTo>
                <a:lnTo>
                  <a:pt x="1218797" y="265507"/>
                </a:lnTo>
                <a:lnTo>
                  <a:pt x="1271054" y="250545"/>
                </a:lnTo>
                <a:lnTo>
                  <a:pt x="1312376" y="230723"/>
                </a:lnTo>
                <a:lnTo>
                  <a:pt x="1345666" y="210225"/>
                </a:lnTo>
                <a:lnTo>
                  <a:pt x="1367509" y="196357"/>
                </a:lnTo>
                <a:lnTo>
                  <a:pt x="1388138" y="186200"/>
                </a:lnTo>
                <a:lnTo>
                  <a:pt x="1411467" y="179957"/>
                </a:lnTo>
                <a:lnTo>
                  <a:pt x="1441411" y="177831"/>
                </a:lnTo>
                <a:lnTo>
                  <a:pt x="1471261" y="179957"/>
                </a:lnTo>
                <a:lnTo>
                  <a:pt x="1494426" y="186200"/>
                </a:lnTo>
                <a:lnTo>
                  <a:pt x="1515026" y="196357"/>
                </a:lnTo>
                <a:lnTo>
                  <a:pt x="1537182" y="210225"/>
                </a:lnTo>
                <a:lnTo>
                  <a:pt x="1570165" y="230723"/>
                </a:lnTo>
                <a:lnTo>
                  <a:pt x="1611517" y="250545"/>
                </a:lnTo>
                <a:lnTo>
                  <a:pt x="1663939" y="265507"/>
                </a:lnTo>
                <a:lnTo>
                  <a:pt x="1730133" y="271424"/>
                </a:lnTo>
                <a:lnTo>
                  <a:pt x="1730133" y="92875"/>
                </a:lnTo>
                <a:lnTo>
                  <a:pt x="1700170" y="90749"/>
                </a:lnTo>
                <a:lnTo>
                  <a:pt x="1676758" y="84506"/>
                </a:lnTo>
                <a:lnTo>
                  <a:pt x="1655913" y="74348"/>
                </a:lnTo>
                <a:lnTo>
                  <a:pt x="1633651" y="60479"/>
                </a:lnTo>
                <a:lnTo>
                  <a:pt x="1600680" y="40093"/>
                </a:lnTo>
                <a:lnTo>
                  <a:pt x="1559406" y="20518"/>
                </a:lnTo>
                <a:lnTo>
                  <a:pt x="1507194" y="5804"/>
                </a:lnTo>
                <a:lnTo>
                  <a:pt x="1441411" y="0"/>
                </a:lnTo>
                <a:close/>
              </a:path>
            </a:pathLst>
          </a:custGeom>
          <a:solidFill>
            <a:srgbClr val="FFA900"/>
          </a:solidFill>
        </p:spPr>
        <p:txBody>
          <a:bodyPr wrap="square" lIns="0" tIns="0" rIns="0" bIns="0" rtlCol="0"/>
          <a:lstStyle/>
          <a:p>
            <a:endParaRPr/>
          </a:p>
        </p:txBody>
      </p:sp>
      <p:sp>
        <p:nvSpPr>
          <p:cNvPr id="16" name="object 16"/>
          <p:cNvSpPr/>
          <p:nvPr/>
        </p:nvSpPr>
        <p:spPr>
          <a:xfrm>
            <a:off x="8021383" y="9344633"/>
            <a:ext cx="1730375" cy="271780"/>
          </a:xfrm>
          <a:custGeom>
            <a:avLst/>
            <a:gdLst/>
            <a:ahLst/>
            <a:cxnLst/>
            <a:rect l="l" t="t" r="r" b="b"/>
            <a:pathLst>
              <a:path w="1730375" h="271779">
                <a:moveTo>
                  <a:pt x="1441411" y="0"/>
                </a:moveTo>
                <a:lnTo>
                  <a:pt x="1375336" y="5804"/>
                </a:lnTo>
                <a:lnTo>
                  <a:pt x="1323162" y="20518"/>
                </a:lnTo>
                <a:lnTo>
                  <a:pt x="1282056" y="40091"/>
                </a:lnTo>
                <a:lnTo>
                  <a:pt x="1249184" y="60473"/>
                </a:lnTo>
                <a:lnTo>
                  <a:pt x="1226915" y="74344"/>
                </a:lnTo>
                <a:lnTo>
                  <a:pt x="1206068" y="84503"/>
                </a:lnTo>
                <a:lnTo>
                  <a:pt x="1182658" y="90747"/>
                </a:lnTo>
                <a:lnTo>
                  <a:pt x="1152702" y="92873"/>
                </a:lnTo>
                <a:lnTo>
                  <a:pt x="1123158" y="90747"/>
                </a:lnTo>
                <a:lnTo>
                  <a:pt x="1099961" y="84503"/>
                </a:lnTo>
                <a:lnTo>
                  <a:pt x="1079195" y="74344"/>
                </a:lnTo>
                <a:lnTo>
                  <a:pt x="1056944" y="60473"/>
                </a:lnTo>
                <a:lnTo>
                  <a:pt x="1023971" y="40091"/>
                </a:lnTo>
                <a:lnTo>
                  <a:pt x="982694" y="20518"/>
                </a:lnTo>
                <a:lnTo>
                  <a:pt x="930482" y="5804"/>
                </a:lnTo>
                <a:lnTo>
                  <a:pt x="864704" y="0"/>
                </a:lnTo>
                <a:lnTo>
                  <a:pt x="798621" y="5804"/>
                </a:lnTo>
                <a:lnTo>
                  <a:pt x="746444" y="20518"/>
                </a:lnTo>
                <a:lnTo>
                  <a:pt x="705336" y="40091"/>
                </a:lnTo>
                <a:lnTo>
                  <a:pt x="672465" y="60473"/>
                </a:lnTo>
                <a:lnTo>
                  <a:pt x="650203" y="74344"/>
                </a:lnTo>
                <a:lnTo>
                  <a:pt x="629359" y="84503"/>
                </a:lnTo>
                <a:lnTo>
                  <a:pt x="605951" y="90747"/>
                </a:lnTo>
                <a:lnTo>
                  <a:pt x="575995" y="92873"/>
                </a:lnTo>
                <a:lnTo>
                  <a:pt x="546451" y="90747"/>
                </a:lnTo>
                <a:lnTo>
                  <a:pt x="523254" y="84503"/>
                </a:lnTo>
                <a:lnTo>
                  <a:pt x="502488" y="74344"/>
                </a:lnTo>
                <a:lnTo>
                  <a:pt x="480237" y="60473"/>
                </a:lnTo>
                <a:lnTo>
                  <a:pt x="447264" y="40091"/>
                </a:lnTo>
                <a:lnTo>
                  <a:pt x="405987" y="20518"/>
                </a:lnTo>
                <a:lnTo>
                  <a:pt x="353775" y="5804"/>
                </a:lnTo>
                <a:lnTo>
                  <a:pt x="287997" y="0"/>
                </a:lnTo>
                <a:lnTo>
                  <a:pt x="221914" y="5804"/>
                </a:lnTo>
                <a:lnTo>
                  <a:pt x="169737" y="20518"/>
                </a:lnTo>
                <a:lnTo>
                  <a:pt x="128629" y="40091"/>
                </a:lnTo>
                <a:lnTo>
                  <a:pt x="95758" y="60473"/>
                </a:lnTo>
                <a:lnTo>
                  <a:pt x="73507" y="74344"/>
                </a:lnTo>
                <a:lnTo>
                  <a:pt x="52741" y="84503"/>
                </a:lnTo>
                <a:lnTo>
                  <a:pt x="29544" y="90747"/>
                </a:lnTo>
                <a:lnTo>
                  <a:pt x="0" y="92873"/>
                </a:lnTo>
                <a:lnTo>
                  <a:pt x="0" y="271418"/>
                </a:lnTo>
                <a:lnTo>
                  <a:pt x="65783" y="265500"/>
                </a:lnTo>
                <a:lnTo>
                  <a:pt x="117994" y="250539"/>
                </a:lnTo>
                <a:lnTo>
                  <a:pt x="159268" y="230719"/>
                </a:lnTo>
                <a:lnTo>
                  <a:pt x="192239" y="210224"/>
                </a:lnTo>
                <a:lnTo>
                  <a:pt x="214390" y="196353"/>
                </a:lnTo>
                <a:lnTo>
                  <a:pt x="234989" y="186194"/>
                </a:lnTo>
                <a:lnTo>
                  <a:pt x="258153" y="179950"/>
                </a:lnTo>
                <a:lnTo>
                  <a:pt x="287997" y="177824"/>
                </a:lnTo>
                <a:lnTo>
                  <a:pt x="317847" y="179950"/>
                </a:lnTo>
                <a:lnTo>
                  <a:pt x="341010" y="186194"/>
                </a:lnTo>
                <a:lnTo>
                  <a:pt x="361607" y="196353"/>
                </a:lnTo>
                <a:lnTo>
                  <a:pt x="383755" y="210224"/>
                </a:lnTo>
                <a:lnTo>
                  <a:pt x="416729" y="230719"/>
                </a:lnTo>
                <a:lnTo>
                  <a:pt x="458006" y="250539"/>
                </a:lnTo>
                <a:lnTo>
                  <a:pt x="510218" y="265500"/>
                </a:lnTo>
                <a:lnTo>
                  <a:pt x="575995" y="271418"/>
                </a:lnTo>
                <a:lnTo>
                  <a:pt x="642088" y="265500"/>
                </a:lnTo>
                <a:lnTo>
                  <a:pt x="694340" y="250539"/>
                </a:lnTo>
                <a:lnTo>
                  <a:pt x="735658" y="230719"/>
                </a:lnTo>
                <a:lnTo>
                  <a:pt x="768946" y="210224"/>
                </a:lnTo>
                <a:lnTo>
                  <a:pt x="790797" y="196353"/>
                </a:lnTo>
                <a:lnTo>
                  <a:pt x="811429" y="186194"/>
                </a:lnTo>
                <a:lnTo>
                  <a:pt x="834760" y="179950"/>
                </a:lnTo>
                <a:lnTo>
                  <a:pt x="864704" y="177824"/>
                </a:lnTo>
                <a:lnTo>
                  <a:pt x="894249" y="179950"/>
                </a:lnTo>
                <a:lnTo>
                  <a:pt x="917446" y="186194"/>
                </a:lnTo>
                <a:lnTo>
                  <a:pt x="938212" y="196353"/>
                </a:lnTo>
                <a:lnTo>
                  <a:pt x="960462" y="210224"/>
                </a:lnTo>
                <a:lnTo>
                  <a:pt x="993436" y="230719"/>
                </a:lnTo>
                <a:lnTo>
                  <a:pt x="1034713" y="250539"/>
                </a:lnTo>
                <a:lnTo>
                  <a:pt x="1086925" y="265500"/>
                </a:lnTo>
                <a:lnTo>
                  <a:pt x="1152702" y="271418"/>
                </a:lnTo>
                <a:lnTo>
                  <a:pt x="1218797" y="265500"/>
                </a:lnTo>
                <a:lnTo>
                  <a:pt x="1271054" y="250539"/>
                </a:lnTo>
                <a:lnTo>
                  <a:pt x="1312376" y="230719"/>
                </a:lnTo>
                <a:lnTo>
                  <a:pt x="1345666" y="210224"/>
                </a:lnTo>
                <a:lnTo>
                  <a:pt x="1367509" y="196353"/>
                </a:lnTo>
                <a:lnTo>
                  <a:pt x="1388138" y="186194"/>
                </a:lnTo>
                <a:lnTo>
                  <a:pt x="1411467" y="179950"/>
                </a:lnTo>
                <a:lnTo>
                  <a:pt x="1441411" y="177824"/>
                </a:lnTo>
                <a:lnTo>
                  <a:pt x="1471261" y="179950"/>
                </a:lnTo>
                <a:lnTo>
                  <a:pt x="1494426" y="186194"/>
                </a:lnTo>
                <a:lnTo>
                  <a:pt x="1515026" y="196353"/>
                </a:lnTo>
                <a:lnTo>
                  <a:pt x="1537182" y="210224"/>
                </a:lnTo>
                <a:lnTo>
                  <a:pt x="1570165" y="230719"/>
                </a:lnTo>
                <a:lnTo>
                  <a:pt x="1611517" y="250539"/>
                </a:lnTo>
                <a:lnTo>
                  <a:pt x="1663939" y="265500"/>
                </a:lnTo>
                <a:lnTo>
                  <a:pt x="1730133" y="271418"/>
                </a:lnTo>
                <a:lnTo>
                  <a:pt x="1730133" y="92873"/>
                </a:lnTo>
                <a:lnTo>
                  <a:pt x="1700170" y="90747"/>
                </a:lnTo>
                <a:lnTo>
                  <a:pt x="1676758" y="84503"/>
                </a:lnTo>
                <a:lnTo>
                  <a:pt x="1655913" y="74344"/>
                </a:lnTo>
                <a:lnTo>
                  <a:pt x="1633651" y="60473"/>
                </a:lnTo>
                <a:lnTo>
                  <a:pt x="1600680" y="40091"/>
                </a:lnTo>
                <a:lnTo>
                  <a:pt x="1559406" y="20518"/>
                </a:lnTo>
                <a:lnTo>
                  <a:pt x="1507194" y="5804"/>
                </a:lnTo>
                <a:lnTo>
                  <a:pt x="1441411" y="0"/>
                </a:lnTo>
                <a:close/>
              </a:path>
            </a:pathLst>
          </a:custGeom>
          <a:solidFill>
            <a:srgbClr val="FFA900"/>
          </a:solidFill>
        </p:spPr>
        <p:txBody>
          <a:bodyPr wrap="square" lIns="0" tIns="0" rIns="0" bIns="0" rtlCol="0"/>
          <a:lstStyle/>
          <a:p>
            <a:endParaRPr/>
          </a:p>
        </p:txBody>
      </p:sp>
      <p:pic>
        <p:nvPicPr>
          <p:cNvPr id="14" name="Picture 13" descr="A diagram of data structures&#10;&#10;Description automatically generated">
            <a:extLst>
              <a:ext uri="{FF2B5EF4-FFF2-40B4-BE49-F238E27FC236}">
                <a16:creationId xmlns:a16="http://schemas.microsoft.com/office/drawing/2014/main" id="{8282466D-83BD-6557-5468-D381AF2C552C}"/>
              </a:ext>
            </a:extLst>
          </p:cNvPr>
          <p:cNvPicPr>
            <a:picLocks noChangeAspect="1"/>
          </p:cNvPicPr>
          <p:nvPr/>
        </p:nvPicPr>
        <p:blipFill>
          <a:blip r:embed="rId2"/>
          <a:stretch>
            <a:fillRect/>
          </a:stretch>
        </p:blipFill>
        <p:spPr>
          <a:xfrm>
            <a:off x="2572520" y="976748"/>
            <a:ext cx="12510164" cy="7497779"/>
          </a:xfrm>
          <a:prstGeom prst="rect">
            <a:avLst/>
          </a:prstGeom>
        </p:spPr>
      </p:pic>
    </p:spTree>
    <p:extLst>
      <p:ext uri="{BB962C8B-B14F-4D97-AF65-F5344CB8AC3E}">
        <p14:creationId xmlns:p14="http://schemas.microsoft.com/office/powerpoint/2010/main" val="3259093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4871" y="8705532"/>
            <a:ext cx="333375" cy="333375"/>
          </a:xfrm>
          <a:custGeom>
            <a:avLst/>
            <a:gdLst/>
            <a:ahLst/>
            <a:cxnLst/>
            <a:rect l="l" t="t" r="r" b="b"/>
            <a:pathLst>
              <a:path w="333375" h="333375">
                <a:moveTo>
                  <a:pt x="333375" y="143967"/>
                </a:moveTo>
                <a:lnTo>
                  <a:pt x="192227" y="143967"/>
                </a:lnTo>
                <a:lnTo>
                  <a:pt x="192227" y="0"/>
                </a:lnTo>
                <a:lnTo>
                  <a:pt x="143979" y="0"/>
                </a:lnTo>
                <a:lnTo>
                  <a:pt x="143979" y="143967"/>
                </a:lnTo>
                <a:lnTo>
                  <a:pt x="0" y="143967"/>
                </a:lnTo>
                <a:lnTo>
                  <a:pt x="0" y="192201"/>
                </a:lnTo>
                <a:lnTo>
                  <a:pt x="143979" y="192201"/>
                </a:lnTo>
                <a:lnTo>
                  <a:pt x="143979" y="333375"/>
                </a:lnTo>
                <a:lnTo>
                  <a:pt x="192227" y="333375"/>
                </a:lnTo>
                <a:lnTo>
                  <a:pt x="192227" y="192201"/>
                </a:lnTo>
                <a:lnTo>
                  <a:pt x="333375" y="192201"/>
                </a:lnTo>
                <a:lnTo>
                  <a:pt x="333375" y="143967"/>
                </a:lnTo>
                <a:close/>
              </a:path>
            </a:pathLst>
          </a:custGeom>
          <a:solidFill>
            <a:srgbClr val="FFA900"/>
          </a:solidFill>
        </p:spPr>
        <p:txBody>
          <a:bodyPr wrap="square" lIns="0" tIns="0" rIns="0" bIns="0" rtlCol="0"/>
          <a:lstStyle/>
          <a:p>
            <a:endParaRPr/>
          </a:p>
        </p:txBody>
      </p:sp>
      <p:sp>
        <p:nvSpPr>
          <p:cNvPr id="3" name="object 3"/>
          <p:cNvSpPr/>
          <p:nvPr/>
        </p:nvSpPr>
        <p:spPr>
          <a:xfrm>
            <a:off x="835199" y="9524879"/>
            <a:ext cx="600075" cy="600075"/>
          </a:xfrm>
          <a:custGeom>
            <a:avLst/>
            <a:gdLst/>
            <a:ahLst/>
            <a:cxnLst/>
            <a:rect l="l" t="t" r="r" b="b"/>
            <a:pathLst>
              <a:path w="600075" h="600075">
                <a:moveTo>
                  <a:pt x="302334" y="0"/>
                </a:moveTo>
                <a:lnTo>
                  <a:pt x="253286" y="3936"/>
                </a:lnTo>
                <a:lnTo>
                  <a:pt x="206761" y="15335"/>
                </a:lnTo>
                <a:lnTo>
                  <a:pt x="163380" y="33584"/>
                </a:lnTo>
                <a:lnTo>
                  <a:pt x="123766" y="58070"/>
                </a:lnTo>
                <a:lnTo>
                  <a:pt x="88539" y="88180"/>
                </a:lnTo>
                <a:lnTo>
                  <a:pt x="58324" y="123300"/>
                </a:lnTo>
                <a:lnTo>
                  <a:pt x="33740" y="162816"/>
                </a:lnTo>
                <a:lnTo>
                  <a:pt x="15410" y="206116"/>
                </a:lnTo>
                <a:lnTo>
                  <a:pt x="3956" y="252587"/>
                </a:lnTo>
                <a:lnTo>
                  <a:pt x="0" y="301614"/>
                </a:lnTo>
                <a:lnTo>
                  <a:pt x="3956" y="350661"/>
                </a:lnTo>
                <a:lnTo>
                  <a:pt x="15410" y="397185"/>
                </a:lnTo>
                <a:lnTo>
                  <a:pt x="33740" y="440565"/>
                </a:lnTo>
                <a:lnTo>
                  <a:pt x="58324" y="480178"/>
                </a:lnTo>
                <a:lnTo>
                  <a:pt x="88539" y="515404"/>
                </a:lnTo>
                <a:lnTo>
                  <a:pt x="123766" y="545620"/>
                </a:lnTo>
                <a:lnTo>
                  <a:pt x="163380" y="570204"/>
                </a:lnTo>
                <a:lnTo>
                  <a:pt x="206761" y="588534"/>
                </a:lnTo>
                <a:lnTo>
                  <a:pt x="253286" y="599988"/>
                </a:lnTo>
                <a:lnTo>
                  <a:pt x="254359" y="600074"/>
                </a:lnTo>
                <a:lnTo>
                  <a:pt x="350286" y="600074"/>
                </a:lnTo>
                <a:lnTo>
                  <a:pt x="397828" y="588534"/>
                </a:lnTo>
                <a:lnTo>
                  <a:pt x="441126" y="570204"/>
                </a:lnTo>
                <a:lnTo>
                  <a:pt x="480642" y="545620"/>
                </a:lnTo>
                <a:lnTo>
                  <a:pt x="515761" y="515404"/>
                </a:lnTo>
                <a:lnTo>
                  <a:pt x="545869" y="480178"/>
                </a:lnTo>
                <a:lnTo>
                  <a:pt x="570355" y="440565"/>
                </a:lnTo>
                <a:lnTo>
                  <a:pt x="588604" y="397185"/>
                </a:lnTo>
                <a:lnTo>
                  <a:pt x="600003" y="350661"/>
                </a:lnTo>
                <a:lnTo>
                  <a:pt x="600003" y="252587"/>
                </a:lnTo>
                <a:lnTo>
                  <a:pt x="588604" y="206116"/>
                </a:lnTo>
                <a:lnTo>
                  <a:pt x="570355" y="162816"/>
                </a:lnTo>
                <a:lnTo>
                  <a:pt x="545869" y="123300"/>
                </a:lnTo>
                <a:lnTo>
                  <a:pt x="515761" y="88180"/>
                </a:lnTo>
                <a:lnTo>
                  <a:pt x="480642" y="58070"/>
                </a:lnTo>
                <a:lnTo>
                  <a:pt x="441126" y="33584"/>
                </a:lnTo>
                <a:lnTo>
                  <a:pt x="397828" y="15335"/>
                </a:lnTo>
                <a:lnTo>
                  <a:pt x="351359" y="3936"/>
                </a:lnTo>
                <a:lnTo>
                  <a:pt x="302334" y="0"/>
                </a:lnTo>
                <a:close/>
              </a:path>
            </a:pathLst>
          </a:custGeom>
          <a:solidFill>
            <a:srgbClr val="FFA900"/>
          </a:solidFill>
        </p:spPr>
        <p:txBody>
          <a:bodyPr wrap="square" lIns="0" tIns="0" rIns="0" bIns="0" rtlCol="0"/>
          <a:lstStyle/>
          <a:p>
            <a:endParaRPr/>
          </a:p>
        </p:txBody>
      </p:sp>
      <p:sp>
        <p:nvSpPr>
          <p:cNvPr id="4" name="object 4"/>
          <p:cNvSpPr/>
          <p:nvPr/>
        </p:nvSpPr>
        <p:spPr>
          <a:xfrm>
            <a:off x="387360" y="9279356"/>
            <a:ext cx="333375" cy="333375"/>
          </a:xfrm>
          <a:custGeom>
            <a:avLst/>
            <a:gdLst/>
            <a:ahLst/>
            <a:cxnLst/>
            <a:rect l="l" t="t" r="r" b="b"/>
            <a:pathLst>
              <a:path w="333375" h="333375">
                <a:moveTo>
                  <a:pt x="168463" y="0"/>
                </a:moveTo>
                <a:lnTo>
                  <a:pt x="123736" y="5976"/>
                </a:lnTo>
                <a:lnTo>
                  <a:pt x="83510" y="22851"/>
                </a:lnTo>
                <a:lnTo>
                  <a:pt x="49403" y="49046"/>
                </a:lnTo>
                <a:lnTo>
                  <a:pt x="23036" y="82979"/>
                </a:lnTo>
                <a:lnTo>
                  <a:pt x="6029" y="123072"/>
                </a:lnTo>
                <a:lnTo>
                  <a:pt x="0" y="167744"/>
                </a:lnTo>
                <a:lnTo>
                  <a:pt x="6029" y="212468"/>
                </a:lnTo>
                <a:lnTo>
                  <a:pt x="23036" y="252693"/>
                </a:lnTo>
                <a:lnTo>
                  <a:pt x="49403" y="286799"/>
                </a:lnTo>
                <a:lnTo>
                  <a:pt x="83510" y="313166"/>
                </a:lnTo>
                <a:lnTo>
                  <a:pt x="123736" y="330173"/>
                </a:lnTo>
                <a:lnTo>
                  <a:pt x="147482" y="333374"/>
                </a:lnTo>
                <a:lnTo>
                  <a:pt x="189417" y="333374"/>
                </a:lnTo>
                <a:lnTo>
                  <a:pt x="213134" y="330173"/>
                </a:lnTo>
                <a:lnTo>
                  <a:pt x="253225" y="313166"/>
                </a:lnTo>
                <a:lnTo>
                  <a:pt x="287158" y="286799"/>
                </a:lnTo>
                <a:lnTo>
                  <a:pt x="311692" y="254853"/>
                </a:lnTo>
                <a:lnTo>
                  <a:pt x="168462" y="254853"/>
                </a:lnTo>
                <a:lnTo>
                  <a:pt x="134502" y="248025"/>
                </a:lnTo>
                <a:lnTo>
                  <a:pt x="106818" y="229387"/>
                </a:lnTo>
                <a:lnTo>
                  <a:pt x="88178" y="201704"/>
                </a:lnTo>
                <a:lnTo>
                  <a:pt x="81349" y="167744"/>
                </a:lnTo>
                <a:lnTo>
                  <a:pt x="88178" y="133784"/>
                </a:lnTo>
                <a:lnTo>
                  <a:pt x="106818" y="106102"/>
                </a:lnTo>
                <a:lnTo>
                  <a:pt x="134502" y="87463"/>
                </a:lnTo>
                <a:lnTo>
                  <a:pt x="168462" y="80636"/>
                </a:lnTo>
                <a:lnTo>
                  <a:pt x="259164" y="80636"/>
                </a:lnTo>
                <a:lnTo>
                  <a:pt x="168463" y="0"/>
                </a:lnTo>
                <a:close/>
              </a:path>
              <a:path w="333375" h="333375">
                <a:moveTo>
                  <a:pt x="259164" y="80636"/>
                </a:moveTo>
                <a:lnTo>
                  <a:pt x="168462" y="80636"/>
                </a:lnTo>
                <a:lnTo>
                  <a:pt x="202421" y="87463"/>
                </a:lnTo>
                <a:lnTo>
                  <a:pt x="230104" y="106102"/>
                </a:lnTo>
                <a:lnTo>
                  <a:pt x="248743" y="133784"/>
                </a:lnTo>
                <a:lnTo>
                  <a:pt x="255572" y="167744"/>
                </a:lnTo>
                <a:lnTo>
                  <a:pt x="248743" y="201704"/>
                </a:lnTo>
                <a:lnTo>
                  <a:pt x="230104" y="229387"/>
                </a:lnTo>
                <a:lnTo>
                  <a:pt x="202421" y="248025"/>
                </a:lnTo>
                <a:lnTo>
                  <a:pt x="168462" y="254853"/>
                </a:lnTo>
                <a:lnTo>
                  <a:pt x="311692" y="254853"/>
                </a:lnTo>
                <a:lnTo>
                  <a:pt x="313351" y="252693"/>
                </a:lnTo>
                <a:lnTo>
                  <a:pt x="330226" y="212468"/>
                </a:lnTo>
                <a:lnTo>
                  <a:pt x="333374" y="188902"/>
                </a:lnTo>
                <a:lnTo>
                  <a:pt x="333374" y="146610"/>
                </a:lnTo>
                <a:lnTo>
                  <a:pt x="259164" y="80636"/>
                </a:lnTo>
                <a:close/>
              </a:path>
              <a:path w="333375" h="333375">
                <a:moveTo>
                  <a:pt x="168463" y="0"/>
                </a:moveTo>
                <a:lnTo>
                  <a:pt x="333374" y="146610"/>
                </a:lnTo>
                <a:lnTo>
                  <a:pt x="330226" y="123072"/>
                </a:lnTo>
                <a:lnTo>
                  <a:pt x="313351" y="82979"/>
                </a:lnTo>
                <a:lnTo>
                  <a:pt x="287158" y="49046"/>
                </a:lnTo>
                <a:lnTo>
                  <a:pt x="253225" y="22851"/>
                </a:lnTo>
                <a:lnTo>
                  <a:pt x="213134" y="5976"/>
                </a:lnTo>
                <a:lnTo>
                  <a:pt x="168463" y="0"/>
                </a:lnTo>
                <a:close/>
              </a:path>
              <a:path w="333375" h="333375">
                <a:moveTo>
                  <a:pt x="333374" y="0"/>
                </a:moveTo>
                <a:lnTo>
                  <a:pt x="168463" y="0"/>
                </a:lnTo>
                <a:lnTo>
                  <a:pt x="213134" y="5976"/>
                </a:lnTo>
                <a:lnTo>
                  <a:pt x="253225" y="22851"/>
                </a:lnTo>
                <a:lnTo>
                  <a:pt x="287158" y="49046"/>
                </a:lnTo>
                <a:lnTo>
                  <a:pt x="313351" y="82979"/>
                </a:lnTo>
                <a:lnTo>
                  <a:pt x="330226" y="123072"/>
                </a:lnTo>
                <a:lnTo>
                  <a:pt x="333374" y="146610"/>
                </a:lnTo>
                <a:lnTo>
                  <a:pt x="333374" y="0"/>
                </a:lnTo>
                <a:close/>
              </a:path>
            </a:pathLst>
          </a:custGeom>
          <a:solidFill>
            <a:srgbClr val="DA622E"/>
          </a:solidFill>
        </p:spPr>
        <p:txBody>
          <a:bodyPr wrap="square" lIns="0" tIns="0" rIns="0" bIns="0" rtlCol="0"/>
          <a:lstStyle/>
          <a:p>
            <a:endParaRPr/>
          </a:p>
        </p:txBody>
      </p:sp>
      <p:grpSp>
        <p:nvGrpSpPr>
          <p:cNvPr id="5" name="object 5"/>
          <p:cNvGrpSpPr/>
          <p:nvPr/>
        </p:nvGrpSpPr>
        <p:grpSpPr>
          <a:xfrm>
            <a:off x="15857370" y="0"/>
            <a:ext cx="2268220" cy="949325"/>
            <a:chOff x="15857370" y="0"/>
            <a:chExt cx="2268220" cy="949325"/>
          </a:xfrm>
        </p:grpSpPr>
        <p:sp>
          <p:nvSpPr>
            <p:cNvPr id="6" name="object 6"/>
            <p:cNvSpPr/>
            <p:nvPr/>
          </p:nvSpPr>
          <p:spPr>
            <a:xfrm>
              <a:off x="15857370" y="0"/>
              <a:ext cx="2268220" cy="949325"/>
            </a:xfrm>
            <a:custGeom>
              <a:avLst/>
              <a:gdLst/>
              <a:ahLst/>
              <a:cxnLst/>
              <a:rect l="l" t="t" r="r" b="b"/>
              <a:pathLst>
                <a:path w="2268219" h="949325">
                  <a:moveTo>
                    <a:pt x="199678" y="0"/>
                  </a:moveTo>
                  <a:lnTo>
                    <a:pt x="0" y="0"/>
                  </a:lnTo>
                  <a:lnTo>
                    <a:pt x="6559" y="34740"/>
                  </a:lnTo>
                  <a:lnTo>
                    <a:pt x="17150" y="80440"/>
                  </a:lnTo>
                  <a:lnTo>
                    <a:pt x="29536" y="125427"/>
                  </a:lnTo>
                  <a:lnTo>
                    <a:pt x="43679" y="169662"/>
                  </a:lnTo>
                  <a:lnTo>
                    <a:pt x="59537" y="213105"/>
                  </a:lnTo>
                  <a:lnTo>
                    <a:pt x="77072" y="255716"/>
                  </a:lnTo>
                  <a:lnTo>
                    <a:pt x="96241" y="297453"/>
                  </a:lnTo>
                  <a:lnTo>
                    <a:pt x="117007" y="338278"/>
                  </a:lnTo>
                  <a:lnTo>
                    <a:pt x="139328" y="378150"/>
                  </a:lnTo>
                  <a:lnTo>
                    <a:pt x="163165" y="417029"/>
                  </a:lnTo>
                  <a:lnTo>
                    <a:pt x="188478" y="454875"/>
                  </a:lnTo>
                  <a:lnTo>
                    <a:pt x="215226" y="491647"/>
                  </a:lnTo>
                  <a:lnTo>
                    <a:pt x="243370" y="527307"/>
                  </a:lnTo>
                  <a:lnTo>
                    <a:pt x="272869" y="561812"/>
                  </a:lnTo>
                  <a:lnTo>
                    <a:pt x="303684" y="595124"/>
                  </a:lnTo>
                  <a:lnTo>
                    <a:pt x="335774" y="627202"/>
                  </a:lnTo>
                  <a:lnTo>
                    <a:pt x="369100" y="658006"/>
                  </a:lnTo>
                  <a:lnTo>
                    <a:pt x="403621" y="687496"/>
                  </a:lnTo>
                  <a:lnTo>
                    <a:pt x="439297" y="715632"/>
                  </a:lnTo>
                  <a:lnTo>
                    <a:pt x="476089" y="742374"/>
                  </a:lnTo>
                  <a:lnTo>
                    <a:pt x="513957" y="767681"/>
                  </a:lnTo>
                  <a:lnTo>
                    <a:pt x="552859" y="791513"/>
                  </a:lnTo>
                  <a:lnTo>
                    <a:pt x="592757" y="813831"/>
                  </a:lnTo>
                  <a:lnTo>
                    <a:pt x="633610" y="834594"/>
                  </a:lnTo>
                  <a:lnTo>
                    <a:pt x="675379" y="853762"/>
                  </a:lnTo>
                  <a:lnTo>
                    <a:pt x="718022" y="871295"/>
                  </a:lnTo>
                  <a:lnTo>
                    <a:pt x="761501" y="887153"/>
                  </a:lnTo>
                  <a:lnTo>
                    <a:pt x="805775" y="901295"/>
                  </a:lnTo>
                  <a:lnTo>
                    <a:pt x="850804" y="913682"/>
                  </a:lnTo>
                  <a:lnTo>
                    <a:pt x="896548" y="924274"/>
                  </a:lnTo>
                  <a:lnTo>
                    <a:pt x="942967" y="933029"/>
                  </a:lnTo>
                  <a:lnTo>
                    <a:pt x="990022" y="939909"/>
                  </a:lnTo>
                  <a:lnTo>
                    <a:pt x="1037671" y="944873"/>
                  </a:lnTo>
                  <a:lnTo>
                    <a:pt x="1085875" y="947881"/>
                  </a:lnTo>
                  <a:lnTo>
                    <a:pt x="1134594" y="948892"/>
                  </a:lnTo>
                  <a:lnTo>
                    <a:pt x="1183246" y="947881"/>
                  </a:lnTo>
                  <a:lnTo>
                    <a:pt x="1231383" y="944873"/>
                  </a:lnTo>
                  <a:lnTo>
                    <a:pt x="1278967" y="939909"/>
                  </a:lnTo>
                  <a:lnTo>
                    <a:pt x="1325956" y="933029"/>
                  </a:lnTo>
                  <a:lnTo>
                    <a:pt x="1372312" y="924274"/>
                  </a:lnTo>
                  <a:lnTo>
                    <a:pt x="1417994" y="913682"/>
                  </a:lnTo>
                  <a:lnTo>
                    <a:pt x="1462962" y="901295"/>
                  </a:lnTo>
                  <a:lnTo>
                    <a:pt x="1507176" y="887153"/>
                  </a:lnTo>
                  <a:lnTo>
                    <a:pt x="1550596" y="871295"/>
                  </a:lnTo>
                  <a:lnTo>
                    <a:pt x="1593183" y="853762"/>
                  </a:lnTo>
                  <a:lnTo>
                    <a:pt x="1634896" y="834594"/>
                  </a:lnTo>
                  <a:lnTo>
                    <a:pt x="1675694" y="813831"/>
                  </a:lnTo>
                  <a:lnTo>
                    <a:pt x="1715539" y="791513"/>
                  </a:lnTo>
                  <a:lnTo>
                    <a:pt x="1754391" y="767681"/>
                  </a:lnTo>
                  <a:lnTo>
                    <a:pt x="1776242" y="753058"/>
                  </a:lnTo>
                  <a:lnTo>
                    <a:pt x="1134594" y="753058"/>
                  </a:lnTo>
                  <a:lnTo>
                    <a:pt x="1086839" y="751887"/>
                  </a:lnTo>
                  <a:lnTo>
                    <a:pt x="1039689" y="748411"/>
                  </a:lnTo>
                  <a:lnTo>
                    <a:pt x="993200" y="742684"/>
                  </a:lnTo>
                  <a:lnTo>
                    <a:pt x="947428" y="734763"/>
                  </a:lnTo>
                  <a:lnTo>
                    <a:pt x="902425" y="724700"/>
                  </a:lnTo>
                  <a:lnTo>
                    <a:pt x="858249" y="712553"/>
                  </a:lnTo>
                  <a:lnTo>
                    <a:pt x="814952" y="698374"/>
                  </a:lnTo>
                  <a:lnTo>
                    <a:pt x="772591" y="682220"/>
                  </a:lnTo>
                  <a:lnTo>
                    <a:pt x="731219" y="664145"/>
                  </a:lnTo>
                  <a:lnTo>
                    <a:pt x="690892" y="644205"/>
                  </a:lnTo>
                  <a:lnTo>
                    <a:pt x="651665" y="622454"/>
                  </a:lnTo>
                  <a:lnTo>
                    <a:pt x="613592" y="598946"/>
                  </a:lnTo>
                  <a:lnTo>
                    <a:pt x="576728" y="573738"/>
                  </a:lnTo>
                  <a:lnTo>
                    <a:pt x="541128" y="546884"/>
                  </a:lnTo>
                  <a:lnTo>
                    <a:pt x="506847" y="518438"/>
                  </a:lnTo>
                  <a:lnTo>
                    <a:pt x="473939" y="488457"/>
                  </a:lnTo>
                  <a:lnTo>
                    <a:pt x="442460" y="456994"/>
                  </a:lnTo>
                  <a:lnTo>
                    <a:pt x="412464" y="424105"/>
                  </a:lnTo>
                  <a:lnTo>
                    <a:pt x="384006" y="389844"/>
                  </a:lnTo>
                  <a:lnTo>
                    <a:pt x="357141" y="354267"/>
                  </a:lnTo>
                  <a:lnTo>
                    <a:pt x="331923" y="317429"/>
                  </a:lnTo>
                  <a:lnTo>
                    <a:pt x="308408" y="279384"/>
                  </a:lnTo>
                  <a:lnTo>
                    <a:pt x="286650" y="240187"/>
                  </a:lnTo>
                  <a:lnTo>
                    <a:pt x="266704" y="199894"/>
                  </a:lnTo>
                  <a:lnTo>
                    <a:pt x="248625" y="158558"/>
                  </a:lnTo>
                  <a:lnTo>
                    <a:pt x="232467" y="116236"/>
                  </a:lnTo>
                  <a:lnTo>
                    <a:pt x="218286" y="72982"/>
                  </a:lnTo>
                  <a:lnTo>
                    <a:pt x="206137" y="28851"/>
                  </a:lnTo>
                  <a:lnTo>
                    <a:pt x="199678" y="0"/>
                  </a:lnTo>
                  <a:close/>
                </a:path>
                <a:path w="2268219" h="949325">
                  <a:moveTo>
                    <a:pt x="2267688" y="0"/>
                  </a:moveTo>
                  <a:lnTo>
                    <a:pt x="2068751" y="0"/>
                  </a:lnTo>
                  <a:lnTo>
                    <a:pt x="2062293" y="28851"/>
                  </a:lnTo>
                  <a:lnTo>
                    <a:pt x="2050145" y="72982"/>
                  </a:lnTo>
                  <a:lnTo>
                    <a:pt x="2035967" y="116236"/>
                  </a:lnTo>
                  <a:lnTo>
                    <a:pt x="2019813" y="158558"/>
                  </a:lnTo>
                  <a:lnTo>
                    <a:pt x="2001739" y="199894"/>
                  </a:lnTo>
                  <a:lnTo>
                    <a:pt x="1981798" y="240187"/>
                  </a:lnTo>
                  <a:lnTo>
                    <a:pt x="1960047" y="279384"/>
                  </a:lnTo>
                  <a:lnTo>
                    <a:pt x="1936541" y="317429"/>
                  </a:lnTo>
                  <a:lnTo>
                    <a:pt x="1911333" y="354267"/>
                  </a:lnTo>
                  <a:lnTo>
                    <a:pt x="1884479" y="389844"/>
                  </a:lnTo>
                  <a:lnTo>
                    <a:pt x="1856034" y="424105"/>
                  </a:lnTo>
                  <a:lnTo>
                    <a:pt x="1826054" y="456994"/>
                  </a:lnTo>
                  <a:lnTo>
                    <a:pt x="1794592" y="488457"/>
                  </a:lnTo>
                  <a:lnTo>
                    <a:pt x="1761703" y="518438"/>
                  </a:lnTo>
                  <a:lnTo>
                    <a:pt x="1727444" y="546884"/>
                  </a:lnTo>
                  <a:lnTo>
                    <a:pt x="1691868" y="573738"/>
                  </a:lnTo>
                  <a:lnTo>
                    <a:pt x="1655031" y="598946"/>
                  </a:lnTo>
                  <a:lnTo>
                    <a:pt x="1616987" y="622454"/>
                  </a:lnTo>
                  <a:lnTo>
                    <a:pt x="1577792" y="644205"/>
                  </a:lnTo>
                  <a:lnTo>
                    <a:pt x="1537501" y="664145"/>
                  </a:lnTo>
                  <a:lnTo>
                    <a:pt x="1496167" y="682220"/>
                  </a:lnTo>
                  <a:lnTo>
                    <a:pt x="1453847" y="698374"/>
                  </a:lnTo>
                  <a:lnTo>
                    <a:pt x="1410595" y="712553"/>
                  </a:lnTo>
                  <a:lnTo>
                    <a:pt x="1366467" y="724700"/>
                  </a:lnTo>
                  <a:lnTo>
                    <a:pt x="1321516" y="734763"/>
                  </a:lnTo>
                  <a:lnTo>
                    <a:pt x="1275799" y="742684"/>
                  </a:lnTo>
                  <a:lnTo>
                    <a:pt x="1229370" y="748411"/>
                  </a:lnTo>
                  <a:lnTo>
                    <a:pt x="1182283" y="751887"/>
                  </a:lnTo>
                  <a:lnTo>
                    <a:pt x="1134594" y="753058"/>
                  </a:lnTo>
                  <a:lnTo>
                    <a:pt x="1776242" y="753058"/>
                  </a:lnTo>
                  <a:lnTo>
                    <a:pt x="1828952" y="715632"/>
                  </a:lnTo>
                  <a:lnTo>
                    <a:pt x="1864582" y="687496"/>
                  </a:lnTo>
                  <a:lnTo>
                    <a:pt x="1899058" y="658006"/>
                  </a:lnTo>
                  <a:lnTo>
                    <a:pt x="1932340" y="627202"/>
                  </a:lnTo>
                  <a:lnTo>
                    <a:pt x="1964389" y="595124"/>
                  </a:lnTo>
                  <a:lnTo>
                    <a:pt x="1995164" y="561812"/>
                  </a:lnTo>
                  <a:lnTo>
                    <a:pt x="2024626" y="527307"/>
                  </a:lnTo>
                  <a:lnTo>
                    <a:pt x="2052733" y="491647"/>
                  </a:lnTo>
                  <a:lnTo>
                    <a:pt x="2079447" y="454875"/>
                  </a:lnTo>
                  <a:lnTo>
                    <a:pt x="2104727" y="417029"/>
                  </a:lnTo>
                  <a:lnTo>
                    <a:pt x="2128534" y="378150"/>
                  </a:lnTo>
                  <a:lnTo>
                    <a:pt x="2150827" y="338278"/>
                  </a:lnTo>
                  <a:lnTo>
                    <a:pt x="2171566" y="297453"/>
                  </a:lnTo>
                  <a:lnTo>
                    <a:pt x="2190712" y="255716"/>
                  </a:lnTo>
                  <a:lnTo>
                    <a:pt x="2208224" y="213105"/>
                  </a:lnTo>
                  <a:lnTo>
                    <a:pt x="2224063" y="169662"/>
                  </a:lnTo>
                  <a:lnTo>
                    <a:pt x="2238188" y="125427"/>
                  </a:lnTo>
                  <a:lnTo>
                    <a:pt x="2250559" y="80440"/>
                  </a:lnTo>
                  <a:lnTo>
                    <a:pt x="2261137" y="34740"/>
                  </a:lnTo>
                  <a:lnTo>
                    <a:pt x="2267688" y="0"/>
                  </a:lnTo>
                  <a:close/>
                </a:path>
              </a:pathLst>
            </a:custGeom>
            <a:solidFill>
              <a:srgbClr val="DA622E"/>
            </a:solidFill>
          </p:spPr>
          <p:txBody>
            <a:bodyPr wrap="square" lIns="0" tIns="0" rIns="0" bIns="0" rtlCol="0"/>
            <a:lstStyle/>
            <a:p>
              <a:endParaRPr/>
            </a:p>
          </p:txBody>
        </p:sp>
        <p:sp>
          <p:nvSpPr>
            <p:cNvPr id="7" name="object 7"/>
            <p:cNvSpPr/>
            <p:nvPr/>
          </p:nvSpPr>
          <p:spPr>
            <a:xfrm>
              <a:off x="16321463" y="0"/>
              <a:ext cx="1261110" cy="459740"/>
            </a:xfrm>
            <a:custGeom>
              <a:avLst/>
              <a:gdLst/>
              <a:ahLst/>
              <a:cxnLst/>
              <a:rect l="l" t="t" r="r" b="b"/>
              <a:pathLst>
                <a:path w="1261109" h="459740">
                  <a:moveTo>
                    <a:pt x="255990" y="0"/>
                  </a:moveTo>
                  <a:lnTo>
                    <a:pt x="0" y="0"/>
                  </a:lnTo>
                  <a:lnTo>
                    <a:pt x="7610" y="23350"/>
                  </a:lnTo>
                  <a:lnTo>
                    <a:pt x="24445" y="65042"/>
                  </a:lnTo>
                  <a:lnTo>
                    <a:pt x="43975" y="105276"/>
                  </a:lnTo>
                  <a:lnTo>
                    <a:pt x="66087" y="143942"/>
                  </a:lnTo>
                  <a:lnTo>
                    <a:pt x="90668" y="180925"/>
                  </a:lnTo>
                  <a:lnTo>
                    <a:pt x="117606" y="216116"/>
                  </a:lnTo>
                  <a:lnTo>
                    <a:pt x="146787" y="249400"/>
                  </a:lnTo>
                  <a:lnTo>
                    <a:pt x="178099" y="280666"/>
                  </a:lnTo>
                  <a:lnTo>
                    <a:pt x="211429" y="309802"/>
                  </a:lnTo>
                  <a:lnTo>
                    <a:pt x="246663" y="336696"/>
                  </a:lnTo>
                  <a:lnTo>
                    <a:pt x="283690" y="361235"/>
                  </a:lnTo>
                  <a:lnTo>
                    <a:pt x="322396" y="383307"/>
                  </a:lnTo>
                  <a:lnTo>
                    <a:pt x="362668" y="402801"/>
                  </a:lnTo>
                  <a:lnTo>
                    <a:pt x="404394" y="419603"/>
                  </a:lnTo>
                  <a:lnTo>
                    <a:pt x="447461" y="433602"/>
                  </a:lnTo>
                  <a:lnTo>
                    <a:pt x="491756" y="444685"/>
                  </a:lnTo>
                  <a:lnTo>
                    <a:pt x="537165" y="452741"/>
                  </a:lnTo>
                  <a:lnTo>
                    <a:pt x="583577" y="457656"/>
                  </a:lnTo>
                  <a:lnTo>
                    <a:pt x="630877" y="459320"/>
                  </a:lnTo>
                  <a:lnTo>
                    <a:pt x="678174" y="457656"/>
                  </a:lnTo>
                  <a:lnTo>
                    <a:pt x="724573" y="452741"/>
                  </a:lnTo>
                  <a:lnTo>
                    <a:pt x="769964" y="444685"/>
                  </a:lnTo>
                  <a:lnTo>
                    <a:pt x="814232" y="433602"/>
                  </a:lnTo>
                  <a:lnTo>
                    <a:pt x="857268" y="419603"/>
                  </a:lnTo>
                  <a:lnTo>
                    <a:pt x="898958" y="402801"/>
                  </a:lnTo>
                  <a:lnTo>
                    <a:pt x="939190" y="383307"/>
                  </a:lnTo>
                  <a:lnTo>
                    <a:pt x="977852" y="361235"/>
                  </a:lnTo>
                  <a:lnTo>
                    <a:pt x="1014833" y="336696"/>
                  </a:lnTo>
                  <a:lnTo>
                    <a:pt x="1050019" y="309802"/>
                  </a:lnTo>
                  <a:lnTo>
                    <a:pt x="1083299" y="280666"/>
                  </a:lnTo>
                  <a:lnTo>
                    <a:pt x="1114562" y="249400"/>
                  </a:lnTo>
                  <a:lnTo>
                    <a:pt x="1137514" y="223176"/>
                  </a:lnTo>
                  <a:lnTo>
                    <a:pt x="630877" y="223176"/>
                  </a:lnTo>
                  <a:lnTo>
                    <a:pt x="584415" y="220675"/>
                  </a:lnTo>
                  <a:lnTo>
                    <a:pt x="539387" y="213347"/>
                  </a:lnTo>
                  <a:lnTo>
                    <a:pt x="496056" y="201450"/>
                  </a:lnTo>
                  <a:lnTo>
                    <a:pt x="454684" y="185245"/>
                  </a:lnTo>
                  <a:lnTo>
                    <a:pt x="415532" y="164992"/>
                  </a:lnTo>
                  <a:lnTo>
                    <a:pt x="378865" y="140950"/>
                  </a:lnTo>
                  <a:lnTo>
                    <a:pt x="344943" y="113380"/>
                  </a:lnTo>
                  <a:lnTo>
                    <a:pt x="314029" y="82540"/>
                  </a:lnTo>
                  <a:lnTo>
                    <a:pt x="286386" y="48692"/>
                  </a:lnTo>
                  <a:lnTo>
                    <a:pt x="262276" y="12094"/>
                  </a:lnTo>
                  <a:lnTo>
                    <a:pt x="255990" y="0"/>
                  </a:lnTo>
                  <a:close/>
                </a:path>
                <a:path w="1261109" h="459740">
                  <a:moveTo>
                    <a:pt x="1261069" y="0"/>
                  </a:moveTo>
                  <a:lnTo>
                    <a:pt x="1005764" y="0"/>
                  </a:lnTo>
                  <a:lnTo>
                    <a:pt x="999478" y="12094"/>
                  </a:lnTo>
                  <a:lnTo>
                    <a:pt x="975368" y="48692"/>
                  </a:lnTo>
                  <a:lnTo>
                    <a:pt x="947725" y="82540"/>
                  </a:lnTo>
                  <a:lnTo>
                    <a:pt x="916812" y="113380"/>
                  </a:lnTo>
                  <a:lnTo>
                    <a:pt x="882890" y="140950"/>
                  </a:lnTo>
                  <a:lnTo>
                    <a:pt x="846222" y="164992"/>
                  </a:lnTo>
                  <a:lnTo>
                    <a:pt x="807071" y="185245"/>
                  </a:lnTo>
                  <a:lnTo>
                    <a:pt x="765698" y="201450"/>
                  </a:lnTo>
                  <a:lnTo>
                    <a:pt x="722367" y="213347"/>
                  </a:lnTo>
                  <a:lnTo>
                    <a:pt x="677339" y="220675"/>
                  </a:lnTo>
                  <a:lnTo>
                    <a:pt x="630877" y="223176"/>
                  </a:lnTo>
                  <a:lnTo>
                    <a:pt x="1137514" y="223176"/>
                  </a:lnTo>
                  <a:lnTo>
                    <a:pt x="1170583" y="180925"/>
                  </a:lnTo>
                  <a:lnTo>
                    <a:pt x="1195118" y="143942"/>
                  </a:lnTo>
                  <a:lnTo>
                    <a:pt x="1217186" y="105276"/>
                  </a:lnTo>
                  <a:lnTo>
                    <a:pt x="1236676" y="65042"/>
                  </a:lnTo>
                  <a:lnTo>
                    <a:pt x="1253475" y="23350"/>
                  </a:lnTo>
                  <a:lnTo>
                    <a:pt x="1261069" y="0"/>
                  </a:lnTo>
                  <a:close/>
                </a:path>
              </a:pathLst>
            </a:custGeom>
            <a:solidFill>
              <a:srgbClr val="FFA900"/>
            </a:solidFill>
          </p:spPr>
          <p:txBody>
            <a:bodyPr wrap="square" lIns="0" tIns="0" rIns="0" bIns="0" rtlCol="0"/>
            <a:lstStyle/>
            <a:p>
              <a:endParaRPr/>
            </a:p>
          </p:txBody>
        </p:sp>
      </p:grpSp>
      <p:sp>
        <p:nvSpPr>
          <p:cNvPr id="8" name="object 8"/>
          <p:cNvSpPr txBox="1">
            <a:spLocks noGrp="1"/>
          </p:cNvSpPr>
          <p:nvPr>
            <p:ph type="title"/>
          </p:nvPr>
        </p:nvSpPr>
        <p:spPr>
          <a:xfrm>
            <a:off x="1690338" y="1231154"/>
            <a:ext cx="9043419" cy="877163"/>
          </a:xfrm>
          <a:prstGeom prst="rect">
            <a:avLst/>
          </a:prstGeom>
        </p:spPr>
        <p:txBody>
          <a:bodyPr vert="horz" wrap="square" lIns="0" tIns="15240" rIns="0" bIns="0" rtlCol="0" anchor="t">
            <a:spAutoFit/>
          </a:bodyPr>
          <a:lstStyle/>
          <a:p>
            <a:pPr marL="12700">
              <a:spcBef>
                <a:spcPts val="120"/>
              </a:spcBef>
            </a:pPr>
            <a:r>
              <a:rPr lang="en-US" sz="5600" spc="85" dirty="0">
                <a:ea typeface="Cambria"/>
              </a:rPr>
              <a:t> </a:t>
            </a:r>
            <a:r>
              <a:rPr lang="en-US" sz="5600" b="1" spc="85" dirty="0">
                <a:ea typeface="Cambria"/>
              </a:rPr>
              <a:t>Types of Data Structures:</a:t>
            </a:r>
          </a:p>
        </p:txBody>
      </p:sp>
      <p:sp>
        <p:nvSpPr>
          <p:cNvPr id="14" name="object 14"/>
          <p:cNvSpPr/>
          <p:nvPr/>
        </p:nvSpPr>
        <p:spPr>
          <a:xfrm>
            <a:off x="7887893" y="7988478"/>
            <a:ext cx="573405" cy="572135"/>
          </a:xfrm>
          <a:custGeom>
            <a:avLst/>
            <a:gdLst/>
            <a:ahLst/>
            <a:cxnLst/>
            <a:rect l="l" t="t" r="r" b="b"/>
            <a:pathLst>
              <a:path w="573404" h="572134">
                <a:moveTo>
                  <a:pt x="327520" y="0"/>
                </a:moveTo>
                <a:lnTo>
                  <a:pt x="246176" y="0"/>
                </a:lnTo>
                <a:lnTo>
                  <a:pt x="246176" y="187185"/>
                </a:lnTo>
                <a:lnTo>
                  <a:pt x="113017" y="54711"/>
                </a:lnTo>
                <a:lnTo>
                  <a:pt x="55422" y="112318"/>
                </a:lnTo>
                <a:lnTo>
                  <a:pt x="187871" y="244792"/>
                </a:lnTo>
                <a:lnTo>
                  <a:pt x="0" y="244792"/>
                </a:lnTo>
                <a:lnTo>
                  <a:pt x="0" y="326148"/>
                </a:lnTo>
                <a:lnTo>
                  <a:pt x="187871" y="326148"/>
                </a:lnTo>
                <a:lnTo>
                  <a:pt x="55422" y="458622"/>
                </a:lnTo>
                <a:lnTo>
                  <a:pt x="113017" y="516216"/>
                </a:lnTo>
                <a:lnTo>
                  <a:pt x="246176" y="383743"/>
                </a:lnTo>
                <a:lnTo>
                  <a:pt x="246176" y="571652"/>
                </a:lnTo>
                <a:lnTo>
                  <a:pt x="327520" y="571652"/>
                </a:lnTo>
                <a:lnTo>
                  <a:pt x="327520" y="383743"/>
                </a:lnTo>
                <a:lnTo>
                  <a:pt x="460692" y="516216"/>
                </a:lnTo>
                <a:lnTo>
                  <a:pt x="518274" y="458622"/>
                </a:lnTo>
                <a:lnTo>
                  <a:pt x="385826" y="326148"/>
                </a:lnTo>
                <a:lnTo>
                  <a:pt x="572985" y="326148"/>
                </a:lnTo>
                <a:lnTo>
                  <a:pt x="572985" y="244792"/>
                </a:lnTo>
                <a:lnTo>
                  <a:pt x="385826" y="244792"/>
                </a:lnTo>
                <a:lnTo>
                  <a:pt x="518274" y="112318"/>
                </a:lnTo>
                <a:lnTo>
                  <a:pt x="460692" y="54711"/>
                </a:lnTo>
                <a:lnTo>
                  <a:pt x="327520" y="187185"/>
                </a:lnTo>
                <a:lnTo>
                  <a:pt x="327520" y="0"/>
                </a:lnTo>
                <a:close/>
              </a:path>
            </a:pathLst>
          </a:custGeom>
          <a:solidFill>
            <a:srgbClr val="DA622E"/>
          </a:solidFill>
        </p:spPr>
        <p:txBody>
          <a:bodyPr wrap="square" lIns="0" tIns="0" rIns="0" bIns="0" rtlCol="0"/>
          <a:lstStyle/>
          <a:p>
            <a:endParaRPr/>
          </a:p>
        </p:txBody>
      </p:sp>
      <p:sp>
        <p:nvSpPr>
          <p:cNvPr id="15" name="object 15"/>
          <p:cNvSpPr/>
          <p:nvPr/>
        </p:nvSpPr>
        <p:spPr>
          <a:xfrm>
            <a:off x="8021383" y="8969540"/>
            <a:ext cx="1730375" cy="271780"/>
          </a:xfrm>
          <a:custGeom>
            <a:avLst/>
            <a:gdLst/>
            <a:ahLst/>
            <a:cxnLst/>
            <a:rect l="l" t="t" r="r" b="b"/>
            <a:pathLst>
              <a:path w="1730375" h="271779">
                <a:moveTo>
                  <a:pt x="1441411" y="0"/>
                </a:moveTo>
                <a:lnTo>
                  <a:pt x="1375336" y="5804"/>
                </a:lnTo>
                <a:lnTo>
                  <a:pt x="1323162" y="20518"/>
                </a:lnTo>
                <a:lnTo>
                  <a:pt x="1282056" y="40093"/>
                </a:lnTo>
                <a:lnTo>
                  <a:pt x="1249184" y="60479"/>
                </a:lnTo>
                <a:lnTo>
                  <a:pt x="1226915" y="74348"/>
                </a:lnTo>
                <a:lnTo>
                  <a:pt x="1206068" y="84506"/>
                </a:lnTo>
                <a:lnTo>
                  <a:pt x="1182658" y="90749"/>
                </a:lnTo>
                <a:lnTo>
                  <a:pt x="1152702" y="92875"/>
                </a:lnTo>
                <a:lnTo>
                  <a:pt x="1123158" y="90749"/>
                </a:lnTo>
                <a:lnTo>
                  <a:pt x="1099961" y="84506"/>
                </a:lnTo>
                <a:lnTo>
                  <a:pt x="1079195" y="74348"/>
                </a:lnTo>
                <a:lnTo>
                  <a:pt x="1056944" y="60479"/>
                </a:lnTo>
                <a:lnTo>
                  <a:pt x="1023971" y="40093"/>
                </a:lnTo>
                <a:lnTo>
                  <a:pt x="982694" y="20518"/>
                </a:lnTo>
                <a:lnTo>
                  <a:pt x="930482" y="5804"/>
                </a:lnTo>
                <a:lnTo>
                  <a:pt x="864704" y="0"/>
                </a:lnTo>
                <a:lnTo>
                  <a:pt x="798621" y="5804"/>
                </a:lnTo>
                <a:lnTo>
                  <a:pt x="746444" y="20518"/>
                </a:lnTo>
                <a:lnTo>
                  <a:pt x="705336" y="40093"/>
                </a:lnTo>
                <a:lnTo>
                  <a:pt x="672465" y="60479"/>
                </a:lnTo>
                <a:lnTo>
                  <a:pt x="650203" y="74348"/>
                </a:lnTo>
                <a:lnTo>
                  <a:pt x="629359" y="84506"/>
                </a:lnTo>
                <a:lnTo>
                  <a:pt x="605951" y="90749"/>
                </a:lnTo>
                <a:lnTo>
                  <a:pt x="575995" y="92875"/>
                </a:lnTo>
                <a:lnTo>
                  <a:pt x="546451" y="90749"/>
                </a:lnTo>
                <a:lnTo>
                  <a:pt x="523254" y="84506"/>
                </a:lnTo>
                <a:lnTo>
                  <a:pt x="502488" y="74348"/>
                </a:lnTo>
                <a:lnTo>
                  <a:pt x="480237" y="60479"/>
                </a:lnTo>
                <a:lnTo>
                  <a:pt x="447264" y="40093"/>
                </a:lnTo>
                <a:lnTo>
                  <a:pt x="405987" y="20518"/>
                </a:lnTo>
                <a:lnTo>
                  <a:pt x="353775" y="5804"/>
                </a:lnTo>
                <a:lnTo>
                  <a:pt x="287997" y="0"/>
                </a:lnTo>
                <a:lnTo>
                  <a:pt x="221914" y="5804"/>
                </a:lnTo>
                <a:lnTo>
                  <a:pt x="169737" y="20518"/>
                </a:lnTo>
                <a:lnTo>
                  <a:pt x="128629" y="40093"/>
                </a:lnTo>
                <a:lnTo>
                  <a:pt x="95758" y="60479"/>
                </a:lnTo>
                <a:lnTo>
                  <a:pt x="73507" y="74348"/>
                </a:lnTo>
                <a:lnTo>
                  <a:pt x="52741" y="84506"/>
                </a:lnTo>
                <a:lnTo>
                  <a:pt x="29544" y="90749"/>
                </a:lnTo>
                <a:lnTo>
                  <a:pt x="0" y="92875"/>
                </a:lnTo>
                <a:lnTo>
                  <a:pt x="0" y="271424"/>
                </a:lnTo>
                <a:lnTo>
                  <a:pt x="65783" y="265507"/>
                </a:lnTo>
                <a:lnTo>
                  <a:pt x="117994" y="250545"/>
                </a:lnTo>
                <a:lnTo>
                  <a:pt x="159268" y="230723"/>
                </a:lnTo>
                <a:lnTo>
                  <a:pt x="192239" y="210225"/>
                </a:lnTo>
                <a:lnTo>
                  <a:pt x="214390" y="196357"/>
                </a:lnTo>
                <a:lnTo>
                  <a:pt x="234989" y="186200"/>
                </a:lnTo>
                <a:lnTo>
                  <a:pt x="258153" y="179957"/>
                </a:lnTo>
                <a:lnTo>
                  <a:pt x="287997" y="177831"/>
                </a:lnTo>
                <a:lnTo>
                  <a:pt x="317847" y="179957"/>
                </a:lnTo>
                <a:lnTo>
                  <a:pt x="341010" y="186200"/>
                </a:lnTo>
                <a:lnTo>
                  <a:pt x="361607" y="196357"/>
                </a:lnTo>
                <a:lnTo>
                  <a:pt x="383755" y="210225"/>
                </a:lnTo>
                <a:lnTo>
                  <a:pt x="416729" y="230723"/>
                </a:lnTo>
                <a:lnTo>
                  <a:pt x="458006" y="250545"/>
                </a:lnTo>
                <a:lnTo>
                  <a:pt x="510218" y="265507"/>
                </a:lnTo>
                <a:lnTo>
                  <a:pt x="575995" y="271424"/>
                </a:lnTo>
                <a:lnTo>
                  <a:pt x="642088" y="265507"/>
                </a:lnTo>
                <a:lnTo>
                  <a:pt x="694340" y="250545"/>
                </a:lnTo>
                <a:lnTo>
                  <a:pt x="735658" y="230723"/>
                </a:lnTo>
                <a:lnTo>
                  <a:pt x="768946" y="210225"/>
                </a:lnTo>
                <a:lnTo>
                  <a:pt x="790797" y="196357"/>
                </a:lnTo>
                <a:lnTo>
                  <a:pt x="811429" y="186200"/>
                </a:lnTo>
                <a:lnTo>
                  <a:pt x="834760" y="179957"/>
                </a:lnTo>
                <a:lnTo>
                  <a:pt x="864704" y="177831"/>
                </a:lnTo>
                <a:lnTo>
                  <a:pt x="894249" y="179957"/>
                </a:lnTo>
                <a:lnTo>
                  <a:pt x="917446" y="186200"/>
                </a:lnTo>
                <a:lnTo>
                  <a:pt x="938212" y="196357"/>
                </a:lnTo>
                <a:lnTo>
                  <a:pt x="960462" y="210225"/>
                </a:lnTo>
                <a:lnTo>
                  <a:pt x="993436" y="230723"/>
                </a:lnTo>
                <a:lnTo>
                  <a:pt x="1034713" y="250545"/>
                </a:lnTo>
                <a:lnTo>
                  <a:pt x="1086925" y="265507"/>
                </a:lnTo>
                <a:lnTo>
                  <a:pt x="1152702" y="271424"/>
                </a:lnTo>
                <a:lnTo>
                  <a:pt x="1218797" y="265507"/>
                </a:lnTo>
                <a:lnTo>
                  <a:pt x="1271054" y="250545"/>
                </a:lnTo>
                <a:lnTo>
                  <a:pt x="1312376" y="230723"/>
                </a:lnTo>
                <a:lnTo>
                  <a:pt x="1345666" y="210225"/>
                </a:lnTo>
                <a:lnTo>
                  <a:pt x="1367509" y="196357"/>
                </a:lnTo>
                <a:lnTo>
                  <a:pt x="1388138" y="186200"/>
                </a:lnTo>
                <a:lnTo>
                  <a:pt x="1411467" y="179957"/>
                </a:lnTo>
                <a:lnTo>
                  <a:pt x="1441411" y="177831"/>
                </a:lnTo>
                <a:lnTo>
                  <a:pt x="1471261" y="179957"/>
                </a:lnTo>
                <a:lnTo>
                  <a:pt x="1494426" y="186200"/>
                </a:lnTo>
                <a:lnTo>
                  <a:pt x="1515026" y="196357"/>
                </a:lnTo>
                <a:lnTo>
                  <a:pt x="1537182" y="210225"/>
                </a:lnTo>
                <a:lnTo>
                  <a:pt x="1570165" y="230723"/>
                </a:lnTo>
                <a:lnTo>
                  <a:pt x="1611517" y="250545"/>
                </a:lnTo>
                <a:lnTo>
                  <a:pt x="1663939" y="265507"/>
                </a:lnTo>
                <a:lnTo>
                  <a:pt x="1730133" y="271424"/>
                </a:lnTo>
                <a:lnTo>
                  <a:pt x="1730133" y="92875"/>
                </a:lnTo>
                <a:lnTo>
                  <a:pt x="1700170" y="90749"/>
                </a:lnTo>
                <a:lnTo>
                  <a:pt x="1676758" y="84506"/>
                </a:lnTo>
                <a:lnTo>
                  <a:pt x="1655913" y="74348"/>
                </a:lnTo>
                <a:lnTo>
                  <a:pt x="1633651" y="60479"/>
                </a:lnTo>
                <a:lnTo>
                  <a:pt x="1600680" y="40093"/>
                </a:lnTo>
                <a:lnTo>
                  <a:pt x="1559406" y="20518"/>
                </a:lnTo>
                <a:lnTo>
                  <a:pt x="1507194" y="5804"/>
                </a:lnTo>
                <a:lnTo>
                  <a:pt x="1441411" y="0"/>
                </a:lnTo>
                <a:close/>
              </a:path>
            </a:pathLst>
          </a:custGeom>
          <a:solidFill>
            <a:srgbClr val="FFA900"/>
          </a:solidFill>
        </p:spPr>
        <p:txBody>
          <a:bodyPr wrap="square" lIns="0" tIns="0" rIns="0" bIns="0" rtlCol="0"/>
          <a:lstStyle/>
          <a:p>
            <a:endParaRPr/>
          </a:p>
        </p:txBody>
      </p:sp>
      <p:sp>
        <p:nvSpPr>
          <p:cNvPr id="16" name="object 16"/>
          <p:cNvSpPr/>
          <p:nvPr/>
        </p:nvSpPr>
        <p:spPr>
          <a:xfrm>
            <a:off x="8021383" y="9344633"/>
            <a:ext cx="1730375" cy="271780"/>
          </a:xfrm>
          <a:custGeom>
            <a:avLst/>
            <a:gdLst/>
            <a:ahLst/>
            <a:cxnLst/>
            <a:rect l="l" t="t" r="r" b="b"/>
            <a:pathLst>
              <a:path w="1730375" h="271779">
                <a:moveTo>
                  <a:pt x="1441411" y="0"/>
                </a:moveTo>
                <a:lnTo>
                  <a:pt x="1375336" y="5804"/>
                </a:lnTo>
                <a:lnTo>
                  <a:pt x="1323162" y="20518"/>
                </a:lnTo>
                <a:lnTo>
                  <a:pt x="1282056" y="40091"/>
                </a:lnTo>
                <a:lnTo>
                  <a:pt x="1249184" y="60473"/>
                </a:lnTo>
                <a:lnTo>
                  <a:pt x="1226915" y="74344"/>
                </a:lnTo>
                <a:lnTo>
                  <a:pt x="1206068" y="84503"/>
                </a:lnTo>
                <a:lnTo>
                  <a:pt x="1182658" y="90747"/>
                </a:lnTo>
                <a:lnTo>
                  <a:pt x="1152702" y="92873"/>
                </a:lnTo>
                <a:lnTo>
                  <a:pt x="1123158" y="90747"/>
                </a:lnTo>
                <a:lnTo>
                  <a:pt x="1099961" y="84503"/>
                </a:lnTo>
                <a:lnTo>
                  <a:pt x="1079195" y="74344"/>
                </a:lnTo>
                <a:lnTo>
                  <a:pt x="1056944" y="60473"/>
                </a:lnTo>
                <a:lnTo>
                  <a:pt x="1023971" y="40091"/>
                </a:lnTo>
                <a:lnTo>
                  <a:pt x="982694" y="20518"/>
                </a:lnTo>
                <a:lnTo>
                  <a:pt x="930482" y="5804"/>
                </a:lnTo>
                <a:lnTo>
                  <a:pt x="864704" y="0"/>
                </a:lnTo>
                <a:lnTo>
                  <a:pt x="798621" y="5804"/>
                </a:lnTo>
                <a:lnTo>
                  <a:pt x="746444" y="20518"/>
                </a:lnTo>
                <a:lnTo>
                  <a:pt x="705336" y="40091"/>
                </a:lnTo>
                <a:lnTo>
                  <a:pt x="672465" y="60473"/>
                </a:lnTo>
                <a:lnTo>
                  <a:pt x="650203" y="74344"/>
                </a:lnTo>
                <a:lnTo>
                  <a:pt x="629359" y="84503"/>
                </a:lnTo>
                <a:lnTo>
                  <a:pt x="605951" y="90747"/>
                </a:lnTo>
                <a:lnTo>
                  <a:pt x="575995" y="92873"/>
                </a:lnTo>
                <a:lnTo>
                  <a:pt x="546451" y="90747"/>
                </a:lnTo>
                <a:lnTo>
                  <a:pt x="523254" y="84503"/>
                </a:lnTo>
                <a:lnTo>
                  <a:pt x="502488" y="74344"/>
                </a:lnTo>
                <a:lnTo>
                  <a:pt x="480237" y="60473"/>
                </a:lnTo>
                <a:lnTo>
                  <a:pt x="447264" y="40091"/>
                </a:lnTo>
                <a:lnTo>
                  <a:pt x="405987" y="20518"/>
                </a:lnTo>
                <a:lnTo>
                  <a:pt x="353775" y="5804"/>
                </a:lnTo>
                <a:lnTo>
                  <a:pt x="287997" y="0"/>
                </a:lnTo>
                <a:lnTo>
                  <a:pt x="221914" y="5804"/>
                </a:lnTo>
                <a:lnTo>
                  <a:pt x="169737" y="20518"/>
                </a:lnTo>
                <a:lnTo>
                  <a:pt x="128629" y="40091"/>
                </a:lnTo>
                <a:lnTo>
                  <a:pt x="95758" y="60473"/>
                </a:lnTo>
                <a:lnTo>
                  <a:pt x="73507" y="74344"/>
                </a:lnTo>
                <a:lnTo>
                  <a:pt x="52741" y="84503"/>
                </a:lnTo>
                <a:lnTo>
                  <a:pt x="29544" y="90747"/>
                </a:lnTo>
                <a:lnTo>
                  <a:pt x="0" y="92873"/>
                </a:lnTo>
                <a:lnTo>
                  <a:pt x="0" y="271418"/>
                </a:lnTo>
                <a:lnTo>
                  <a:pt x="65783" y="265500"/>
                </a:lnTo>
                <a:lnTo>
                  <a:pt x="117994" y="250539"/>
                </a:lnTo>
                <a:lnTo>
                  <a:pt x="159268" y="230719"/>
                </a:lnTo>
                <a:lnTo>
                  <a:pt x="192239" y="210224"/>
                </a:lnTo>
                <a:lnTo>
                  <a:pt x="214390" y="196353"/>
                </a:lnTo>
                <a:lnTo>
                  <a:pt x="234989" y="186194"/>
                </a:lnTo>
                <a:lnTo>
                  <a:pt x="258153" y="179950"/>
                </a:lnTo>
                <a:lnTo>
                  <a:pt x="287997" y="177824"/>
                </a:lnTo>
                <a:lnTo>
                  <a:pt x="317847" y="179950"/>
                </a:lnTo>
                <a:lnTo>
                  <a:pt x="341010" y="186194"/>
                </a:lnTo>
                <a:lnTo>
                  <a:pt x="361607" y="196353"/>
                </a:lnTo>
                <a:lnTo>
                  <a:pt x="383755" y="210224"/>
                </a:lnTo>
                <a:lnTo>
                  <a:pt x="416729" y="230719"/>
                </a:lnTo>
                <a:lnTo>
                  <a:pt x="458006" y="250539"/>
                </a:lnTo>
                <a:lnTo>
                  <a:pt x="510218" y="265500"/>
                </a:lnTo>
                <a:lnTo>
                  <a:pt x="575995" y="271418"/>
                </a:lnTo>
                <a:lnTo>
                  <a:pt x="642088" y="265500"/>
                </a:lnTo>
                <a:lnTo>
                  <a:pt x="694340" y="250539"/>
                </a:lnTo>
                <a:lnTo>
                  <a:pt x="735658" y="230719"/>
                </a:lnTo>
                <a:lnTo>
                  <a:pt x="768946" y="210224"/>
                </a:lnTo>
                <a:lnTo>
                  <a:pt x="790797" y="196353"/>
                </a:lnTo>
                <a:lnTo>
                  <a:pt x="811429" y="186194"/>
                </a:lnTo>
                <a:lnTo>
                  <a:pt x="834760" y="179950"/>
                </a:lnTo>
                <a:lnTo>
                  <a:pt x="864704" y="177824"/>
                </a:lnTo>
                <a:lnTo>
                  <a:pt x="894249" y="179950"/>
                </a:lnTo>
                <a:lnTo>
                  <a:pt x="917446" y="186194"/>
                </a:lnTo>
                <a:lnTo>
                  <a:pt x="938212" y="196353"/>
                </a:lnTo>
                <a:lnTo>
                  <a:pt x="960462" y="210224"/>
                </a:lnTo>
                <a:lnTo>
                  <a:pt x="993436" y="230719"/>
                </a:lnTo>
                <a:lnTo>
                  <a:pt x="1034713" y="250539"/>
                </a:lnTo>
                <a:lnTo>
                  <a:pt x="1086925" y="265500"/>
                </a:lnTo>
                <a:lnTo>
                  <a:pt x="1152702" y="271418"/>
                </a:lnTo>
                <a:lnTo>
                  <a:pt x="1218797" y="265500"/>
                </a:lnTo>
                <a:lnTo>
                  <a:pt x="1271054" y="250539"/>
                </a:lnTo>
                <a:lnTo>
                  <a:pt x="1312376" y="230719"/>
                </a:lnTo>
                <a:lnTo>
                  <a:pt x="1345666" y="210224"/>
                </a:lnTo>
                <a:lnTo>
                  <a:pt x="1367509" y="196353"/>
                </a:lnTo>
                <a:lnTo>
                  <a:pt x="1388138" y="186194"/>
                </a:lnTo>
                <a:lnTo>
                  <a:pt x="1411467" y="179950"/>
                </a:lnTo>
                <a:lnTo>
                  <a:pt x="1441411" y="177824"/>
                </a:lnTo>
                <a:lnTo>
                  <a:pt x="1471261" y="179950"/>
                </a:lnTo>
                <a:lnTo>
                  <a:pt x="1494426" y="186194"/>
                </a:lnTo>
                <a:lnTo>
                  <a:pt x="1515026" y="196353"/>
                </a:lnTo>
                <a:lnTo>
                  <a:pt x="1537182" y="210224"/>
                </a:lnTo>
                <a:lnTo>
                  <a:pt x="1570165" y="230719"/>
                </a:lnTo>
                <a:lnTo>
                  <a:pt x="1611517" y="250539"/>
                </a:lnTo>
                <a:lnTo>
                  <a:pt x="1663939" y="265500"/>
                </a:lnTo>
                <a:lnTo>
                  <a:pt x="1730133" y="271418"/>
                </a:lnTo>
                <a:lnTo>
                  <a:pt x="1730133" y="92873"/>
                </a:lnTo>
                <a:lnTo>
                  <a:pt x="1700170" y="90747"/>
                </a:lnTo>
                <a:lnTo>
                  <a:pt x="1676758" y="84503"/>
                </a:lnTo>
                <a:lnTo>
                  <a:pt x="1655913" y="74344"/>
                </a:lnTo>
                <a:lnTo>
                  <a:pt x="1633651" y="60473"/>
                </a:lnTo>
                <a:lnTo>
                  <a:pt x="1600680" y="40091"/>
                </a:lnTo>
                <a:lnTo>
                  <a:pt x="1559406" y="20518"/>
                </a:lnTo>
                <a:lnTo>
                  <a:pt x="1507194" y="5804"/>
                </a:lnTo>
                <a:lnTo>
                  <a:pt x="1441411" y="0"/>
                </a:lnTo>
                <a:close/>
              </a:path>
            </a:pathLst>
          </a:custGeom>
          <a:solidFill>
            <a:srgbClr val="FFA900"/>
          </a:solidFill>
        </p:spPr>
        <p:txBody>
          <a:bodyPr wrap="square" lIns="0" tIns="0" rIns="0" bIns="0" rtlCol="0"/>
          <a:lstStyle/>
          <a:p>
            <a:endParaRPr/>
          </a:p>
        </p:txBody>
      </p:sp>
      <p:sp>
        <p:nvSpPr>
          <p:cNvPr id="10" name="TextBox 9">
            <a:extLst>
              <a:ext uri="{FF2B5EF4-FFF2-40B4-BE49-F238E27FC236}">
                <a16:creationId xmlns:a16="http://schemas.microsoft.com/office/drawing/2014/main" id="{62E4A830-4BB1-3767-89C8-02C6DA8BB1A9}"/>
              </a:ext>
            </a:extLst>
          </p:cNvPr>
          <p:cNvSpPr txBox="1"/>
          <p:nvPr/>
        </p:nvSpPr>
        <p:spPr>
          <a:xfrm>
            <a:off x="1690049" y="2482283"/>
            <a:ext cx="13038891" cy="68634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ea typeface="+mn-lt"/>
                <a:cs typeface="+mn-lt"/>
              </a:rPr>
              <a:t>Data structures are categorized into two main types: </a:t>
            </a:r>
            <a:r>
              <a:rPr lang="en-US" sz="4000" b="1" dirty="0">
                <a:ea typeface="+mn-lt"/>
                <a:cs typeface="+mn-lt"/>
              </a:rPr>
              <a:t>Linear</a:t>
            </a:r>
            <a:r>
              <a:rPr lang="en-US" sz="4000" dirty="0">
                <a:ea typeface="+mn-lt"/>
                <a:cs typeface="+mn-lt"/>
              </a:rPr>
              <a:t> and </a:t>
            </a:r>
            <a:r>
              <a:rPr lang="en-US" sz="4000" b="1" dirty="0">
                <a:ea typeface="+mn-lt"/>
                <a:cs typeface="+mn-lt"/>
              </a:rPr>
              <a:t>Non-Linear</a:t>
            </a:r>
            <a:r>
              <a:rPr lang="en-US" sz="4000" dirty="0">
                <a:ea typeface="+mn-lt"/>
                <a:cs typeface="+mn-lt"/>
              </a:rPr>
              <a:t>. </a:t>
            </a:r>
          </a:p>
          <a:p>
            <a:endParaRPr lang="en-US" sz="4000" dirty="0"/>
          </a:p>
          <a:p>
            <a:r>
              <a:rPr lang="en-US" sz="4000" b="1" dirty="0">
                <a:solidFill>
                  <a:srgbClr val="C00000"/>
                </a:solidFill>
              </a:rPr>
              <a:t>1. Linear Data Structures</a:t>
            </a:r>
            <a:endParaRPr lang="en-US" sz="4000" dirty="0">
              <a:solidFill>
                <a:srgbClr val="C00000"/>
              </a:solidFill>
            </a:endParaRPr>
          </a:p>
          <a:p>
            <a:r>
              <a:rPr lang="en-US" sz="4000" dirty="0">
                <a:ea typeface="+mn-lt"/>
                <a:cs typeface="+mn-lt"/>
              </a:rPr>
              <a:t>In </a:t>
            </a:r>
            <a:r>
              <a:rPr lang="en-US" sz="4000" b="1" dirty="0">
                <a:ea typeface="+mn-lt"/>
                <a:cs typeface="+mn-lt"/>
              </a:rPr>
              <a:t>linear</a:t>
            </a:r>
            <a:r>
              <a:rPr lang="en-US" sz="4000" dirty="0">
                <a:ea typeface="+mn-lt"/>
                <a:cs typeface="+mn-lt"/>
              </a:rPr>
              <a:t> data structures, data is organized sequentially, one after another. Each element is connected to the next and can be accessed in a single run.</a:t>
            </a:r>
            <a:endParaRPr lang="en-US" dirty="0"/>
          </a:p>
          <a:p>
            <a:r>
              <a:rPr lang="en-US" sz="4000" dirty="0">
                <a:solidFill>
                  <a:srgbClr val="C00000"/>
                </a:solidFill>
              </a:rPr>
              <a:t>Examples:</a:t>
            </a:r>
            <a:endParaRPr lang="en-US" sz="4000" dirty="0">
              <a:solidFill>
                <a:srgbClr val="C00000"/>
              </a:solidFill>
              <a:cs typeface="Calibri"/>
            </a:endParaRPr>
          </a:p>
          <a:p>
            <a:pPr marL="571500" indent="-571500">
              <a:buFont typeface="Arial"/>
              <a:buChar char="•"/>
            </a:pPr>
            <a:r>
              <a:rPr lang="en-US" sz="4000">
                <a:solidFill>
                  <a:srgbClr val="C00000"/>
                </a:solidFill>
                <a:cs typeface="Calibri"/>
              </a:rPr>
              <a:t>Array</a:t>
            </a:r>
            <a:endParaRPr lang="en-US" sz="4000" dirty="0">
              <a:solidFill>
                <a:srgbClr val="C00000"/>
              </a:solidFill>
              <a:cs typeface="Calibri"/>
            </a:endParaRPr>
          </a:p>
          <a:p>
            <a:pPr marL="571500" indent="-571500">
              <a:buFont typeface="Arial"/>
              <a:buChar char="•"/>
            </a:pPr>
            <a:r>
              <a:rPr lang="en-US" sz="4000" dirty="0">
                <a:solidFill>
                  <a:srgbClr val="C00000"/>
                </a:solidFill>
                <a:cs typeface="Calibri"/>
              </a:rPr>
              <a:t>Linked List</a:t>
            </a:r>
          </a:p>
          <a:p>
            <a:endParaRPr lang="en-US" sz="4000" dirty="0">
              <a:cs typeface="Calibri"/>
            </a:endParaRPr>
          </a:p>
        </p:txBody>
      </p:sp>
    </p:spTree>
    <p:extLst>
      <p:ext uri="{BB962C8B-B14F-4D97-AF65-F5344CB8AC3E}">
        <p14:creationId xmlns:p14="http://schemas.microsoft.com/office/powerpoint/2010/main" val="834674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4871" y="8705532"/>
            <a:ext cx="333375" cy="333375"/>
          </a:xfrm>
          <a:custGeom>
            <a:avLst/>
            <a:gdLst/>
            <a:ahLst/>
            <a:cxnLst/>
            <a:rect l="l" t="t" r="r" b="b"/>
            <a:pathLst>
              <a:path w="333375" h="333375">
                <a:moveTo>
                  <a:pt x="333375" y="143967"/>
                </a:moveTo>
                <a:lnTo>
                  <a:pt x="192227" y="143967"/>
                </a:lnTo>
                <a:lnTo>
                  <a:pt x="192227" y="0"/>
                </a:lnTo>
                <a:lnTo>
                  <a:pt x="143979" y="0"/>
                </a:lnTo>
                <a:lnTo>
                  <a:pt x="143979" y="143967"/>
                </a:lnTo>
                <a:lnTo>
                  <a:pt x="0" y="143967"/>
                </a:lnTo>
                <a:lnTo>
                  <a:pt x="0" y="192201"/>
                </a:lnTo>
                <a:lnTo>
                  <a:pt x="143979" y="192201"/>
                </a:lnTo>
                <a:lnTo>
                  <a:pt x="143979" y="333375"/>
                </a:lnTo>
                <a:lnTo>
                  <a:pt x="192227" y="333375"/>
                </a:lnTo>
                <a:lnTo>
                  <a:pt x="192227" y="192201"/>
                </a:lnTo>
                <a:lnTo>
                  <a:pt x="333375" y="192201"/>
                </a:lnTo>
                <a:lnTo>
                  <a:pt x="333375" y="143967"/>
                </a:lnTo>
                <a:close/>
              </a:path>
            </a:pathLst>
          </a:custGeom>
          <a:solidFill>
            <a:srgbClr val="FFA900"/>
          </a:solidFill>
        </p:spPr>
        <p:txBody>
          <a:bodyPr wrap="square" lIns="0" tIns="0" rIns="0" bIns="0" rtlCol="0"/>
          <a:lstStyle/>
          <a:p>
            <a:endParaRPr/>
          </a:p>
        </p:txBody>
      </p:sp>
      <p:sp>
        <p:nvSpPr>
          <p:cNvPr id="3" name="object 3"/>
          <p:cNvSpPr/>
          <p:nvPr/>
        </p:nvSpPr>
        <p:spPr>
          <a:xfrm>
            <a:off x="835199" y="9524879"/>
            <a:ext cx="600075" cy="600075"/>
          </a:xfrm>
          <a:custGeom>
            <a:avLst/>
            <a:gdLst/>
            <a:ahLst/>
            <a:cxnLst/>
            <a:rect l="l" t="t" r="r" b="b"/>
            <a:pathLst>
              <a:path w="600075" h="600075">
                <a:moveTo>
                  <a:pt x="302334" y="0"/>
                </a:moveTo>
                <a:lnTo>
                  <a:pt x="253286" y="3936"/>
                </a:lnTo>
                <a:lnTo>
                  <a:pt x="206761" y="15335"/>
                </a:lnTo>
                <a:lnTo>
                  <a:pt x="163380" y="33584"/>
                </a:lnTo>
                <a:lnTo>
                  <a:pt x="123766" y="58070"/>
                </a:lnTo>
                <a:lnTo>
                  <a:pt x="88539" y="88180"/>
                </a:lnTo>
                <a:lnTo>
                  <a:pt x="58324" y="123300"/>
                </a:lnTo>
                <a:lnTo>
                  <a:pt x="33740" y="162816"/>
                </a:lnTo>
                <a:lnTo>
                  <a:pt x="15410" y="206116"/>
                </a:lnTo>
                <a:lnTo>
                  <a:pt x="3956" y="252587"/>
                </a:lnTo>
                <a:lnTo>
                  <a:pt x="0" y="301614"/>
                </a:lnTo>
                <a:lnTo>
                  <a:pt x="3956" y="350661"/>
                </a:lnTo>
                <a:lnTo>
                  <a:pt x="15410" y="397185"/>
                </a:lnTo>
                <a:lnTo>
                  <a:pt x="33740" y="440565"/>
                </a:lnTo>
                <a:lnTo>
                  <a:pt x="58324" y="480178"/>
                </a:lnTo>
                <a:lnTo>
                  <a:pt x="88539" y="515404"/>
                </a:lnTo>
                <a:lnTo>
                  <a:pt x="123766" y="545620"/>
                </a:lnTo>
                <a:lnTo>
                  <a:pt x="163380" y="570204"/>
                </a:lnTo>
                <a:lnTo>
                  <a:pt x="206761" y="588534"/>
                </a:lnTo>
                <a:lnTo>
                  <a:pt x="253286" y="599988"/>
                </a:lnTo>
                <a:lnTo>
                  <a:pt x="254359" y="600074"/>
                </a:lnTo>
                <a:lnTo>
                  <a:pt x="350286" y="600074"/>
                </a:lnTo>
                <a:lnTo>
                  <a:pt x="397828" y="588534"/>
                </a:lnTo>
                <a:lnTo>
                  <a:pt x="441126" y="570204"/>
                </a:lnTo>
                <a:lnTo>
                  <a:pt x="480642" y="545620"/>
                </a:lnTo>
                <a:lnTo>
                  <a:pt x="515761" y="515404"/>
                </a:lnTo>
                <a:lnTo>
                  <a:pt x="545869" y="480178"/>
                </a:lnTo>
                <a:lnTo>
                  <a:pt x="570355" y="440565"/>
                </a:lnTo>
                <a:lnTo>
                  <a:pt x="588604" y="397185"/>
                </a:lnTo>
                <a:lnTo>
                  <a:pt x="600003" y="350661"/>
                </a:lnTo>
                <a:lnTo>
                  <a:pt x="600003" y="252587"/>
                </a:lnTo>
                <a:lnTo>
                  <a:pt x="588604" y="206116"/>
                </a:lnTo>
                <a:lnTo>
                  <a:pt x="570355" y="162816"/>
                </a:lnTo>
                <a:lnTo>
                  <a:pt x="545869" y="123300"/>
                </a:lnTo>
                <a:lnTo>
                  <a:pt x="515761" y="88180"/>
                </a:lnTo>
                <a:lnTo>
                  <a:pt x="480642" y="58070"/>
                </a:lnTo>
                <a:lnTo>
                  <a:pt x="441126" y="33584"/>
                </a:lnTo>
                <a:lnTo>
                  <a:pt x="397828" y="15335"/>
                </a:lnTo>
                <a:lnTo>
                  <a:pt x="351359" y="3936"/>
                </a:lnTo>
                <a:lnTo>
                  <a:pt x="302334" y="0"/>
                </a:lnTo>
                <a:close/>
              </a:path>
            </a:pathLst>
          </a:custGeom>
          <a:solidFill>
            <a:srgbClr val="FFA900"/>
          </a:solidFill>
        </p:spPr>
        <p:txBody>
          <a:bodyPr wrap="square" lIns="0" tIns="0" rIns="0" bIns="0" rtlCol="0"/>
          <a:lstStyle/>
          <a:p>
            <a:endParaRPr/>
          </a:p>
        </p:txBody>
      </p:sp>
      <p:sp>
        <p:nvSpPr>
          <p:cNvPr id="4" name="object 4"/>
          <p:cNvSpPr/>
          <p:nvPr/>
        </p:nvSpPr>
        <p:spPr>
          <a:xfrm>
            <a:off x="387360" y="9279356"/>
            <a:ext cx="333375" cy="333375"/>
          </a:xfrm>
          <a:custGeom>
            <a:avLst/>
            <a:gdLst/>
            <a:ahLst/>
            <a:cxnLst/>
            <a:rect l="l" t="t" r="r" b="b"/>
            <a:pathLst>
              <a:path w="333375" h="333375">
                <a:moveTo>
                  <a:pt x="168463" y="0"/>
                </a:moveTo>
                <a:lnTo>
                  <a:pt x="123736" y="5976"/>
                </a:lnTo>
                <a:lnTo>
                  <a:pt x="83510" y="22851"/>
                </a:lnTo>
                <a:lnTo>
                  <a:pt x="49403" y="49046"/>
                </a:lnTo>
                <a:lnTo>
                  <a:pt x="23036" y="82979"/>
                </a:lnTo>
                <a:lnTo>
                  <a:pt x="6029" y="123072"/>
                </a:lnTo>
                <a:lnTo>
                  <a:pt x="0" y="167744"/>
                </a:lnTo>
                <a:lnTo>
                  <a:pt x="6029" y="212468"/>
                </a:lnTo>
                <a:lnTo>
                  <a:pt x="23036" y="252693"/>
                </a:lnTo>
                <a:lnTo>
                  <a:pt x="49403" y="286799"/>
                </a:lnTo>
                <a:lnTo>
                  <a:pt x="83510" y="313166"/>
                </a:lnTo>
                <a:lnTo>
                  <a:pt x="123736" y="330173"/>
                </a:lnTo>
                <a:lnTo>
                  <a:pt x="147482" y="333374"/>
                </a:lnTo>
                <a:lnTo>
                  <a:pt x="189417" y="333374"/>
                </a:lnTo>
                <a:lnTo>
                  <a:pt x="213134" y="330173"/>
                </a:lnTo>
                <a:lnTo>
                  <a:pt x="253225" y="313166"/>
                </a:lnTo>
                <a:lnTo>
                  <a:pt x="287158" y="286799"/>
                </a:lnTo>
                <a:lnTo>
                  <a:pt x="311692" y="254853"/>
                </a:lnTo>
                <a:lnTo>
                  <a:pt x="168462" y="254853"/>
                </a:lnTo>
                <a:lnTo>
                  <a:pt x="134502" y="248025"/>
                </a:lnTo>
                <a:lnTo>
                  <a:pt x="106818" y="229387"/>
                </a:lnTo>
                <a:lnTo>
                  <a:pt x="88178" y="201704"/>
                </a:lnTo>
                <a:lnTo>
                  <a:pt x="81349" y="167744"/>
                </a:lnTo>
                <a:lnTo>
                  <a:pt x="88178" y="133784"/>
                </a:lnTo>
                <a:lnTo>
                  <a:pt x="106818" y="106102"/>
                </a:lnTo>
                <a:lnTo>
                  <a:pt x="134502" y="87463"/>
                </a:lnTo>
                <a:lnTo>
                  <a:pt x="168462" y="80636"/>
                </a:lnTo>
                <a:lnTo>
                  <a:pt x="259164" y="80636"/>
                </a:lnTo>
                <a:lnTo>
                  <a:pt x="168463" y="0"/>
                </a:lnTo>
                <a:close/>
              </a:path>
              <a:path w="333375" h="333375">
                <a:moveTo>
                  <a:pt x="259164" y="80636"/>
                </a:moveTo>
                <a:lnTo>
                  <a:pt x="168462" y="80636"/>
                </a:lnTo>
                <a:lnTo>
                  <a:pt x="202421" y="87463"/>
                </a:lnTo>
                <a:lnTo>
                  <a:pt x="230104" y="106102"/>
                </a:lnTo>
                <a:lnTo>
                  <a:pt x="248743" y="133784"/>
                </a:lnTo>
                <a:lnTo>
                  <a:pt x="255572" y="167744"/>
                </a:lnTo>
                <a:lnTo>
                  <a:pt x="248743" y="201704"/>
                </a:lnTo>
                <a:lnTo>
                  <a:pt x="230104" y="229387"/>
                </a:lnTo>
                <a:lnTo>
                  <a:pt x="202421" y="248025"/>
                </a:lnTo>
                <a:lnTo>
                  <a:pt x="168462" y="254853"/>
                </a:lnTo>
                <a:lnTo>
                  <a:pt x="311692" y="254853"/>
                </a:lnTo>
                <a:lnTo>
                  <a:pt x="313351" y="252693"/>
                </a:lnTo>
                <a:lnTo>
                  <a:pt x="330226" y="212468"/>
                </a:lnTo>
                <a:lnTo>
                  <a:pt x="333374" y="188902"/>
                </a:lnTo>
                <a:lnTo>
                  <a:pt x="333374" y="146610"/>
                </a:lnTo>
                <a:lnTo>
                  <a:pt x="259164" y="80636"/>
                </a:lnTo>
                <a:close/>
              </a:path>
              <a:path w="333375" h="333375">
                <a:moveTo>
                  <a:pt x="168463" y="0"/>
                </a:moveTo>
                <a:lnTo>
                  <a:pt x="333374" y="146610"/>
                </a:lnTo>
                <a:lnTo>
                  <a:pt x="330226" y="123072"/>
                </a:lnTo>
                <a:lnTo>
                  <a:pt x="313351" y="82979"/>
                </a:lnTo>
                <a:lnTo>
                  <a:pt x="287158" y="49046"/>
                </a:lnTo>
                <a:lnTo>
                  <a:pt x="253225" y="22851"/>
                </a:lnTo>
                <a:lnTo>
                  <a:pt x="213134" y="5976"/>
                </a:lnTo>
                <a:lnTo>
                  <a:pt x="168463" y="0"/>
                </a:lnTo>
                <a:close/>
              </a:path>
              <a:path w="333375" h="333375">
                <a:moveTo>
                  <a:pt x="333374" y="0"/>
                </a:moveTo>
                <a:lnTo>
                  <a:pt x="168463" y="0"/>
                </a:lnTo>
                <a:lnTo>
                  <a:pt x="213134" y="5976"/>
                </a:lnTo>
                <a:lnTo>
                  <a:pt x="253225" y="22851"/>
                </a:lnTo>
                <a:lnTo>
                  <a:pt x="287158" y="49046"/>
                </a:lnTo>
                <a:lnTo>
                  <a:pt x="313351" y="82979"/>
                </a:lnTo>
                <a:lnTo>
                  <a:pt x="330226" y="123072"/>
                </a:lnTo>
                <a:lnTo>
                  <a:pt x="333374" y="146610"/>
                </a:lnTo>
                <a:lnTo>
                  <a:pt x="333374" y="0"/>
                </a:lnTo>
                <a:close/>
              </a:path>
            </a:pathLst>
          </a:custGeom>
          <a:solidFill>
            <a:srgbClr val="DA622E"/>
          </a:solidFill>
        </p:spPr>
        <p:txBody>
          <a:bodyPr wrap="square" lIns="0" tIns="0" rIns="0" bIns="0" rtlCol="0"/>
          <a:lstStyle/>
          <a:p>
            <a:endParaRPr/>
          </a:p>
        </p:txBody>
      </p:sp>
      <p:grpSp>
        <p:nvGrpSpPr>
          <p:cNvPr id="5" name="object 5"/>
          <p:cNvGrpSpPr/>
          <p:nvPr/>
        </p:nvGrpSpPr>
        <p:grpSpPr>
          <a:xfrm>
            <a:off x="15857370" y="0"/>
            <a:ext cx="2268220" cy="949325"/>
            <a:chOff x="15857370" y="0"/>
            <a:chExt cx="2268220" cy="949325"/>
          </a:xfrm>
        </p:grpSpPr>
        <p:sp>
          <p:nvSpPr>
            <p:cNvPr id="6" name="object 6"/>
            <p:cNvSpPr/>
            <p:nvPr/>
          </p:nvSpPr>
          <p:spPr>
            <a:xfrm>
              <a:off x="15857370" y="0"/>
              <a:ext cx="2268220" cy="949325"/>
            </a:xfrm>
            <a:custGeom>
              <a:avLst/>
              <a:gdLst/>
              <a:ahLst/>
              <a:cxnLst/>
              <a:rect l="l" t="t" r="r" b="b"/>
              <a:pathLst>
                <a:path w="2268219" h="949325">
                  <a:moveTo>
                    <a:pt x="199678" y="0"/>
                  </a:moveTo>
                  <a:lnTo>
                    <a:pt x="0" y="0"/>
                  </a:lnTo>
                  <a:lnTo>
                    <a:pt x="6559" y="34740"/>
                  </a:lnTo>
                  <a:lnTo>
                    <a:pt x="17150" y="80440"/>
                  </a:lnTo>
                  <a:lnTo>
                    <a:pt x="29536" y="125427"/>
                  </a:lnTo>
                  <a:lnTo>
                    <a:pt x="43679" y="169662"/>
                  </a:lnTo>
                  <a:lnTo>
                    <a:pt x="59537" y="213105"/>
                  </a:lnTo>
                  <a:lnTo>
                    <a:pt x="77072" y="255716"/>
                  </a:lnTo>
                  <a:lnTo>
                    <a:pt x="96241" y="297453"/>
                  </a:lnTo>
                  <a:lnTo>
                    <a:pt x="117007" y="338278"/>
                  </a:lnTo>
                  <a:lnTo>
                    <a:pt x="139328" y="378150"/>
                  </a:lnTo>
                  <a:lnTo>
                    <a:pt x="163165" y="417029"/>
                  </a:lnTo>
                  <a:lnTo>
                    <a:pt x="188478" y="454875"/>
                  </a:lnTo>
                  <a:lnTo>
                    <a:pt x="215226" y="491647"/>
                  </a:lnTo>
                  <a:lnTo>
                    <a:pt x="243370" y="527307"/>
                  </a:lnTo>
                  <a:lnTo>
                    <a:pt x="272869" y="561812"/>
                  </a:lnTo>
                  <a:lnTo>
                    <a:pt x="303684" y="595124"/>
                  </a:lnTo>
                  <a:lnTo>
                    <a:pt x="335774" y="627202"/>
                  </a:lnTo>
                  <a:lnTo>
                    <a:pt x="369100" y="658006"/>
                  </a:lnTo>
                  <a:lnTo>
                    <a:pt x="403621" y="687496"/>
                  </a:lnTo>
                  <a:lnTo>
                    <a:pt x="439297" y="715632"/>
                  </a:lnTo>
                  <a:lnTo>
                    <a:pt x="476089" y="742374"/>
                  </a:lnTo>
                  <a:lnTo>
                    <a:pt x="513957" y="767681"/>
                  </a:lnTo>
                  <a:lnTo>
                    <a:pt x="552859" y="791513"/>
                  </a:lnTo>
                  <a:lnTo>
                    <a:pt x="592757" y="813831"/>
                  </a:lnTo>
                  <a:lnTo>
                    <a:pt x="633610" y="834594"/>
                  </a:lnTo>
                  <a:lnTo>
                    <a:pt x="675379" y="853762"/>
                  </a:lnTo>
                  <a:lnTo>
                    <a:pt x="718022" y="871295"/>
                  </a:lnTo>
                  <a:lnTo>
                    <a:pt x="761501" y="887153"/>
                  </a:lnTo>
                  <a:lnTo>
                    <a:pt x="805775" y="901295"/>
                  </a:lnTo>
                  <a:lnTo>
                    <a:pt x="850804" y="913682"/>
                  </a:lnTo>
                  <a:lnTo>
                    <a:pt x="896548" y="924274"/>
                  </a:lnTo>
                  <a:lnTo>
                    <a:pt x="942967" y="933029"/>
                  </a:lnTo>
                  <a:lnTo>
                    <a:pt x="990022" y="939909"/>
                  </a:lnTo>
                  <a:lnTo>
                    <a:pt x="1037671" y="944873"/>
                  </a:lnTo>
                  <a:lnTo>
                    <a:pt x="1085875" y="947881"/>
                  </a:lnTo>
                  <a:lnTo>
                    <a:pt x="1134594" y="948892"/>
                  </a:lnTo>
                  <a:lnTo>
                    <a:pt x="1183246" y="947881"/>
                  </a:lnTo>
                  <a:lnTo>
                    <a:pt x="1231383" y="944873"/>
                  </a:lnTo>
                  <a:lnTo>
                    <a:pt x="1278967" y="939909"/>
                  </a:lnTo>
                  <a:lnTo>
                    <a:pt x="1325956" y="933029"/>
                  </a:lnTo>
                  <a:lnTo>
                    <a:pt x="1372312" y="924274"/>
                  </a:lnTo>
                  <a:lnTo>
                    <a:pt x="1417994" y="913682"/>
                  </a:lnTo>
                  <a:lnTo>
                    <a:pt x="1462962" y="901295"/>
                  </a:lnTo>
                  <a:lnTo>
                    <a:pt x="1507176" y="887153"/>
                  </a:lnTo>
                  <a:lnTo>
                    <a:pt x="1550596" y="871295"/>
                  </a:lnTo>
                  <a:lnTo>
                    <a:pt x="1593183" y="853762"/>
                  </a:lnTo>
                  <a:lnTo>
                    <a:pt x="1634896" y="834594"/>
                  </a:lnTo>
                  <a:lnTo>
                    <a:pt x="1675694" y="813831"/>
                  </a:lnTo>
                  <a:lnTo>
                    <a:pt x="1715539" y="791513"/>
                  </a:lnTo>
                  <a:lnTo>
                    <a:pt x="1754391" y="767681"/>
                  </a:lnTo>
                  <a:lnTo>
                    <a:pt x="1776242" y="753058"/>
                  </a:lnTo>
                  <a:lnTo>
                    <a:pt x="1134594" y="753058"/>
                  </a:lnTo>
                  <a:lnTo>
                    <a:pt x="1086839" y="751887"/>
                  </a:lnTo>
                  <a:lnTo>
                    <a:pt x="1039689" y="748411"/>
                  </a:lnTo>
                  <a:lnTo>
                    <a:pt x="993200" y="742684"/>
                  </a:lnTo>
                  <a:lnTo>
                    <a:pt x="947428" y="734763"/>
                  </a:lnTo>
                  <a:lnTo>
                    <a:pt x="902425" y="724700"/>
                  </a:lnTo>
                  <a:lnTo>
                    <a:pt x="858249" y="712553"/>
                  </a:lnTo>
                  <a:lnTo>
                    <a:pt x="814952" y="698374"/>
                  </a:lnTo>
                  <a:lnTo>
                    <a:pt x="772591" y="682220"/>
                  </a:lnTo>
                  <a:lnTo>
                    <a:pt x="731219" y="664145"/>
                  </a:lnTo>
                  <a:lnTo>
                    <a:pt x="690892" y="644205"/>
                  </a:lnTo>
                  <a:lnTo>
                    <a:pt x="651665" y="622454"/>
                  </a:lnTo>
                  <a:lnTo>
                    <a:pt x="613592" y="598946"/>
                  </a:lnTo>
                  <a:lnTo>
                    <a:pt x="576728" y="573738"/>
                  </a:lnTo>
                  <a:lnTo>
                    <a:pt x="541128" y="546884"/>
                  </a:lnTo>
                  <a:lnTo>
                    <a:pt x="506847" y="518438"/>
                  </a:lnTo>
                  <a:lnTo>
                    <a:pt x="473939" y="488457"/>
                  </a:lnTo>
                  <a:lnTo>
                    <a:pt x="442460" y="456994"/>
                  </a:lnTo>
                  <a:lnTo>
                    <a:pt x="412464" y="424105"/>
                  </a:lnTo>
                  <a:lnTo>
                    <a:pt x="384006" y="389844"/>
                  </a:lnTo>
                  <a:lnTo>
                    <a:pt x="357141" y="354267"/>
                  </a:lnTo>
                  <a:lnTo>
                    <a:pt x="331923" y="317429"/>
                  </a:lnTo>
                  <a:lnTo>
                    <a:pt x="308408" y="279384"/>
                  </a:lnTo>
                  <a:lnTo>
                    <a:pt x="286650" y="240187"/>
                  </a:lnTo>
                  <a:lnTo>
                    <a:pt x="266704" y="199894"/>
                  </a:lnTo>
                  <a:lnTo>
                    <a:pt x="248625" y="158558"/>
                  </a:lnTo>
                  <a:lnTo>
                    <a:pt x="232467" y="116236"/>
                  </a:lnTo>
                  <a:lnTo>
                    <a:pt x="218286" y="72982"/>
                  </a:lnTo>
                  <a:lnTo>
                    <a:pt x="206137" y="28851"/>
                  </a:lnTo>
                  <a:lnTo>
                    <a:pt x="199678" y="0"/>
                  </a:lnTo>
                  <a:close/>
                </a:path>
                <a:path w="2268219" h="949325">
                  <a:moveTo>
                    <a:pt x="2267688" y="0"/>
                  </a:moveTo>
                  <a:lnTo>
                    <a:pt x="2068751" y="0"/>
                  </a:lnTo>
                  <a:lnTo>
                    <a:pt x="2062293" y="28851"/>
                  </a:lnTo>
                  <a:lnTo>
                    <a:pt x="2050145" y="72982"/>
                  </a:lnTo>
                  <a:lnTo>
                    <a:pt x="2035967" y="116236"/>
                  </a:lnTo>
                  <a:lnTo>
                    <a:pt x="2019813" y="158558"/>
                  </a:lnTo>
                  <a:lnTo>
                    <a:pt x="2001739" y="199894"/>
                  </a:lnTo>
                  <a:lnTo>
                    <a:pt x="1981798" y="240187"/>
                  </a:lnTo>
                  <a:lnTo>
                    <a:pt x="1960047" y="279384"/>
                  </a:lnTo>
                  <a:lnTo>
                    <a:pt x="1936541" y="317429"/>
                  </a:lnTo>
                  <a:lnTo>
                    <a:pt x="1911333" y="354267"/>
                  </a:lnTo>
                  <a:lnTo>
                    <a:pt x="1884479" y="389844"/>
                  </a:lnTo>
                  <a:lnTo>
                    <a:pt x="1856034" y="424105"/>
                  </a:lnTo>
                  <a:lnTo>
                    <a:pt x="1826054" y="456994"/>
                  </a:lnTo>
                  <a:lnTo>
                    <a:pt x="1794592" y="488457"/>
                  </a:lnTo>
                  <a:lnTo>
                    <a:pt x="1761703" y="518438"/>
                  </a:lnTo>
                  <a:lnTo>
                    <a:pt x="1727444" y="546884"/>
                  </a:lnTo>
                  <a:lnTo>
                    <a:pt x="1691868" y="573738"/>
                  </a:lnTo>
                  <a:lnTo>
                    <a:pt x="1655031" y="598946"/>
                  </a:lnTo>
                  <a:lnTo>
                    <a:pt x="1616987" y="622454"/>
                  </a:lnTo>
                  <a:lnTo>
                    <a:pt x="1577792" y="644205"/>
                  </a:lnTo>
                  <a:lnTo>
                    <a:pt x="1537501" y="664145"/>
                  </a:lnTo>
                  <a:lnTo>
                    <a:pt x="1496167" y="682220"/>
                  </a:lnTo>
                  <a:lnTo>
                    <a:pt x="1453847" y="698374"/>
                  </a:lnTo>
                  <a:lnTo>
                    <a:pt x="1410595" y="712553"/>
                  </a:lnTo>
                  <a:lnTo>
                    <a:pt x="1366467" y="724700"/>
                  </a:lnTo>
                  <a:lnTo>
                    <a:pt x="1321516" y="734763"/>
                  </a:lnTo>
                  <a:lnTo>
                    <a:pt x="1275799" y="742684"/>
                  </a:lnTo>
                  <a:lnTo>
                    <a:pt x="1229370" y="748411"/>
                  </a:lnTo>
                  <a:lnTo>
                    <a:pt x="1182283" y="751887"/>
                  </a:lnTo>
                  <a:lnTo>
                    <a:pt x="1134594" y="753058"/>
                  </a:lnTo>
                  <a:lnTo>
                    <a:pt x="1776242" y="753058"/>
                  </a:lnTo>
                  <a:lnTo>
                    <a:pt x="1828952" y="715632"/>
                  </a:lnTo>
                  <a:lnTo>
                    <a:pt x="1864582" y="687496"/>
                  </a:lnTo>
                  <a:lnTo>
                    <a:pt x="1899058" y="658006"/>
                  </a:lnTo>
                  <a:lnTo>
                    <a:pt x="1932340" y="627202"/>
                  </a:lnTo>
                  <a:lnTo>
                    <a:pt x="1964389" y="595124"/>
                  </a:lnTo>
                  <a:lnTo>
                    <a:pt x="1995164" y="561812"/>
                  </a:lnTo>
                  <a:lnTo>
                    <a:pt x="2024626" y="527307"/>
                  </a:lnTo>
                  <a:lnTo>
                    <a:pt x="2052733" y="491647"/>
                  </a:lnTo>
                  <a:lnTo>
                    <a:pt x="2079447" y="454875"/>
                  </a:lnTo>
                  <a:lnTo>
                    <a:pt x="2104727" y="417029"/>
                  </a:lnTo>
                  <a:lnTo>
                    <a:pt x="2128534" y="378150"/>
                  </a:lnTo>
                  <a:lnTo>
                    <a:pt x="2150827" y="338278"/>
                  </a:lnTo>
                  <a:lnTo>
                    <a:pt x="2171566" y="297453"/>
                  </a:lnTo>
                  <a:lnTo>
                    <a:pt x="2190712" y="255716"/>
                  </a:lnTo>
                  <a:lnTo>
                    <a:pt x="2208224" y="213105"/>
                  </a:lnTo>
                  <a:lnTo>
                    <a:pt x="2224063" y="169662"/>
                  </a:lnTo>
                  <a:lnTo>
                    <a:pt x="2238188" y="125427"/>
                  </a:lnTo>
                  <a:lnTo>
                    <a:pt x="2250559" y="80440"/>
                  </a:lnTo>
                  <a:lnTo>
                    <a:pt x="2261137" y="34740"/>
                  </a:lnTo>
                  <a:lnTo>
                    <a:pt x="2267688" y="0"/>
                  </a:lnTo>
                  <a:close/>
                </a:path>
              </a:pathLst>
            </a:custGeom>
            <a:solidFill>
              <a:srgbClr val="DA622E"/>
            </a:solidFill>
          </p:spPr>
          <p:txBody>
            <a:bodyPr wrap="square" lIns="0" tIns="0" rIns="0" bIns="0" rtlCol="0"/>
            <a:lstStyle/>
            <a:p>
              <a:endParaRPr/>
            </a:p>
          </p:txBody>
        </p:sp>
        <p:sp>
          <p:nvSpPr>
            <p:cNvPr id="7" name="object 7"/>
            <p:cNvSpPr/>
            <p:nvPr/>
          </p:nvSpPr>
          <p:spPr>
            <a:xfrm>
              <a:off x="16321463" y="0"/>
              <a:ext cx="1261110" cy="459740"/>
            </a:xfrm>
            <a:custGeom>
              <a:avLst/>
              <a:gdLst/>
              <a:ahLst/>
              <a:cxnLst/>
              <a:rect l="l" t="t" r="r" b="b"/>
              <a:pathLst>
                <a:path w="1261109" h="459740">
                  <a:moveTo>
                    <a:pt x="255990" y="0"/>
                  </a:moveTo>
                  <a:lnTo>
                    <a:pt x="0" y="0"/>
                  </a:lnTo>
                  <a:lnTo>
                    <a:pt x="7610" y="23350"/>
                  </a:lnTo>
                  <a:lnTo>
                    <a:pt x="24445" y="65042"/>
                  </a:lnTo>
                  <a:lnTo>
                    <a:pt x="43975" y="105276"/>
                  </a:lnTo>
                  <a:lnTo>
                    <a:pt x="66087" y="143942"/>
                  </a:lnTo>
                  <a:lnTo>
                    <a:pt x="90668" y="180925"/>
                  </a:lnTo>
                  <a:lnTo>
                    <a:pt x="117606" y="216116"/>
                  </a:lnTo>
                  <a:lnTo>
                    <a:pt x="146787" y="249400"/>
                  </a:lnTo>
                  <a:lnTo>
                    <a:pt x="178099" y="280666"/>
                  </a:lnTo>
                  <a:lnTo>
                    <a:pt x="211429" y="309802"/>
                  </a:lnTo>
                  <a:lnTo>
                    <a:pt x="246663" y="336696"/>
                  </a:lnTo>
                  <a:lnTo>
                    <a:pt x="283690" y="361235"/>
                  </a:lnTo>
                  <a:lnTo>
                    <a:pt x="322396" y="383307"/>
                  </a:lnTo>
                  <a:lnTo>
                    <a:pt x="362668" y="402801"/>
                  </a:lnTo>
                  <a:lnTo>
                    <a:pt x="404394" y="419603"/>
                  </a:lnTo>
                  <a:lnTo>
                    <a:pt x="447461" y="433602"/>
                  </a:lnTo>
                  <a:lnTo>
                    <a:pt x="491756" y="444685"/>
                  </a:lnTo>
                  <a:lnTo>
                    <a:pt x="537165" y="452741"/>
                  </a:lnTo>
                  <a:lnTo>
                    <a:pt x="583577" y="457656"/>
                  </a:lnTo>
                  <a:lnTo>
                    <a:pt x="630877" y="459320"/>
                  </a:lnTo>
                  <a:lnTo>
                    <a:pt x="678174" y="457656"/>
                  </a:lnTo>
                  <a:lnTo>
                    <a:pt x="724573" y="452741"/>
                  </a:lnTo>
                  <a:lnTo>
                    <a:pt x="769964" y="444685"/>
                  </a:lnTo>
                  <a:lnTo>
                    <a:pt x="814232" y="433602"/>
                  </a:lnTo>
                  <a:lnTo>
                    <a:pt x="857268" y="419603"/>
                  </a:lnTo>
                  <a:lnTo>
                    <a:pt x="898958" y="402801"/>
                  </a:lnTo>
                  <a:lnTo>
                    <a:pt x="939190" y="383307"/>
                  </a:lnTo>
                  <a:lnTo>
                    <a:pt x="977852" y="361235"/>
                  </a:lnTo>
                  <a:lnTo>
                    <a:pt x="1014833" y="336696"/>
                  </a:lnTo>
                  <a:lnTo>
                    <a:pt x="1050019" y="309802"/>
                  </a:lnTo>
                  <a:lnTo>
                    <a:pt x="1083299" y="280666"/>
                  </a:lnTo>
                  <a:lnTo>
                    <a:pt x="1114562" y="249400"/>
                  </a:lnTo>
                  <a:lnTo>
                    <a:pt x="1137514" y="223176"/>
                  </a:lnTo>
                  <a:lnTo>
                    <a:pt x="630877" y="223176"/>
                  </a:lnTo>
                  <a:lnTo>
                    <a:pt x="584415" y="220675"/>
                  </a:lnTo>
                  <a:lnTo>
                    <a:pt x="539387" y="213347"/>
                  </a:lnTo>
                  <a:lnTo>
                    <a:pt x="496056" y="201450"/>
                  </a:lnTo>
                  <a:lnTo>
                    <a:pt x="454684" y="185245"/>
                  </a:lnTo>
                  <a:lnTo>
                    <a:pt x="415532" y="164992"/>
                  </a:lnTo>
                  <a:lnTo>
                    <a:pt x="378865" y="140950"/>
                  </a:lnTo>
                  <a:lnTo>
                    <a:pt x="344943" y="113380"/>
                  </a:lnTo>
                  <a:lnTo>
                    <a:pt x="314029" y="82540"/>
                  </a:lnTo>
                  <a:lnTo>
                    <a:pt x="286386" y="48692"/>
                  </a:lnTo>
                  <a:lnTo>
                    <a:pt x="262276" y="12094"/>
                  </a:lnTo>
                  <a:lnTo>
                    <a:pt x="255990" y="0"/>
                  </a:lnTo>
                  <a:close/>
                </a:path>
                <a:path w="1261109" h="459740">
                  <a:moveTo>
                    <a:pt x="1261069" y="0"/>
                  </a:moveTo>
                  <a:lnTo>
                    <a:pt x="1005764" y="0"/>
                  </a:lnTo>
                  <a:lnTo>
                    <a:pt x="999478" y="12094"/>
                  </a:lnTo>
                  <a:lnTo>
                    <a:pt x="975368" y="48692"/>
                  </a:lnTo>
                  <a:lnTo>
                    <a:pt x="947725" y="82540"/>
                  </a:lnTo>
                  <a:lnTo>
                    <a:pt x="916812" y="113380"/>
                  </a:lnTo>
                  <a:lnTo>
                    <a:pt x="882890" y="140950"/>
                  </a:lnTo>
                  <a:lnTo>
                    <a:pt x="846222" y="164992"/>
                  </a:lnTo>
                  <a:lnTo>
                    <a:pt x="807071" y="185245"/>
                  </a:lnTo>
                  <a:lnTo>
                    <a:pt x="765698" y="201450"/>
                  </a:lnTo>
                  <a:lnTo>
                    <a:pt x="722367" y="213347"/>
                  </a:lnTo>
                  <a:lnTo>
                    <a:pt x="677339" y="220675"/>
                  </a:lnTo>
                  <a:lnTo>
                    <a:pt x="630877" y="223176"/>
                  </a:lnTo>
                  <a:lnTo>
                    <a:pt x="1137514" y="223176"/>
                  </a:lnTo>
                  <a:lnTo>
                    <a:pt x="1170583" y="180925"/>
                  </a:lnTo>
                  <a:lnTo>
                    <a:pt x="1195118" y="143942"/>
                  </a:lnTo>
                  <a:lnTo>
                    <a:pt x="1217186" y="105276"/>
                  </a:lnTo>
                  <a:lnTo>
                    <a:pt x="1236676" y="65042"/>
                  </a:lnTo>
                  <a:lnTo>
                    <a:pt x="1253475" y="23350"/>
                  </a:lnTo>
                  <a:lnTo>
                    <a:pt x="1261069" y="0"/>
                  </a:lnTo>
                  <a:close/>
                </a:path>
              </a:pathLst>
            </a:custGeom>
            <a:solidFill>
              <a:srgbClr val="FFA900"/>
            </a:solidFill>
          </p:spPr>
          <p:txBody>
            <a:bodyPr wrap="square" lIns="0" tIns="0" rIns="0" bIns="0" rtlCol="0"/>
            <a:lstStyle/>
            <a:p>
              <a:endParaRPr/>
            </a:p>
          </p:txBody>
        </p:sp>
      </p:grpSp>
      <p:sp>
        <p:nvSpPr>
          <p:cNvPr id="8" name="object 8"/>
          <p:cNvSpPr txBox="1">
            <a:spLocks noGrp="1"/>
          </p:cNvSpPr>
          <p:nvPr>
            <p:ph type="title"/>
          </p:nvPr>
        </p:nvSpPr>
        <p:spPr>
          <a:xfrm>
            <a:off x="1690338" y="1231154"/>
            <a:ext cx="9043419" cy="877163"/>
          </a:xfrm>
          <a:prstGeom prst="rect">
            <a:avLst/>
          </a:prstGeom>
        </p:spPr>
        <p:txBody>
          <a:bodyPr vert="horz" wrap="square" lIns="0" tIns="15240" rIns="0" bIns="0" rtlCol="0" anchor="t">
            <a:spAutoFit/>
          </a:bodyPr>
          <a:lstStyle/>
          <a:p>
            <a:pPr marL="12700">
              <a:spcBef>
                <a:spcPts val="120"/>
              </a:spcBef>
            </a:pPr>
            <a:r>
              <a:rPr lang="en-US" sz="5600" spc="85" dirty="0">
                <a:ea typeface="Cambria"/>
              </a:rPr>
              <a:t> </a:t>
            </a:r>
            <a:r>
              <a:rPr lang="en-US" sz="5600" b="1" spc="85" dirty="0">
                <a:ea typeface="Cambria"/>
              </a:rPr>
              <a:t>Types of Data Structures:</a:t>
            </a:r>
          </a:p>
        </p:txBody>
      </p:sp>
      <p:sp>
        <p:nvSpPr>
          <p:cNvPr id="14" name="object 14"/>
          <p:cNvSpPr/>
          <p:nvPr/>
        </p:nvSpPr>
        <p:spPr>
          <a:xfrm>
            <a:off x="7887893" y="7988478"/>
            <a:ext cx="573405" cy="572135"/>
          </a:xfrm>
          <a:custGeom>
            <a:avLst/>
            <a:gdLst/>
            <a:ahLst/>
            <a:cxnLst/>
            <a:rect l="l" t="t" r="r" b="b"/>
            <a:pathLst>
              <a:path w="573404" h="572134">
                <a:moveTo>
                  <a:pt x="327520" y="0"/>
                </a:moveTo>
                <a:lnTo>
                  <a:pt x="246176" y="0"/>
                </a:lnTo>
                <a:lnTo>
                  <a:pt x="246176" y="187185"/>
                </a:lnTo>
                <a:lnTo>
                  <a:pt x="113017" y="54711"/>
                </a:lnTo>
                <a:lnTo>
                  <a:pt x="55422" y="112318"/>
                </a:lnTo>
                <a:lnTo>
                  <a:pt x="187871" y="244792"/>
                </a:lnTo>
                <a:lnTo>
                  <a:pt x="0" y="244792"/>
                </a:lnTo>
                <a:lnTo>
                  <a:pt x="0" y="326148"/>
                </a:lnTo>
                <a:lnTo>
                  <a:pt x="187871" y="326148"/>
                </a:lnTo>
                <a:lnTo>
                  <a:pt x="55422" y="458622"/>
                </a:lnTo>
                <a:lnTo>
                  <a:pt x="113017" y="516216"/>
                </a:lnTo>
                <a:lnTo>
                  <a:pt x="246176" y="383743"/>
                </a:lnTo>
                <a:lnTo>
                  <a:pt x="246176" y="571652"/>
                </a:lnTo>
                <a:lnTo>
                  <a:pt x="327520" y="571652"/>
                </a:lnTo>
                <a:lnTo>
                  <a:pt x="327520" y="383743"/>
                </a:lnTo>
                <a:lnTo>
                  <a:pt x="460692" y="516216"/>
                </a:lnTo>
                <a:lnTo>
                  <a:pt x="518274" y="458622"/>
                </a:lnTo>
                <a:lnTo>
                  <a:pt x="385826" y="326148"/>
                </a:lnTo>
                <a:lnTo>
                  <a:pt x="572985" y="326148"/>
                </a:lnTo>
                <a:lnTo>
                  <a:pt x="572985" y="244792"/>
                </a:lnTo>
                <a:lnTo>
                  <a:pt x="385826" y="244792"/>
                </a:lnTo>
                <a:lnTo>
                  <a:pt x="518274" y="112318"/>
                </a:lnTo>
                <a:lnTo>
                  <a:pt x="460692" y="54711"/>
                </a:lnTo>
                <a:lnTo>
                  <a:pt x="327520" y="187185"/>
                </a:lnTo>
                <a:lnTo>
                  <a:pt x="327520" y="0"/>
                </a:lnTo>
                <a:close/>
              </a:path>
            </a:pathLst>
          </a:custGeom>
          <a:solidFill>
            <a:srgbClr val="DA622E"/>
          </a:solidFill>
        </p:spPr>
        <p:txBody>
          <a:bodyPr wrap="square" lIns="0" tIns="0" rIns="0" bIns="0" rtlCol="0"/>
          <a:lstStyle/>
          <a:p>
            <a:endParaRPr/>
          </a:p>
        </p:txBody>
      </p:sp>
      <p:sp>
        <p:nvSpPr>
          <p:cNvPr id="15" name="object 15"/>
          <p:cNvSpPr/>
          <p:nvPr/>
        </p:nvSpPr>
        <p:spPr>
          <a:xfrm>
            <a:off x="8021383" y="8969540"/>
            <a:ext cx="1730375" cy="271780"/>
          </a:xfrm>
          <a:custGeom>
            <a:avLst/>
            <a:gdLst/>
            <a:ahLst/>
            <a:cxnLst/>
            <a:rect l="l" t="t" r="r" b="b"/>
            <a:pathLst>
              <a:path w="1730375" h="271779">
                <a:moveTo>
                  <a:pt x="1441411" y="0"/>
                </a:moveTo>
                <a:lnTo>
                  <a:pt x="1375336" y="5804"/>
                </a:lnTo>
                <a:lnTo>
                  <a:pt x="1323162" y="20518"/>
                </a:lnTo>
                <a:lnTo>
                  <a:pt x="1282056" y="40093"/>
                </a:lnTo>
                <a:lnTo>
                  <a:pt x="1249184" y="60479"/>
                </a:lnTo>
                <a:lnTo>
                  <a:pt x="1226915" y="74348"/>
                </a:lnTo>
                <a:lnTo>
                  <a:pt x="1206068" y="84506"/>
                </a:lnTo>
                <a:lnTo>
                  <a:pt x="1182658" y="90749"/>
                </a:lnTo>
                <a:lnTo>
                  <a:pt x="1152702" y="92875"/>
                </a:lnTo>
                <a:lnTo>
                  <a:pt x="1123158" y="90749"/>
                </a:lnTo>
                <a:lnTo>
                  <a:pt x="1099961" y="84506"/>
                </a:lnTo>
                <a:lnTo>
                  <a:pt x="1079195" y="74348"/>
                </a:lnTo>
                <a:lnTo>
                  <a:pt x="1056944" y="60479"/>
                </a:lnTo>
                <a:lnTo>
                  <a:pt x="1023971" y="40093"/>
                </a:lnTo>
                <a:lnTo>
                  <a:pt x="982694" y="20518"/>
                </a:lnTo>
                <a:lnTo>
                  <a:pt x="930482" y="5804"/>
                </a:lnTo>
                <a:lnTo>
                  <a:pt x="864704" y="0"/>
                </a:lnTo>
                <a:lnTo>
                  <a:pt x="798621" y="5804"/>
                </a:lnTo>
                <a:lnTo>
                  <a:pt x="746444" y="20518"/>
                </a:lnTo>
                <a:lnTo>
                  <a:pt x="705336" y="40093"/>
                </a:lnTo>
                <a:lnTo>
                  <a:pt x="672465" y="60479"/>
                </a:lnTo>
                <a:lnTo>
                  <a:pt x="650203" y="74348"/>
                </a:lnTo>
                <a:lnTo>
                  <a:pt x="629359" y="84506"/>
                </a:lnTo>
                <a:lnTo>
                  <a:pt x="605951" y="90749"/>
                </a:lnTo>
                <a:lnTo>
                  <a:pt x="575995" y="92875"/>
                </a:lnTo>
                <a:lnTo>
                  <a:pt x="546451" y="90749"/>
                </a:lnTo>
                <a:lnTo>
                  <a:pt x="523254" y="84506"/>
                </a:lnTo>
                <a:lnTo>
                  <a:pt x="502488" y="74348"/>
                </a:lnTo>
                <a:lnTo>
                  <a:pt x="480237" y="60479"/>
                </a:lnTo>
                <a:lnTo>
                  <a:pt x="447264" y="40093"/>
                </a:lnTo>
                <a:lnTo>
                  <a:pt x="405987" y="20518"/>
                </a:lnTo>
                <a:lnTo>
                  <a:pt x="353775" y="5804"/>
                </a:lnTo>
                <a:lnTo>
                  <a:pt x="287997" y="0"/>
                </a:lnTo>
                <a:lnTo>
                  <a:pt x="221914" y="5804"/>
                </a:lnTo>
                <a:lnTo>
                  <a:pt x="169737" y="20518"/>
                </a:lnTo>
                <a:lnTo>
                  <a:pt x="128629" y="40093"/>
                </a:lnTo>
                <a:lnTo>
                  <a:pt x="95758" y="60479"/>
                </a:lnTo>
                <a:lnTo>
                  <a:pt x="73507" y="74348"/>
                </a:lnTo>
                <a:lnTo>
                  <a:pt x="52741" y="84506"/>
                </a:lnTo>
                <a:lnTo>
                  <a:pt x="29544" y="90749"/>
                </a:lnTo>
                <a:lnTo>
                  <a:pt x="0" y="92875"/>
                </a:lnTo>
                <a:lnTo>
                  <a:pt x="0" y="271424"/>
                </a:lnTo>
                <a:lnTo>
                  <a:pt x="65783" y="265507"/>
                </a:lnTo>
                <a:lnTo>
                  <a:pt x="117994" y="250545"/>
                </a:lnTo>
                <a:lnTo>
                  <a:pt x="159268" y="230723"/>
                </a:lnTo>
                <a:lnTo>
                  <a:pt x="192239" y="210225"/>
                </a:lnTo>
                <a:lnTo>
                  <a:pt x="214390" y="196357"/>
                </a:lnTo>
                <a:lnTo>
                  <a:pt x="234989" y="186200"/>
                </a:lnTo>
                <a:lnTo>
                  <a:pt x="258153" y="179957"/>
                </a:lnTo>
                <a:lnTo>
                  <a:pt x="287997" y="177831"/>
                </a:lnTo>
                <a:lnTo>
                  <a:pt x="317847" y="179957"/>
                </a:lnTo>
                <a:lnTo>
                  <a:pt x="341010" y="186200"/>
                </a:lnTo>
                <a:lnTo>
                  <a:pt x="361607" y="196357"/>
                </a:lnTo>
                <a:lnTo>
                  <a:pt x="383755" y="210225"/>
                </a:lnTo>
                <a:lnTo>
                  <a:pt x="416729" y="230723"/>
                </a:lnTo>
                <a:lnTo>
                  <a:pt x="458006" y="250545"/>
                </a:lnTo>
                <a:lnTo>
                  <a:pt x="510218" y="265507"/>
                </a:lnTo>
                <a:lnTo>
                  <a:pt x="575995" y="271424"/>
                </a:lnTo>
                <a:lnTo>
                  <a:pt x="642088" y="265507"/>
                </a:lnTo>
                <a:lnTo>
                  <a:pt x="694340" y="250545"/>
                </a:lnTo>
                <a:lnTo>
                  <a:pt x="735658" y="230723"/>
                </a:lnTo>
                <a:lnTo>
                  <a:pt x="768946" y="210225"/>
                </a:lnTo>
                <a:lnTo>
                  <a:pt x="790797" y="196357"/>
                </a:lnTo>
                <a:lnTo>
                  <a:pt x="811429" y="186200"/>
                </a:lnTo>
                <a:lnTo>
                  <a:pt x="834760" y="179957"/>
                </a:lnTo>
                <a:lnTo>
                  <a:pt x="864704" y="177831"/>
                </a:lnTo>
                <a:lnTo>
                  <a:pt x="894249" y="179957"/>
                </a:lnTo>
                <a:lnTo>
                  <a:pt x="917446" y="186200"/>
                </a:lnTo>
                <a:lnTo>
                  <a:pt x="938212" y="196357"/>
                </a:lnTo>
                <a:lnTo>
                  <a:pt x="960462" y="210225"/>
                </a:lnTo>
                <a:lnTo>
                  <a:pt x="993436" y="230723"/>
                </a:lnTo>
                <a:lnTo>
                  <a:pt x="1034713" y="250545"/>
                </a:lnTo>
                <a:lnTo>
                  <a:pt x="1086925" y="265507"/>
                </a:lnTo>
                <a:lnTo>
                  <a:pt x="1152702" y="271424"/>
                </a:lnTo>
                <a:lnTo>
                  <a:pt x="1218797" y="265507"/>
                </a:lnTo>
                <a:lnTo>
                  <a:pt x="1271054" y="250545"/>
                </a:lnTo>
                <a:lnTo>
                  <a:pt x="1312376" y="230723"/>
                </a:lnTo>
                <a:lnTo>
                  <a:pt x="1345666" y="210225"/>
                </a:lnTo>
                <a:lnTo>
                  <a:pt x="1367509" y="196357"/>
                </a:lnTo>
                <a:lnTo>
                  <a:pt x="1388138" y="186200"/>
                </a:lnTo>
                <a:lnTo>
                  <a:pt x="1411467" y="179957"/>
                </a:lnTo>
                <a:lnTo>
                  <a:pt x="1441411" y="177831"/>
                </a:lnTo>
                <a:lnTo>
                  <a:pt x="1471261" y="179957"/>
                </a:lnTo>
                <a:lnTo>
                  <a:pt x="1494426" y="186200"/>
                </a:lnTo>
                <a:lnTo>
                  <a:pt x="1515026" y="196357"/>
                </a:lnTo>
                <a:lnTo>
                  <a:pt x="1537182" y="210225"/>
                </a:lnTo>
                <a:lnTo>
                  <a:pt x="1570165" y="230723"/>
                </a:lnTo>
                <a:lnTo>
                  <a:pt x="1611517" y="250545"/>
                </a:lnTo>
                <a:lnTo>
                  <a:pt x="1663939" y="265507"/>
                </a:lnTo>
                <a:lnTo>
                  <a:pt x="1730133" y="271424"/>
                </a:lnTo>
                <a:lnTo>
                  <a:pt x="1730133" y="92875"/>
                </a:lnTo>
                <a:lnTo>
                  <a:pt x="1700170" y="90749"/>
                </a:lnTo>
                <a:lnTo>
                  <a:pt x="1676758" y="84506"/>
                </a:lnTo>
                <a:lnTo>
                  <a:pt x="1655913" y="74348"/>
                </a:lnTo>
                <a:lnTo>
                  <a:pt x="1633651" y="60479"/>
                </a:lnTo>
                <a:lnTo>
                  <a:pt x="1600680" y="40093"/>
                </a:lnTo>
                <a:lnTo>
                  <a:pt x="1559406" y="20518"/>
                </a:lnTo>
                <a:lnTo>
                  <a:pt x="1507194" y="5804"/>
                </a:lnTo>
                <a:lnTo>
                  <a:pt x="1441411" y="0"/>
                </a:lnTo>
                <a:close/>
              </a:path>
            </a:pathLst>
          </a:custGeom>
          <a:solidFill>
            <a:srgbClr val="FFA900"/>
          </a:solidFill>
        </p:spPr>
        <p:txBody>
          <a:bodyPr wrap="square" lIns="0" tIns="0" rIns="0" bIns="0" rtlCol="0"/>
          <a:lstStyle/>
          <a:p>
            <a:endParaRPr/>
          </a:p>
        </p:txBody>
      </p:sp>
      <p:sp>
        <p:nvSpPr>
          <p:cNvPr id="16" name="object 16"/>
          <p:cNvSpPr/>
          <p:nvPr/>
        </p:nvSpPr>
        <p:spPr>
          <a:xfrm>
            <a:off x="8021383" y="9344633"/>
            <a:ext cx="1730375" cy="271780"/>
          </a:xfrm>
          <a:custGeom>
            <a:avLst/>
            <a:gdLst/>
            <a:ahLst/>
            <a:cxnLst/>
            <a:rect l="l" t="t" r="r" b="b"/>
            <a:pathLst>
              <a:path w="1730375" h="271779">
                <a:moveTo>
                  <a:pt x="1441411" y="0"/>
                </a:moveTo>
                <a:lnTo>
                  <a:pt x="1375336" y="5804"/>
                </a:lnTo>
                <a:lnTo>
                  <a:pt x="1323162" y="20518"/>
                </a:lnTo>
                <a:lnTo>
                  <a:pt x="1282056" y="40091"/>
                </a:lnTo>
                <a:lnTo>
                  <a:pt x="1249184" y="60473"/>
                </a:lnTo>
                <a:lnTo>
                  <a:pt x="1226915" y="74344"/>
                </a:lnTo>
                <a:lnTo>
                  <a:pt x="1206068" y="84503"/>
                </a:lnTo>
                <a:lnTo>
                  <a:pt x="1182658" y="90747"/>
                </a:lnTo>
                <a:lnTo>
                  <a:pt x="1152702" y="92873"/>
                </a:lnTo>
                <a:lnTo>
                  <a:pt x="1123158" y="90747"/>
                </a:lnTo>
                <a:lnTo>
                  <a:pt x="1099961" y="84503"/>
                </a:lnTo>
                <a:lnTo>
                  <a:pt x="1079195" y="74344"/>
                </a:lnTo>
                <a:lnTo>
                  <a:pt x="1056944" y="60473"/>
                </a:lnTo>
                <a:lnTo>
                  <a:pt x="1023971" y="40091"/>
                </a:lnTo>
                <a:lnTo>
                  <a:pt x="982694" y="20518"/>
                </a:lnTo>
                <a:lnTo>
                  <a:pt x="930482" y="5804"/>
                </a:lnTo>
                <a:lnTo>
                  <a:pt x="864704" y="0"/>
                </a:lnTo>
                <a:lnTo>
                  <a:pt x="798621" y="5804"/>
                </a:lnTo>
                <a:lnTo>
                  <a:pt x="746444" y="20518"/>
                </a:lnTo>
                <a:lnTo>
                  <a:pt x="705336" y="40091"/>
                </a:lnTo>
                <a:lnTo>
                  <a:pt x="672465" y="60473"/>
                </a:lnTo>
                <a:lnTo>
                  <a:pt x="650203" y="74344"/>
                </a:lnTo>
                <a:lnTo>
                  <a:pt x="629359" y="84503"/>
                </a:lnTo>
                <a:lnTo>
                  <a:pt x="605951" y="90747"/>
                </a:lnTo>
                <a:lnTo>
                  <a:pt x="575995" y="92873"/>
                </a:lnTo>
                <a:lnTo>
                  <a:pt x="546451" y="90747"/>
                </a:lnTo>
                <a:lnTo>
                  <a:pt x="523254" y="84503"/>
                </a:lnTo>
                <a:lnTo>
                  <a:pt x="502488" y="74344"/>
                </a:lnTo>
                <a:lnTo>
                  <a:pt x="480237" y="60473"/>
                </a:lnTo>
                <a:lnTo>
                  <a:pt x="447264" y="40091"/>
                </a:lnTo>
                <a:lnTo>
                  <a:pt x="405987" y="20518"/>
                </a:lnTo>
                <a:lnTo>
                  <a:pt x="353775" y="5804"/>
                </a:lnTo>
                <a:lnTo>
                  <a:pt x="287997" y="0"/>
                </a:lnTo>
                <a:lnTo>
                  <a:pt x="221914" y="5804"/>
                </a:lnTo>
                <a:lnTo>
                  <a:pt x="169737" y="20518"/>
                </a:lnTo>
                <a:lnTo>
                  <a:pt x="128629" y="40091"/>
                </a:lnTo>
                <a:lnTo>
                  <a:pt x="95758" y="60473"/>
                </a:lnTo>
                <a:lnTo>
                  <a:pt x="73507" y="74344"/>
                </a:lnTo>
                <a:lnTo>
                  <a:pt x="52741" y="84503"/>
                </a:lnTo>
                <a:lnTo>
                  <a:pt x="29544" y="90747"/>
                </a:lnTo>
                <a:lnTo>
                  <a:pt x="0" y="92873"/>
                </a:lnTo>
                <a:lnTo>
                  <a:pt x="0" y="271418"/>
                </a:lnTo>
                <a:lnTo>
                  <a:pt x="65783" y="265500"/>
                </a:lnTo>
                <a:lnTo>
                  <a:pt x="117994" y="250539"/>
                </a:lnTo>
                <a:lnTo>
                  <a:pt x="159268" y="230719"/>
                </a:lnTo>
                <a:lnTo>
                  <a:pt x="192239" y="210224"/>
                </a:lnTo>
                <a:lnTo>
                  <a:pt x="214390" y="196353"/>
                </a:lnTo>
                <a:lnTo>
                  <a:pt x="234989" y="186194"/>
                </a:lnTo>
                <a:lnTo>
                  <a:pt x="258153" y="179950"/>
                </a:lnTo>
                <a:lnTo>
                  <a:pt x="287997" y="177824"/>
                </a:lnTo>
                <a:lnTo>
                  <a:pt x="317847" y="179950"/>
                </a:lnTo>
                <a:lnTo>
                  <a:pt x="341010" y="186194"/>
                </a:lnTo>
                <a:lnTo>
                  <a:pt x="361607" y="196353"/>
                </a:lnTo>
                <a:lnTo>
                  <a:pt x="383755" y="210224"/>
                </a:lnTo>
                <a:lnTo>
                  <a:pt x="416729" y="230719"/>
                </a:lnTo>
                <a:lnTo>
                  <a:pt x="458006" y="250539"/>
                </a:lnTo>
                <a:lnTo>
                  <a:pt x="510218" y="265500"/>
                </a:lnTo>
                <a:lnTo>
                  <a:pt x="575995" y="271418"/>
                </a:lnTo>
                <a:lnTo>
                  <a:pt x="642088" y="265500"/>
                </a:lnTo>
                <a:lnTo>
                  <a:pt x="694340" y="250539"/>
                </a:lnTo>
                <a:lnTo>
                  <a:pt x="735658" y="230719"/>
                </a:lnTo>
                <a:lnTo>
                  <a:pt x="768946" y="210224"/>
                </a:lnTo>
                <a:lnTo>
                  <a:pt x="790797" y="196353"/>
                </a:lnTo>
                <a:lnTo>
                  <a:pt x="811429" y="186194"/>
                </a:lnTo>
                <a:lnTo>
                  <a:pt x="834760" y="179950"/>
                </a:lnTo>
                <a:lnTo>
                  <a:pt x="864704" y="177824"/>
                </a:lnTo>
                <a:lnTo>
                  <a:pt x="894249" y="179950"/>
                </a:lnTo>
                <a:lnTo>
                  <a:pt x="917446" y="186194"/>
                </a:lnTo>
                <a:lnTo>
                  <a:pt x="938212" y="196353"/>
                </a:lnTo>
                <a:lnTo>
                  <a:pt x="960462" y="210224"/>
                </a:lnTo>
                <a:lnTo>
                  <a:pt x="993436" y="230719"/>
                </a:lnTo>
                <a:lnTo>
                  <a:pt x="1034713" y="250539"/>
                </a:lnTo>
                <a:lnTo>
                  <a:pt x="1086925" y="265500"/>
                </a:lnTo>
                <a:lnTo>
                  <a:pt x="1152702" y="271418"/>
                </a:lnTo>
                <a:lnTo>
                  <a:pt x="1218797" y="265500"/>
                </a:lnTo>
                <a:lnTo>
                  <a:pt x="1271054" y="250539"/>
                </a:lnTo>
                <a:lnTo>
                  <a:pt x="1312376" y="230719"/>
                </a:lnTo>
                <a:lnTo>
                  <a:pt x="1345666" y="210224"/>
                </a:lnTo>
                <a:lnTo>
                  <a:pt x="1367509" y="196353"/>
                </a:lnTo>
                <a:lnTo>
                  <a:pt x="1388138" y="186194"/>
                </a:lnTo>
                <a:lnTo>
                  <a:pt x="1411467" y="179950"/>
                </a:lnTo>
                <a:lnTo>
                  <a:pt x="1441411" y="177824"/>
                </a:lnTo>
                <a:lnTo>
                  <a:pt x="1471261" y="179950"/>
                </a:lnTo>
                <a:lnTo>
                  <a:pt x="1494426" y="186194"/>
                </a:lnTo>
                <a:lnTo>
                  <a:pt x="1515026" y="196353"/>
                </a:lnTo>
                <a:lnTo>
                  <a:pt x="1537182" y="210224"/>
                </a:lnTo>
                <a:lnTo>
                  <a:pt x="1570165" y="230719"/>
                </a:lnTo>
                <a:lnTo>
                  <a:pt x="1611517" y="250539"/>
                </a:lnTo>
                <a:lnTo>
                  <a:pt x="1663939" y="265500"/>
                </a:lnTo>
                <a:lnTo>
                  <a:pt x="1730133" y="271418"/>
                </a:lnTo>
                <a:lnTo>
                  <a:pt x="1730133" y="92873"/>
                </a:lnTo>
                <a:lnTo>
                  <a:pt x="1700170" y="90747"/>
                </a:lnTo>
                <a:lnTo>
                  <a:pt x="1676758" y="84503"/>
                </a:lnTo>
                <a:lnTo>
                  <a:pt x="1655913" y="74344"/>
                </a:lnTo>
                <a:lnTo>
                  <a:pt x="1633651" y="60473"/>
                </a:lnTo>
                <a:lnTo>
                  <a:pt x="1600680" y="40091"/>
                </a:lnTo>
                <a:lnTo>
                  <a:pt x="1559406" y="20518"/>
                </a:lnTo>
                <a:lnTo>
                  <a:pt x="1507194" y="5804"/>
                </a:lnTo>
                <a:lnTo>
                  <a:pt x="1441411" y="0"/>
                </a:lnTo>
                <a:close/>
              </a:path>
            </a:pathLst>
          </a:custGeom>
          <a:solidFill>
            <a:srgbClr val="FFA900"/>
          </a:solidFill>
        </p:spPr>
        <p:txBody>
          <a:bodyPr wrap="square" lIns="0" tIns="0" rIns="0" bIns="0" rtlCol="0"/>
          <a:lstStyle/>
          <a:p>
            <a:endParaRPr/>
          </a:p>
        </p:txBody>
      </p:sp>
      <p:sp>
        <p:nvSpPr>
          <p:cNvPr id="10" name="TextBox 9">
            <a:extLst>
              <a:ext uri="{FF2B5EF4-FFF2-40B4-BE49-F238E27FC236}">
                <a16:creationId xmlns:a16="http://schemas.microsoft.com/office/drawing/2014/main" id="{62E4A830-4BB1-3767-89C8-02C6DA8BB1A9}"/>
              </a:ext>
            </a:extLst>
          </p:cNvPr>
          <p:cNvSpPr txBox="1"/>
          <p:nvPr/>
        </p:nvSpPr>
        <p:spPr>
          <a:xfrm>
            <a:off x="1690049" y="2482283"/>
            <a:ext cx="13038891"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dirty="0"/>
          </a:p>
          <a:p>
            <a:r>
              <a:rPr lang="en-US" sz="4000" b="1" dirty="0">
                <a:solidFill>
                  <a:srgbClr val="C00000"/>
                </a:solidFill>
              </a:rPr>
              <a:t>2. Non-Linear Data Structures</a:t>
            </a:r>
            <a:endParaRPr lang="en-US" sz="4000" dirty="0">
              <a:solidFill>
                <a:srgbClr val="C00000"/>
              </a:solidFill>
            </a:endParaRPr>
          </a:p>
          <a:p>
            <a:r>
              <a:rPr lang="en-US" sz="4000" dirty="0">
                <a:ea typeface="+mn-lt"/>
                <a:cs typeface="+mn-lt"/>
              </a:rPr>
              <a:t>In </a:t>
            </a:r>
            <a:r>
              <a:rPr lang="en-US" sz="4000" b="1" dirty="0">
                <a:ea typeface="+mn-lt"/>
                <a:cs typeface="+mn-lt"/>
              </a:rPr>
              <a:t>non-linear</a:t>
            </a:r>
            <a:r>
              <a:rPr lang="en-US" sz="4000" dirty="0">
                <a:ea typeface="+mn-lt"/>
                <a:cs typeface="+mn-lt"/>
              </a:rPr>
              <a:t> data structures, data is not organized sequentially. These structures allow a hierarchical relationship, with multiple paths to access elements.</a:t>
            </a:r>
            <a:endParaRPr lang="en-US" dirty="0">
              <a:ea typeface="+mn-lt"/>
              <a:cs typeface="+mn-lt"/>
            </a:endParaRPr>
          </a:p>
          <a:p>
            <a:r>
              <a:rPr lang="en-US" sz="4000" dirty="0">
                <a:solidFill>
                  <a:srgbClr val="C00000"/>
                </a:solidFill>
              </a:rPr>
              <a:t>Examples:</a:t>
            </a:r>
            <a:endParaRPr lang="en-US" sz="4000" dirty="0">
              <a:solidFill>
                <a:srgbClr val="C00000"/>
              </a:solidFill>
              <a:cs typeface="Calibri"/>
            </a:endParaRPr>
          </a:p>
          <a:p>
            <a:pPr marL="571500" indent="-571500">
              <a:buFont typeface="Arial"/>
              <a:buChar char="•"/>
            </a:pPr>
            <a:r>
              <a:rPr lang="en-US" sz="4000" dirty="0">
                <a:solidFill>
                  <a:srgbClr val="C00000"/>
                </a:solidFill>
                <a:cs typeface="Calibri"/>
              </a:rPr>
              <a:t>Trees</a:t>
            </a:r>
          </a:p>
          <a:p>
            <a:pPr marL="571500" indent="-571500">
              <a:buFont typeface="Arial"/>
              <a:buChar char="•"/>
            </a:pPr>
            <a:r>
              <a:rPr lang="en-US" sz="4000" dirty="0">
                <a:solidFill>
                  <a:srgbClr val="C00000"/>
                </a:solidFill>
                <a:cs typeface="Calibri"/>
              </a:rPr>
              <a:t>Graphs</a:t>
            </a:r>
          </a:p>
          <a:p>
            <a:endParaRPr lang="en-US" sz="4000" dirty="0">
              <a:cs typeface="Calibri"/>
            </a:endParaRPr>
          </a:p>
        </p:txBody>
      </p:sp>
    </p:spTree>
    <p:extLst>
      <p:ext uri="{BB962C8B-B14F-4D97-AF65-F5344CB8AC3E}">
        <p14:creationId xmlns:p14="http://schemas.microsoft.com/office/powerpoint/2010/main" val="2363903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82E0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Custom</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Data Structures &amp; Algorithms  Trainer: Laiba Khan, Sheharyar Anwar</vt:lpstr>
      <vt:lpstr>Data: Information or values collected and stored in a computer Structure: The way data is organized and stored so that it can be accessed and used efficiently. Algorithm: A step-by-step process to perform a specific task or solve a problem.</vt:lpstr>
      <vt:lpstr>Data Structures &amp; Algorithms</vt:lpstr>
      <vt:lpstr>Why Data Structures &amp; Algorithms ?</vt:lpstr>
      <vt:lpstr> Real World Example:</vt:lpstr>
      <vt:lpstr>Types of Data Structures: </vt:lpstr>
      <vt:lpstr>PowerPoint Presentation</vt:lpstr>
      <vt:lpstr> Types of Data Structures:</vt:lpstr>
      <vt:lpstr> Types of Data Structures:</vt:lpstr>
      <vt:lpstr> Common Data Structures:</vt:lpstr>
      <vt:lpstr> Common Data Structure Algorithms:</vt:lpstr>
      <vt:lpstr>What is an Array?</vt:lpstr>
      <vt:lpstr>Why we use Array?</vt:lpstr>
      <vt:lpstr>Real World Example</vt:lpstr>
      <vt:lpstr>Operations of Array</vt:lpstr>
      <vt:lpstr>How to access element of an array ?</vt:lpstr>
      <vt:lpstr>Inserting Elements in an Array</vt:lpstr>
      <vt:lpstr>Deleting Elements in an Array</vt:lpstr>
      <vt:lpstr>Traversing Elements in an Array  </vt:lpstr>
      <vt:lpstr>Advantages of Array  </vt:lpstr>
      <vt:lpstr>Disadvantages of Array  </vt:lpstr>
      <vt:lpstr>Any 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349</cp:revision>
  <dcterms:created xsi:type="dcterms:W3CDTF">2024-10-27T13:17:13Z</dcterms:created>
  <dcterms:modified xsi:type="dcterms:W3CDTF">2024-10-28T12:41:09Z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2024-10-27T00:00:00Z</vt:filetime>
  </property>
  <property fmtid="{D5CDD505-2E9C-101B-9397-08002B2CF9AE}" pid="3" name="Creator">
    <vt:lpwstr>Chromium</vt:lpwstr>
  </property>
  <property fmtid="{D5CDD505-2E9C-101B-9397-08002B2CF9AE}" pid="4" name="LastSaved">
    <vt:filetime>2024-10-27T00:00:00Z</vt:filetime>
  </property>
</Properties>
</file>