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682A-E8B5-B71A-836E-9E8DE2B0F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18BD3-7BC7-EFA2-3B66-A786EB2C2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A51A-89E2-7A7F-9587-C84973BD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189D-D732-AE42-FFC5-AF3CC5FD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AE43-FA62-984D-EECB-6B46BDCD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9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932F-37AA-C457-027E-E3C1963F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D1F4-85D6-2B01-580F-6085D7FE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FDB3-3DD6-A20C-7FB8-C3168B9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6A95-8692-11E8-CFC6-8A35166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CEF2-7B92-044C-DC5B-A3A061E3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3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2D0BB-9150-C11C-5D6E-0652D6C27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CBC0C-6267-2139-FAC3-7F4F287CA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6041-EBAA-6511-A450-92804E4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2629-6B03-CE8E-B567-28D6BE6E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C58E-DE36-6D98-9024-4B2EC9BE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FA06-320C-AB92-4E35-D7513F43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B7EC-D713-DB10-6997-617F3D6F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391A-81F3-AE31-D2F2-445A5B21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07C0-AE22-DA24-D063-8FECFA2C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3FD4-BFE2-AAD2-8349-02990662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4E9E-3348-022D-51F1-5A6A9A68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AF86-B47B-0189-EC3F-0E21A0EC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C1F9-3BD6-F3E3-1240-C03CECDD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4E42-DD0D-1F16-0918-7BCE143D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68B35-08F1-31A2-497C-DD19F3DA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9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DE08-347F-1C1E-E5AA-5C8ABCA5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94FC-293F-A4E6-8BA2-5D5864435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60323-582B-91C7-C983-1541E3156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BC16-EDD8-8B07-0C4A-D0CAAC4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59CD-0109-6D4C-A64E-076F9FBE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1C9C-3E48-CDFB-1C30-050F5A28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9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B5FE-C484-88E2-207A-BE11383E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8F61-0A44-F16E-C26D-1949D0A9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FECAD-43AC-A98D-3A21-B42247EB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EFBD8-2EAC-0BC3-E2A9-DEB70EF82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9B219-D6B2-DDFC-C4CB-B315F9F2C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EC798-6156-4403-73AE-035EC549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41F60-E162-5261-9D3F-C2E49703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27BB7-52E2-931E-2E37-12CDED05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3BCF-01D5-D48F-9F17-6B197073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89908-4EC0-ADAC-39C4-5CB7C960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FA453-8C1B-D4A7-AE19-AC62B728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3A875-B973-F874-6B95-8E48046F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AAE2E-70DA-5632-8E5C-E1C04DF8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9F2FC-9A87-C999-771C-8DE6E588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59717-EE56-F2D2-9071-01EC82FF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9343-E683-95BB-D349-C0C773B6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77A4-6662-7784-0667-6D40C7DF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7F603-642D-7CB6-155D-35B800463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37C2B-F8A8-C8D6-9923-7911D0CE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CE18E-76F6-8FC0-A5EE-75BDDE5A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C9A4B-4849-4F70-13DC-58DE627A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F693-68C7-B575-FA82-D27B19D6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21FA3-8EAA-BF27-8B21-016832C36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9CCC1-2E39-E58A-5042-35195305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B312-5CFF-A38B-7BFB-F7A0CEF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1561-AD07-AA14-C242-F68DA7B5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3C7A4-D4A7-DBE0-23CA-6403F2EA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8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CE3F8-B524-0C2B-33E7-5E5071BC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357B-6EEB-9478-3315-047AC441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8259-3C62-1AA8-AF34-35F0144C4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EC90D-52F9-4158-B02B-70A5545DF9E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D64-FDF1-1796-92A7-B372FF679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6FD3B-0E24-1E83-9707-66C0F1CA6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6EF1-2729-47C7-85B4-E0408582B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3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26188-67FD-3BD5-FC6A-0354DC2F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8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6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DADC7-C90F-6CEC-B5CA-AEB246AE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8D36D-BBA2-D5CC-3878-DA91320B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0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60978-3A88-1B71-8A41-F390AE21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0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25645-DF43-1922-4B76-E84320BA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8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7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AFAB4-0907-CF6B-D2A4-F4964E2F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5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9F1C6-D0F1-A55B-7826-38FD37CA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8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089A4-0961-FAA5-4EE5-666F05D5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7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01E25-6F4D-B827-E24C-1952A082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3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756B4-2226-42DC-C5F6-3B9B0FC4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2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Shehbaz Khan</dc:creator>
  <cp:lastModifiedBy>Shehbaz Khan</cp:lastModifiedBy>
  <cp:revision>3</cp:revision>
  <dcterms:created xsi:type="dcterms:W3CDTF">2023-07-30T20:26:03Z</dcterms:created>
  <dcterms:modified xsi:type="dcterms:W3CDTF">2023-07-31T06:08:21Z</dcterms:modified>
</cp:coreProperties>
</file>