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C1237-40D8-41E8-985F-730F66D3D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63597-FB8F-422D-A8C1-433E2CE95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60D7E-C88E-468D-B702-5C495B096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BF50F-45A3-4A79-9C39-D3AC0FCC565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FBDE1-0EF9-4876-8B00-02333F10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3A363-FF93-4B53-9C81-C480E620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EE4F-45B4-4754-AB74-C5E914BC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8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33A3-28FB-4DAF-9F83-729AD7B90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265BB-1C44-4CB8-93C5-5D90D42F2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26513-28F2-4ACA-AFA8-894C0190F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BF50F-45A3-4A79-9C39-D3AC0FCC565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34F0D-3171-4531-BE09-49850CA6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ED919-2278-4CF7-B0A5-059F2B11B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EE4F-45B4-4754-AB74-C5E914BC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4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E765CC-4A7C-43EA-A827-8B3742753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0F42B-C905-436B-9E9D-98E9A05EC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FE061-E64E-4C5F-BF9A-D9C8FC785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BF50F-45A3-4A79-9C39-D3AC0FCC565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DB76B-600D-4FB0-9135-8F805E52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5F43E-EE23-4F94-BF4A-16FBCD29B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EE4F-45B4-4754-AB74-C5E914BC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6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06F5A-8976-4ECF-A0D5-6711F876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64D23-D2EB-407A-B5A8-1855106D9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7FA73-F21C-4744-8F58-A7FD23EC8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BF50F-45A3-4A79-9C39-D3AC0FCC565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D5A6C-BC1F-448B-82E4-AEC961291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2B4BC-8C3E-4FAE-8084-166ADB307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EE4F-45B4-4754-AB74-C5E914BC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3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F8E2-AC66-4653-87FE-F5E0726EB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8678B-435D-49AC-9293-F76DFF756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CC7A6-0B28-432B-8F1B-BC79FB06C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BF50F-45A3-4A79-9C39-D3AC0FCC565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04288-F921-42EA-9779-5577808E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1B802-7777-4087-8071-540CCD92D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EE4F-45B4-4754-AB74-C5E914BC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3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2B8E3-3A07-48D2-B237-A609A1666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70765-48A3-4F70-A7B5-BF264FBD1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A9866-0AEC-4990-ACD3-548878A78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D6623-EE67-48F1-B38F-2D914C56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BF50F-45A3-4A79-9C39-D3AC0FCC565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232CF-ECFE-4A8B-A518-B6C23A273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7C76A-3FE7-46B0-9D55-06AA4235D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EE4F-45B4-4754-AB74-C5E914BC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07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6B17A-323E-4B95-BD7A-D659542FA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2B47F-8C9B-4D3F-BEC2-C6D33A52F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F4309-35C0-4675-980B-D39AF5279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71E5C5-A869-4485-8124-FEC14F557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FA13EE-AADA-453E-A886-7329F020E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4AA8C3-7C72-46BD-B2BC-2CE79D0BE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BF50F-45A3-4A79-9C39-D3AC0FCC565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7F78D-8A4E-47B4-A8EB-F88457DC9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A3DE7C-0759-4495-8023-457C32C68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EE4F-45B4-4754-AB74-C5E914BC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5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93E51-6695-48BD-984C-2CC6CB5C1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DAD44F-1103-4F2D-A77D-8DF45FF90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BF50F-45A3-4A79-9C39-D3AC0FCC565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D5AD5-5FED-4282-B51B-0FA3E18FD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87D79-AF03-497C-A867-2D615634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EE4F-45B4-4754-AB74-C5E914BC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6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7CFD57-B50E-45A7-913B-41C692653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BF50F-45A3-4A79-9C39-D3AC0FCC565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595567-A081-4BEE-A21E-212E73F3D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F632C-6A6E-416C-B5C1-965BA572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EE4F-45B4-4754-AB74-C5E914BC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6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3A126-556E-4B0D-BB4C-D5A5A30B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F8E16-5B04-475E-A7BE-673737324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638C1-6B72-44D0-9988-9457F6110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36F15-97E1-4398-95A5-5B7596B4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BF50F-45A3-4A79-9C39-D3AC0FCC565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F376F-BDA1-4600-B61B-4AED2C2EA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77AA7-AD3C-4DA2-8362-EDF5AFF4C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EE4F-45B4-4754-AB74-C5E914BC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6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07764-185C-4A37-BBF5-E4DA3A5A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A17418-CB3C-40D5-9D91-BDBD961CE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81078-5213-487F-AB89-1082B50EC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02E60-CE3C-44A8-BDF8-74FF6D397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BF50F-45A3-4A79-9C39-D3AC0FCC565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07EC6-9018-43C9-9FD1-5F20E178C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6D919-5B60-4BA1-A0D7-65FE427A4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EE4F-45B4-4754-AB74-C5E914BC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8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821859-2993-4799-AD7A-95BA7557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1E80D-DC25-426B-BC64-B51AA968A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C61EC-C290-4F34-9E99-673382DAB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BF50F-45A3-4A79-9C39-D3AC0FCC565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9E439-E071-400C-9357-A752A9EAB9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EE709-463E-41F8-A75E-9E3E70C85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7EE4F-45B4-4754-AB74-C5E914BC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7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325FD34E-DB15-476D-8084-06FFAAB8E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242" y="0"/>
            <a:ext cx="71635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00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Sheheryar Ramzan</dc:creator>
  <cp:lastModifiedBy>Sheheryar Ramzan</cp:lastModifiedBy>
  <cp:revision>1</cp:revision>
  <dcterms:created xsi:type="dcterms:W3CDTF">2021-06-14T05:05:42Z</dcterms:created>
  <dcterms:modified xsi:type="dcterms:W3CDTF">2021-06-14T05:11:01Z</dcterms:modified>
</cp:coreProperties>
</file>