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88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5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22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8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0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1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3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3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D170-A6CF-49C9-AEFB-4C68F4C1BA8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EF1C-04E3-400D-9512-668BCB64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t"/>
            <a:r>
              <a:rPr lang="en-US" b="1" dirty="0"/>
              <a:t>Testing Tools </a:t>
            </a:r>
            <a:r>
              <a:rPr lang="en-US" b="1" dirty="0" smtClean="0"/>
              <a:t>for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6002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Agile Testers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682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380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5 Useful Open Source Testing Tools for Agile Testers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6649" y="2404121"/>
            <a:ext cx="5181600" cy="270183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1846" y="1942623"/>
            <a:ext cx="5181600" cy="3624829"/>
          </a:xfrm>
        </p:spPr>
        <p:txBody>
          <a:bodyPr/>
          <a:lstStyle/>
          <a:p>
            <a:r>
              <a:rPr lang="en-IN" dirty="0" smtClean="0"/>
              <a:t>Selenium </a:t>
            </a:r>
            <a:r>
              <a:rPr lang="en-IN" dirty="0"/>
              <a:t>Web </a:t>
            </a:r>
            <a:r>
              <a:rPr lang="en-IN" dirty="0" smtClean="0"/>
              <a:t>Driver</a:t>
            </a:r>
          </a:p>
          <a:p>
            <a:r>
              <a:rPr lang="en-IN" dirty="0" err="1" smtClean="0"/>
              <a:t>Jmeter</a:t>
            </a:r>
            <a:endParaRPr lang="en-IN" dirty="0" smtClean="0"/>
          </a:p>
          <a:p>
            <a:r>
              <a:rPr lang="en-IN" dirty="0" err="1" smtClean="0"/>
              <a:t>SoapUI</a:t>
            </a:r>
            <a:endParaRPr lang="en-IN" dirty="0" smtClean="0"/>
          </a:p>
          <a:p>
            <a:r>
              <a:rPr lang="en-IN" dirty="0" err="1" smtClean="0"/>
              <a:t>VirtualBox</a:t>
            </a:r>
            <a:endParaRPr lang="en-IN" dirty="0" smtClean="0"/>
          </a:p>
          <a:p>
            <a:r>
              <a:rPr lang="en-IN" dirty="0" err="1"/>
              <a:t>XMind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68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Selenium Web Driver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most widely used test tool for browser test automation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write your automated tests in a variety of supported programming languages, such as Java, C#, Ruby, Python, and PHP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used in Agile projects because there is a heavy emphasis on automated testing and that the whole team can contribute to automated tests.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4207" y="2568272"/>
            <a:ext cx="4562674" cy="19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3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err="1"/>
              <a:t>Jmeter</a:t>
            </a:r>
            <a:endParaRPr lang="en-IN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791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/>
              <a:t>source performance testing tool written entirely in Java. </a:t>
            </a:r>
            <a:endParaRPr lang="en-US" dirty="0" smtClean="0"/>
          </a:p>
          <a:p>
            <a:r>
              <a:rPr lang="en-US" dirty="0"/>
              <a:t>It can be used to load test websites (HTTP, HTTPS) as well as Web Services(SOAP and REST) and Databases.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Can </a:t>
            </a:r>
            <a:r>
              <a:rPr lang="en-US" dirty="0"/>
              <a:t>be extended by plugins to support further functionalities and  Jenkins plugin </a:t>
            </a:r>
            <a:r>
              <a:rPr lang="en-US" dirty="0" smtClean="0"/>
              <a:t>by  which you </a:t>
            </a:r>
            <a:r>
              <a:rPr lang="en-US" dirty="0"/>
              <a:t>can run performance tests as part of the delivery pipeline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8666" y="2919170"/>
            <a:ext cx="3615588" cy="16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6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err="1"/>
              <a:t>SoapUI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6783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Primarily </a:t>
            </a:r>
            <a:r>
              <a:rPr lang="en-US" dirty="0"/>
              <a:t>used for functional testing of Web Services</a:t>
            </a:r>
            <a:r>
              <a:rPr lang="en-US" dirty="0" smtClean="0"/>
              <a:t>.</a:t>
            </a:r>
          </a:p>
          <a:p>
            <a:r>
              <a:rPr lang="en-IN" dirty="0"/>
              <a:t>relatively easy to </a:t>
            </a:r>
            <a:r>
              <a:rPr lang="en-IN" dirty="0" smtClean="0"/>
              <a:t>use and </a:t>
            </a:r>
            <a:r>
              <a:rPr lang="en-US" dirty="0"/>
              <a:t> You can execute tests and analyze the reports all inside </a:t>
            </a:r>
            <a:r>
              <a:rPr lang="en-US" dirty="0" err="1"/>
              <a:t>SoapUI</a:t>
            </a:r>
            <a:r>
              <a:rPr lang="en-US" dirty="0"/>
              <a:t> GUI</a:t>
            </a:r>
            <a:r>
              <a:rPr lang="en-US" dirty="0" smtClean="0"/>
              <a:t>.</a:t>
            </a:r>
          </a:p>
          <a:p>
            <a:r>
              <a:rPr lang="en-US" dirty="0"/>
              <a:t>A nice feature of </a:t>
            </a:r>
            <a:r>
              <a:rPr lang="en-US" dirty="0" err="1"/>
              <a:t>SoapUI</a:t>
            </a:r>
            <a:r>
              <a:rPr lang="en-US" dirty="0"/>
              <a:t> is its ability to create mock web services which are handy when you are creating tests for a web service which are not yet developed.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81038" y="2118989"/>
            <a:ext cx="2689611" cy="28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0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err="1"/>
              <a:t>VirtualBox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81584" cy="4351338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an easy solution to create virtual machines with different configurations</a:t>
            </a:r>
            <a:r>
              <a:rPr lang="en-US" dirty="0" smtClean="0"/>
              <a:t>.</a:t>
            </a:r>
          </a:p>
          <a:p>
            <a:r>
              <a:rPr lang="en-US" dirty="0"/>
              <a:t> You can run </a:t>
            </a:r>
            <a:r>
              <a:rPr lang="en-US" dirty="0" err="1"/>
              <a:t>VirtualBox</a:t>
            </a:r>
            <a:r>
              <a:rPr lang="en-US" dirty="0"/>
              <a:t> on any operating system to create virtual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You </a:t>
            </a:r>
            <a:r>
              <a:rPr lang="en-US" dirty="0"/>
              <a:t>can even have multiple virtual machines with different operating systems on the same box.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5706" y="2536466"/>
            <a:ext cx="3994472" cy="22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6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err="1"/>
              <a:t>XMind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7341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</a:t>
            </a:r>
            <a:r>
              <a:rPr lang="en-US" dirty="0"/>
              <a:t>popular and feature-rich mind mapping tool</a:t>
            </a:r>
            <a:r>
              <a:rPr lang="en-US" dirty="0" smtClean="0"/>
              <a:t>.</a:t>
            </a:r>
          </a:p>
          <a:p>
            <a:r>
              <a:rPr lang="en-US" dirty="0"/>
              <a:t>You can use it to create </a:t>
            </a:r>
            <a:r>
              <a:rPr lang="en-US" dirty="0" smtClean="0"/>
              <a:t>mind </a:t>
            </a:r>
            <a:r>
              <a:rPr lang="en-US" dirty="0"/>
              <a:t>maps to highlight the features of a website, or to create a user journey flow through the application. </a:t>
            </a:r>
            <a:endParaRPr lang="en-US" dirty="0" smtClean="0"/>
          </a:p>
          <a:p>
            <a:pPr fontAlgn="t"/>
            <a:r>
              <a:rPr lang="en-US" dirty="0"/>
              <a:t>M</a:t>
            </a:r>
            <a:r>
              <a:rPr lang="en-US" dirty="0" smtClean="0"/>
              <a:t>ind maps </a:t>
            </a:r>
            <a:r>
              <a:rPr lang="en-US" dirty="0"/>
              <a:t> provide nice visuals and can be of great help when designing test cases.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1613" y="3143174"/>
            <a:ext cx="4156852" cy="10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Testing Tools for</vt:lpstr>
      <vt:lpstr>5 Useful Open Source Testing Tools for Agile Testers </vt:lpstr>
      <vt:lpstr>Selenium Web Driver</vt:lpstr>
      <vt:lpstr>Jmeter</vt:lpstr>
      <vt:lpstr>SoapUI</vt:lpstr>
      <vt:lpstr>VirtualBox</vt:lpstr>
      <vt:lpstr>XMind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Tools for</dc:title>
  <dc:creator>Sukanya</dc:creator>
  <cp:lastModifiedBy>Sukanya</cp:lastModifiedBy>
  <cp:revision>5</cp:revision>
  <dcterms:created xsi:type="dcterms:W3CDTF">2019-10-23T16:33:37Z</dcterms:created>
  <dcterms:modified xsi:type="dcterms:W3CDTF">2019-10-23T17:22:03Z</dcterms:modified>
</cp:coreProperties>
</file>