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3" r:id="rId4"/>
    <p:sldId id="264" r:id="rId5"/>
    <p:sldId id="268" r:id="rId6"/>
    <p:sldId id="269" r:id="rId7"/>
    <p:sldId id="270" r:id="rId8"/>
    <p:sldId id="271" r:id="rId9"/>
    <p:sldId id="272" r:id="rId10"/>
    <p:sldId id="258" r:id="rId11"/>
    <p:sldId id="266" r:id="rId12"/>
    <p:sldId id="257" r:id="rId13"/>
    <p:sldId id="265" r:id="rId14"/>
    <p:sldId id="261" r:id="rId15"/>
    <p:sldId id="260" r:id="rId16"/>
    <p:sldId id="259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78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26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418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0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2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2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23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7B41-8B4E-4C73-94F7-165A95B7A0F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0048-75DA-4AB7-A0FE-8A381167B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59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222" y="256585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InterviewSense</a:t>
            </a:r>
            <a:r>
              <a:rPr lang="en-US" dirty="0">
                <a:solidFill>
                  <a:schemeClr val="bg1"/>
                </a:solidFill>
              </a:rPr>
              <a:t> AI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4400" dirty="0" smtClean="0">
                <a:solidFill>
                  <a:schemeClr val="bg1"/>
                </a:solidFill>
              </a:rPr>
              <a:t>Shehla Shireen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52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Dataset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Total Images = 35,000 approximately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FER2013 – facial images dataset (only 5 emotions – happy, angry, sad, </a:t>
            </a:r>
            <a:r>
              <a:rPr lang="en-US" dirty="0" err="1" smtClean="0">
                <a:solidFill>
                  <a:schemeClr val="bg1"/>
                </a:solidFill>
              </a:rPr>
              <a:t>surprise,neutral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Data Augmentation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76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Image Preprocessing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Input size: 48x48 grayscale images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Unsharp</a:t>
            </a:r>
            <a:r>
              <a:rPr lang="en-US" dirty="0" smtClean="0">
                <a:solidFill>
                  <a:schemeClr val="bg1"/>
                </a:solidFill>
              </a:rPr>
              <a:t> Mask Filter -&gt; enhance edges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Image Normalization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06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530" y="1690688"/>
            <a:ext cx="9509743" cy="419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36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Hyperparameters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350034" y="1552189"/>
            <a:ext cx="72667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Minibatch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size=32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Epochs: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Optimizer: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Initial learning rate: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1e-4 (0.0001)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Learning rate scheduler: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ReduceLROnPlateau</a:t>
            </a:r>
            <a:endParaRPr kumimoji="0" lang="en-US" altLang="en-US" sz="5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Factor: 0.5 (reduces LR by half)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Patience: 3 epochs without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val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improvement before reducing LR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Minimum LR allowed: 1e-7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Loss function: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Categorical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Crossentropy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Metrics tracked: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Precision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Recall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AUC (Area Under ROC Curve)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2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Results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219" y="1690688"/>
            <a:ext cx="9439570" cy="34964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219" y="5242521"/>
            <a:ext cx="9439570" cy="62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Graphs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51" y="1690688"/>
            <a:ext cx="4898026" cy="43720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225" y="1594612"/>
            <a:ext cx="4929567" cy="432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Confusion matrix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9389" y="1467293"/>
            <a:ext cx="6353221" cy="46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863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658184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                                            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5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5400" dirty="0" smtClean="0">
                <a:solidFill>
                  <a:schemeClr val="bg1"/>
                </a:solidFill>
              </a:rPr>
              <a:t>                      THANK YOU</a:t>
            </a:r>
            <a:endParaRPr lang="en-US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891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INTRODUCTION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InterviewSense</a:t>
            </a:r>
            <a:r>
              <a:rPr lang="en-US" dirty="0">
                <a:solidFill>
                  <a:schemeClr val="bg1"/>
                </a:solidFill>
              </a:rPr>
              <a:t> AI combines computer vision and machine learning to evaluate interview performance through:</a:t>
            </a:r>
          </a:p>
          <a:p>
            <a:r>
              <a:rPr lang="en-US" b="1" dirty="0">
                <a:solidFill>
                  <a:schemeClr val="bg1"/>
                </a:solidFill>
              </a:rPr>
              <a:t>Real-time emotion detection</a:t>
            </a:r>
            <a:r>
              <a:rPr lang="en-US" dirty="0">
                <a:solidFill>
                  <a:schemeClr val="bg1"/>
                </a:solidFill>
              </a:rPr>
              <a:t> (Angry, Happy, Sad, Surprise, Neutral, Disgust, Fear)</a:t>
            </a:r>
          </a:p>
          <a:p>
            <a:r>
              <a:rPr lang="en-US" b="1" dirty="0">
                <a:solidFill>
                  <a:schemeClr val="bg1"/>
                </a:solidFill>
              </a:rPr>
              <a:t>Eye contact tracking</a:t>
            </a:r>
            <a:r>
              <a:rPr lang="en-US" dirty="0">
                <a:solidFill>
                  <a:schemeClr val="bg1"/>
                </a:solidFill>
              </a:rPr>
              <a:t> with percentage-based scoring</a:t>
            </a:r>
          </a:p>
          <a:p>
            <a:r>
              <a:rPr lang="en-US" b="1" dirty="0">
                <a:solidFill>
                  <a:schemeClr val="bg1"/>
                </a:solidFill>
              </a:rPr>
              <a:t>Stress level analysis</a:t>
            </a:r>
            <a:r>
              <a:rPr lang="en-US" dirty="0">
                <a:solidFill>
                  <a:schemeClr val="bg1"/>
                </a:solidFill>
              </a:rPr>
              <a:t> based on negative emotion dominance</a:t>
            </a:r>
          </a:p>
          <a:p>
            <a:r>
              <a:rPr lang="en-US" b="1" dirty="0">
                <a:solidFill>
                  <a:schemeClr val="bg1"/>
                </a:solidFill>
              </a:rPr>
              <a:t>Comprehensive reporting</a:t>
            </a:r>
            <a:r>
              <a:rPr lang="en-US" dirty="0">
                <a:solidFill>
                  <a:schemeClr val="bg1"/>
                </a:solidFill>
              </a:rPr>
              <a:t> with actionable feedback</a:t>
            </a:r>
          </a:p>
        </p:txBody>
      </p:sp>
    </p:spTree>
    <p:extLst>
      <p:ext uri="{BB962C8B-B14F-4D97-AF65-F5344CB8AC3E}">
        <p14:creationId xmlns:p14="http://schemas.microsoft.com/office/powerpoint/2010/main" val="397030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PROBLEM IT SOLVES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tool is designed for HR professionals, interview coaches, and candidates looking to improve their interview performance through data-driven feedback.</a:t>
            </a:r>
            <a:endParaRPr 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57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Architecture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959"/>
            <a:ext cx="10515600" cy="4695004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The system consists of two main components:</a:t>
            </a:r>
          </a:p>
          <a:p>
            <a:r>
              <a:rPr lang="en-US" b="1" dirty="0">
                <a:solidFill>
                  <a:schemeClr val="bg1"/>
                </a:solidFill>
              </a:rPr>
              <a:t>Frontend (</a:t>
            </a:r>
            <a:r>
              <a:rPr lang="en-US" b="1" dirty="0" err="1">
                <a:solidFill>
                  <a:schemeClr val="bg1"/>
                </a:solidFill>
              </a:rPr>
              <a:t>Streamlit</a:t>
            </a:r>
            <a:r>
              <a:rPr lang="en-US" b="1" dirty="0">
                <a:solidFill>
                  <a:schemeClr val="bg1"/>
                </a:solidFill>
              </a:rPr>
              <a:t> Application)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Real-time webcam feed processing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Live dashboard with metrics visualization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Video upload and analysis capability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Admin configuration panel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Automated report generation in Word format</a:t>
            </a:r>
          </a:p>
          <a:p>
            <a:r>
              <a:rPr lang="en-US" b="1" dirty="0">
                <a:solidFill>
                  <a:schemeClr val="bg1"/>
                </a:solidFill>
              </a:rPr>
              <a:t>Backend (</a:t>
            </a:r>
            <a:r>
              <a:rPr lang="en-US" b="1" dirty="0" err="1">
                <a:solidFill>
                  <a:schemeClr val="bg1"/>
                </a:solidFill>
              </a:rPr>
              <a:t>FastAPI</a:t>
            </a:r>
            <a:r>
              <a:rPr lang="en-US" b="1" dirty="0">
                <a:solidFill>
                  <a:schemeClr val="bg1"/>
                </a:solidFill>
              </a:rPr>
              <a:t> Server)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emotion detection model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MediaPipe</a:t>
            </a:r>
            <a:r>
              <a:rPr lang="en-US" dirty="0">
                <a:solidFill>
                  <a:schemeClr val="bg1"/>
                </a:solidFill>
              </a:rPr>
              <a:t> for facial landmark detection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Eye contact estimation algorithms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Head movement tracking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REST API endpoint for image processing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24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Features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Multi-Page </a:t>
            </a:r>
            <a:r>
              <a:rPr lang="en-US" b="1" dirty="0">
                <a:solidFill>
                  <a:schemeClr val="bg1"/>
                </a:solidFill>
              </a:rPr>
              <a:t>Interface: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Interview Dashboard</a:t>
            </a:r>
            <a:r>
              <a:rPr lang="en-US" dirty="0">
                <a:solidFill>
                  <a:schemeClr val="bg1"/>
                </a:solidFill>
              </a:rPr>
              <a:t>: Real-time webcam analysis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Video Upload</a:t>
            </a:r>
            <a:r>
              <a:rPr lang="en-US" dirty="0">
                <a:solidFill>
                  <a:schemeClr val="bg1"/>
                </a:solidFill>
              </a:rPr>
              <a:t>: Process recorded interviews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Admin Dashboard</a:t>
            </a:r>
            <a:r>
              <a:rPr lang="en-US" dirty="0">
                <a:solidFill>
                  <a:schemeClr val="bg1"/>
                </a:solidFill>
              </a:rPr>
              <a:t>: Configure evaluation parameters</a:t>
            </a:r>
          </a:p>
          <a:p>
            <a:r>
              <a:rPr lang="en-US" b="1" dirty="0">
                <a:solidFill>
                  <a:schemeClr val="bg1"/>
                </a:solidFill>
              </a:rPr>
              <a:t>Smart Analysis: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15-frame rolling average for smooth metrics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Emotion dominance tracking (not just averages)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Configurable expected ranges for different emotions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Binary stress classification (High/Low) based on negative emotion prevalence</a:t>
            </a:r>
          </a:p>
        </p:txBody>
      </p:sp>
    </p:spTree>
    <p:extLst>
      <p:ext uri="{BB962C8B-B14F-4D97-AF65-F5344CB8AC3E}">
        <p14:creationId xmlns:p14="http://schemas.microsoft.com/office/powerpoint/2010/main" val="36763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55" y="979542"/>
            <a:ext cx="10515600" cy="435133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Professional Reporting 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Automated </a:t>
            </a:r>
            <a:r>
              <a:rPr lang="en-US" dirty="0">
                <a:solidFill>
                  <a:schemeClr val="bg1"/>
                </a:solidFill>
              </a:rPr>
              <a:t>Microsoft Word report generation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Color-coded performance indicators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Detailed metrics and compliance tables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Personalized recommendations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320790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Technical Details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Emotion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dirty="0">
                <a:solidFill>
                  <a:schemeClr val="bg1"/>
                </a:solidFill>
              </a:rPr>
              <a:t>: Pre-trained </a:t>
            </a:r>
            <a:r>
              <a:rPr lang="en-US" dirty="0" err="1">
                <a:solidFill>
                  <a:schemeClr val="bg1"/>
                </a:solidFill>
              </a:rPr>
              <a:t>TensorFlow</a:t>
            </a:r>
            <a:r>
              <a:rPr lang="en-US" dirty="0">
                <a:solidFill>
                  <a:schemeClr val="bg1"/>
                </a:solidFill>
              </a:rPr>
              <a:t> model downloaded from Google Drive</a:t>
            </a:r>
          </a:p>
          <a:p>
            <a:r>
              <a:rPr lang="en-US" b="1" dirty="0">
                <a:solidFill>
                  <a:schemeClr val="bg1"/>
                </a:solidFill>
              </a:rPr>
              <a:t>Face Detection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Haar</a:t>
            </a:r>
            <a:r>
              <a:rPr lang="en-US" dirty="0">
                <a:solidFill>
                  <a:schemeClr val="bg1"/>
                </a:solidFill>
              </a:rPr>
              <a:t> Cascade classifier</a:t>
            </a:r>
          </a:p>
          <a:p>
            <a:r>
              <a:rPr lang="en-US" b="1" dirty="0">
                <a:solidFill>
                  <a:schemeClr val="bg1"/>
                </a:solidFill>
              </a:rPr>
              <a:t>Eye Tracking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MediaPipe</a:t>
            </a:r>
            <a:r>
              <a:rPr lang="en-US" dirty="0">
                <a:solidFill>
                  <a:schemeClr val="bg1"/>
                </a:solidFill>
              </a:rPr>
              <a:t> Face Mesh for precise iris detection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Stress Calculation</a:t>
            </a:r>
            <a:r>
              <a:rPr lang="en-US" dirty="0">
                <a:solidFill>
                  <a:schemeClr val="bg1"/>
                </a:solidFill>
              </a:rPr>
              <a:t>: Based on percentage of frames where negative emotions are dominant</a:t>
            </a:r>
          </a:p>
          <a:p>
            <a:r>
              <a:rPr lang="en-US" b="1" dirty="0">
                <a:solidFill>
                  <a:schemeClr val="bg1"/>
                </a:solidFill>
              </a:rPr>
              <a:t>Data Persistence</a:t>
            </a:r>
            <a:r>
              <a:rPr lang="en-US" dirty="0">
                <a:solidFill>
                  <a:schemeClr val="bg1"/>
                </a:solidFill>
              </a:rPr>
              <a:t>: JSON-based configuration saving</a:t>
            </a:r>
          </a:p>
        </p:txBody>
      </p:sp>
    </p:spTree>
    <p:extLst>
      <p:ext uri="{BB962C8B-B14F-4D97-AF65-F5344CB8AC3E}">
        <p14:creationId xmlns:p14="http://schemas.microsoft.com/office/powerpoint/2010/main" val="299421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Output Metrics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Emotion </a:t>
            </a:r>
            <a:r>
              <a:rPr lang="en-US" b="1" dirty="0">
                <a:solidFill>
                  <a:schemeClr val="bg1"/>
                </a:solidFill>
              </a:rPr>
              <a:t>Analysis</a:t>
            </a:r>
            <a:r>
              <a:rPr lang="en-US" dirty="0">
                <a:solidFill>
                  <a:schemeClr val="bg1"/>
                </a:solidFill>
              </a:rPr>
              <a:t>: Confidence scores for all 7 emotions</a:t>
            </a:r>
          </a:p>
          <a:p>
            <a:r>
              <a:rPr lang="en-US" b="1" dirty="0">
                <a:solidFill>
                  <a:schemeClr val="bg1"/>
                </a:solidFill>
              </a:rPr>
              <a:t>Eye Contact</a:t>
            </a:r>
            <a:r>
              <a:rPr lang="en-US" dirty="0">
                <a:solidFill>
                  <a:schemeClr val="bg1"/>
                </a:solidFill>
              </a:rPr>
              <a:t>: Percentage score (0-100%) with performance categorization</a:t>
            </a:r>
          </a:p>
          <a:p>
            <a:r>
              <a:rPr lang="en-US" b="1" dirty="0">
                <a:solidFill>
                  <a:schemeClr val="bg1"/>
                </a:solidFill>
              </a:rPr>
              <a:t>Stress Level</a:t>
            </a:r>
            <a:r>
              <a:rPr lang="en-US" dirty="0">
                <a:solidFill>
                  <a:schemeClr val="bg1"/>
                </a:solidFill>
              </a:rPr>
              <a:t>: Binary classification (High/Low) based on negative emotion prevalence</a:t>
            </a:r>
          </a:p>
          <a:p>
            <a:r>
              <a:rPr lang="en-US" b="1" dirty="0">
                <a:solidFill>
                  <a:schemeClr val="bg1"/>
                </a:solidFill>
              </a:rPr>
              <a:t>Overall Interview Status</a:t>
            </a:r>
            <a:r>
              <a:rPr lang="en-US" dirty="0">
                <a:solidFill>
                  <a:schemeClr val="bg1"/>
                </a:solidFill>
              </a:rPr>
              <a:t>: Composite score (Good/Average/Bad) based on multiple factors</a:t>
            </a:r>
          </a:p>
        </p:txBody>
      </p:sp>
    </p:spTree>
    <p:extLst>
      <p:ext uri="{BB962C8B-B14F-4D97-AF65-F5344CB8AC3E}">
        <p14:creationId xmlns:p14="http://schemas.microsoft.com/office/powerpoint/2010/main" val="798025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519746"/>
            <a:ext cx="10515600" cy="132556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Facial Emotion Detection using CNNs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84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403</Words>
  <Application>Microsoft Office PowerPoint</Application>
  <PresentationFormat>Widescreen</PresentationFormat>
  <Paragraphs>83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Office Theme</vt:lpstr>
      <vt:lpstr>InterviewSense AI  Shehla Shireen</vt:lpstr>
      <vt:lpstr>INTRODUCTION</vt:lpstr>
      <vt:lpstr>PROBLEM IT SOLVES</vt:lpstr>
      <vt:lpstr>Architecture</vt:lpstr>
      <vt:lpstr>Key Features</vt:lpstr>
      <vt:lpstr>PowerPoint Presentation</vt:lpstr>
      <vt:lpstr>Technical Details</vt:lpstr>
      <vt:lpstr>Output Metrics</vt:lpstr>
      <vt:lpstr>Facial Emotion Detection using CNNs</vt:lpstr>
      <vt:lpstr>Dataset</vt:lpstr>
      <vt:lpstr>Image Preprocessing</vt:lpstr>
      <vt:lpstr>Architecture</vt:lpstr>
      <vt:lpstr>Hyperparameters</vt:lpstr>
      <vt:lpstr>Results</vt:lpstr>
      <vt:lpstr>Graphs</vt:lpstr>
      <vt:lpstr>Confusion matrix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MANSOOR</dc:creator>
  <cp:lastModifiedBy>FARHAN MANSOOR</cp:lastModifiedBy>
  <cp:revision>17</cp:revision>
  <dcterms:created xsi:type="dcterms:W3CDTF">2025-08-26T13:42:23Z</dcterms:created>
  <dcterms:modified xsi:type="dcterms:W3CDTF">2025-09-08T19:44:21Z</dcterms:modified>
</cp:coreProperties>
</file>