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88825"/>
  <p:notesSz cx="6858000" cy="9144000"/>
  <p:embeddedFontLst>
    <p:embeddedFont>
      <p:font typeface="Corbe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6" roundtripDataSignature="AMtx7mhdoi2kSKlAS2TlKZrZ/5L0xzw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rbel-bold.fntdata"/><Relationship Id="rId10" Type="http://schemas.openxmlformats.org/officeDocument/2006/relationships/slide" Target="slides/slide5.xml"/><Relationship Id="rId32" Type="http://schemas.openxmlformats.org/officeDocument/2006/relationships/font" Target="fonts/Corbel-regular.fntdata"/><Relationship Id="rId13" Type="http://schemas.openxmlformats.org/officeDocument/2006/relationships/slide" Target="slides/slide8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7.xml"/><Relationship Id="rId34" Type="http://schemas.openxmlformats.org/officeDocument/2006/relationships/font" Target="fonts/Corbel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7" name="Google Shape;17;p28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8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8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8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8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8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>
              <a:off x="-4110038" y="2703513"/>
              <a:ext cx="16486188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8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8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8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8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8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8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8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8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8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8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8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8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8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8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8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8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8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8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8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3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7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3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3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3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8"/>
          <p:cNvSpPr txBox="1"/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38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8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8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8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8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8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8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8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8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8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8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8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8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8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8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3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3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3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4" name="Google Shape;144;p29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9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9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9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9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9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9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9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9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9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9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25" name="Google Shape;225;p30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226" name="Google Shape;226;p30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-4110038" y="2703513"/>
              <a:ext cx="16486188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30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49" name="Google Shape;349;p30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3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55" name="Google Shape;355;p3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56" name="Google Shape;356;p3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0" name="Google Shape;430;p31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1" name="Google Shape;431;p31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432" name="Google Shape;432;p3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437" name="Google Shape;437;p32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38" name="Google Shape;438;p3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2" name="Google Shape;512;p32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3" name="Google Shape;513;p32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4" name="Google Shape;514;p32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5" name="Google Shape;515;p32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516" name="Google Shape;516;p3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3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8" name="Google Shape;518;p3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521" name="Google Shape;521;p3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3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3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3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3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3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3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35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6" name="Google Shape;606;p35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607" name="Google Shape;607;p35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35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35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3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3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3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3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3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3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3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3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3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3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3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3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3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3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3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3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3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3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3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3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3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3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3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3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3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3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3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3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3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3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3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3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3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3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3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3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3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3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3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3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3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3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3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3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3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3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3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3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3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3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3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3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3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3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3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3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3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3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3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35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3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3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3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3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3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3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3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3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3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3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3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3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3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3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3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3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3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3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3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3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3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3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3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3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3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3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3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3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3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3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3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3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3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3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3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3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3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3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3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3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3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3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3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3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3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3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3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3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3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3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3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3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3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3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3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3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3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3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3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3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3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3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3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35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35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3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3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3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3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3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3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3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3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3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3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3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3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3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3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3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3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3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3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3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3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3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3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3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3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3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3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3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3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3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3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3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3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3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3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3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3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3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3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3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3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3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3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3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3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3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3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3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3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3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3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3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3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3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3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3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3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3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3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3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3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3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3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3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3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3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3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35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35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35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35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35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35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35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35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35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35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35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35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35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35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35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35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35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35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35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35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35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35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35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35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35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35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35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35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35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35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35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35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35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35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35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35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35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35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35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35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35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35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35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35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35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35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35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35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35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35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35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35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35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35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35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35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35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35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35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35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35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35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35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35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35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35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35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35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35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35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35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35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35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35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35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3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3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3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915" name="Google Shape;915;p36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grpSp>
        <p:nvGrpSpPr>
          <p:cNvPr descr="Box graphic" id="916" name="Google Shape;916;p36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36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3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3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3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3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3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3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3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3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3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3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3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3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3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3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3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3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3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3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3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3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3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3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3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3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3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3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3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3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3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3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3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3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3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3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3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3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3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3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3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3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3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3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3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3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3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3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3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3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3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3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3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3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3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3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3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3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3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3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3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3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3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3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3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3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3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3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3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3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36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3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3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3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3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3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3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3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3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3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3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3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3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3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3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3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3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3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3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3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3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3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3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3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3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3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3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3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3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3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3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3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3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3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3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3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3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3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3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3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3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3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3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3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3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3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3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3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3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3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3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3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3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3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3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3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3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3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3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3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3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3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3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3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3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3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3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3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36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36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3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3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3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3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3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3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3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3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3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3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3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3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3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3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3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3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3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3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3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3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3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3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3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3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3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3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3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3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3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3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3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3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3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3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3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3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3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3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3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3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3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3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3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3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3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3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3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3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3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3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3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3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3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3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3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3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3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3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3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3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3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3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3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3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3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36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36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36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36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36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36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36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36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36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36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36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36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36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6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36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36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36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36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36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36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36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36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36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36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36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36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36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36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36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36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36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36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36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36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36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36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36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36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36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36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36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36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36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36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36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36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36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36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36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36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36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36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36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36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36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36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36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36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36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36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36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36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36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36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36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36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36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36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36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36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36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36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36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36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36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36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3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3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3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</a:pPr>
            <a:r>
              <a:rPr lang="en-US"/>
              <a:t>Data Structures and Algorithm</a:t>
            </a:r>
            <a:endParaRPr/>
          </a:p>
        </p:txBody>
      </p:sp>
      <p:sp>
        <p:nvSpPr>
          <p:cNvPr id="1390" name="Google Shape;1390;p1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By Asma Qaiser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1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47" name="Google Shape;1447;p1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48" name="Google Shape;14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2" y="297284"/>
            <a:ext cx="11312539" cy="622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454" name="Google Shape;1454;p1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Data is a raw information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Data is always meaningless.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We cannot consume data directly to bring information out of it.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460" name="Google Shape;146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Information</a:t>
            </a:r>
            <a:endParaRPr/>
          </a:p>
        </p:txBody>
      </p:sp>
      <p:sp>
        <p:nvSpPr>
          <p:cNvPr id="1466" name="Google Shape;1466;p1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Information remove the </a:t>
            </a:r>
            <a:r>
              <a:rPr lang="en-US"/>
              <a:t>meaninglessness</a:t>
            </a:r>
            <a:r>
              <a:rPr lang="en-US"/>
              <a:t> of the data.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To get the information from the data we need to process the data.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72" name="Google Shape;1472;p1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73" name="Google Shape;14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79" name="Google Shape;1479;p15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0" name="Google Shape;14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1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86" name="Google Shape;1486;p16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7" name="Google Shape;14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93" name="Google Shape;1493;p17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94" name="Google Shape;14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6372" y="-145576"/>
            <a:ext cx="12255197" cy="718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500" name="Google Shape;150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358" y="0"/>
            <a:ext cx="122491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506" name="Google Shape;150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81971"/>
            <a:ext cx="12188825" cy="703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396" name="Google Shape;1396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8882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b="1" lang="en-US"/>
              <a:t>What are Data Structures?</a:t>
            </a:r>
            <a:endParaRPr/>
          </a:p>
        </p:txBody>
      </p:sp>
      <p:sp>
        <p:nvSpPr>
          <p:cNvPr id="1512" name="Google Shape;1512;p20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Data structure is a storage that is used to store and organize data. It is a way of arranging data on a computer so that it can be accessed and updated efficiently.</a:t>
            </a:r>
            <a:endParaRPr/>
          </a:p>
          <a:p>
            <a:pPr indent="-1219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518" name="Google Shape;151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8" y="-1"/>
            <a:ext cx="1217560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524" name="Google Shape;1524;p22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25" name="Google Shape;152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921" y="236837"/>
            <a:ext cx="9296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2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531" name="Google Shape;1531;p2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32" name="Google Shape;15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2188824" cy="7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2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538" name="Google Shape;1538;p24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39" name="Google Shape;153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121888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2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545" name="Google Shape;1545;p25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546" name="Google Shape;15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2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552" name="Google Shape;1552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002" y="0"/>
            <a:ext cx="1226482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02" name="Google Shape;1402;p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03" name="Google Shape;14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4321" cy="6987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What is fact?</a:t>
            </a:r>
            <a:endParaRPr/>
          </a:p>
        </p:txBody>
      </p:sp>
      <p:pic>
        <p:nvPicPr>
          <p:cNvPr id="1409" name="Google Shape;14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8882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Facts</a:t>
            </a:r>
            <a:endParaRPr/>
          </a:p>
        </p:txBody>
      </p:sp>
      <p:sp>
        <p:nvSpPr>
          <p:cNvPr id="1415" name="Google Shape;1415;p5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An entity that can’t be changed or denied.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An existence that can’t be denied is a fact.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1421" name="Google Shape;14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121888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pic>
        <p:nvPicPr>
          <p:cNvPr id="1427" name="Google Shape;14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88825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33" name="Google Shape;1433;p8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34" name="Google Shape;14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612" y="274638"/>
            <a:ext cx="11117976" cy="62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t/>
            </a:r>
            <a:endParaRPr/>
          </a:p>
        </p:txBody>
      </p:sp>
      <p:sp>
        <p:nvSpPr>
          <p:cNvPr id="1440" name="Google Shape;1440;p9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19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41" name="Google Shape;14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874" y="285487"/>
            <a:ext cx="10939537" cy="621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f02804846_win32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2022-07-17T19:29:43Z</dcterms:created>
  <dc:creator>Yusuf</dc:creator>
</cp:coreProperties>
</file>