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/8DE2e4/mIGEIulYIvSt6VKmH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15690" y="344077"/>
            <a:ext cx="9144000" cy="656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Java Conditionals: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If else statement in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can execute some instructions only when a condition is met in  programming. If-else block is used to check conditions and execute a particular section of code for a specific condition.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85" name="Google Shape;85;p1"/>
          <p:cNvSpPr/>
          <p:nvPr/>
        </p:nvSpPr>
        <p:spPr>
          <a:xfrm>
            <a:off x="1352282" y="2577372"/>
            <a:ext cx="5215944" cy="2099242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79350" lIns="0" spcFirstLastPara="1" rIns="0" wrap="square" tIns="79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92A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292A2"/>
                </a:solidFill>
                <a:latin typeface="Consolas"/>
                <a:ea typeface="Consolas"/>
                <a:cs typeface="Consolas"/>
                <a:sym typeface="Consolas"/>
              </a:rPr>
              <a:t>/* if (condition-to-be-checked)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92A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292A2"/>
                </a:solidFill>
                <a:latin typeface="Consolas"/>
                <a:ea typeface="Consolas"/>
                <a:cs typeface="Consolas"/>
                <a:sym typeface="Consolas"/>
              </a:rPr>
              <a:t>{ statements-if-condition-true;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8292A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92A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292A2"/>
                </a:solidFill>
                <a:latin typeface="Consolas"/>
                <a:ea typeface="Consolas"/>
                <a:cs typeface="Consolas"/>
                <a:sym typeface="Consolas"/>
              </a:rPr>
              <a:t>} else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92A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292A2"/>
                </a:solidFill>
                <a:latin typeface="Consolas"/>
                <a:ea typeface="Consolas"/>
                <a:cs typeface="Consolas"/>
                <a:sym typeface="Consolas"/>
              </a:rPr>
              <a:t>  statements-if-condition-false;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8292A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92A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292A2"/>
                </a:solidFill>
                <a:latin typeface="Consolas"/>
                <a:ea typeface="Consolas"/>
                <a:cs typeface="Consolas"/>
                <a:sym typeface="Consolas"/>
              </a:rPr>
              <a:t>} */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763409" y="0"/>
            <a:ext cx="9144000" cy="514623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79350" lIns="0" spcFirstLastPara="1" rIns="0" wrap="square" tIns="79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mport java.util.Scanner;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class CheckDrive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public static void drive(String[]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Scanner = new Scanner(System.in);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System.out.printl(“ Enter your age please “);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int age = sc.nextInt();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(age&gt;</a:t>
            </a:r>
            <a:r>
              <a:rPr b="0" i="0" lang="en-US" sz="1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{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can drive”);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     e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{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are underage!");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763409" y="5146230"/>
            <a:ext cx="9144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ladder 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using multiple if statements, we can also use else if along with if thus forming an if-else-if-else ladder.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such kind of logic reduces indents.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else is executed only if all the conditions fail.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412124" y="607358"/>
            <a:ext cx="11903900" cy="5700228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79350" lIns="0" spcFirstLastPara="1" rIns="0" wrap="square" tIns="79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java.util.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cwh_11_ex1_sol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[] args)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sc =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.in);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"Enter your Physics marks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physics = sc.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nextfloat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"Enter your English marks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>
              <a:solidFill>
                <a:srgbClr val="66D9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    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= sc.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nextfloat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"Enter your Chemistry marks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chemistry = sc.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nextInt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"Enter your Mathematics marks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mathematics = sc.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nextfloat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"Enter your Computer Science marks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computer = scan.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nextInt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percentage = ((physics +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+ chemistry + mathematics + computer)/</a:t>
            </a:r>
            <a:r>
              <a:rPr b="0" i="0" lang="en-US" sz="1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500.0f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b="0" i="0" lang="en-US" sz="1800" u="none" cap="none" strike="noStrik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"percentage : "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b="0" i="0" lang="en-US" sz="1800" u="none" cap="none" strike="noStrik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(percentage);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374560" y="164249"/>
            <a:ext cx="10515600" cy="649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If-else ladder :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Instead of using multiple if statements, we can also use else if along with if thus forming an if-else-if-else ladder.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Using such kind of logic reduces indents.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Last else is executed only if all the conditions fail.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import java.util.</a:t>
            </a:r>
            <a:r>
              <a:rPr lang="en-US" sz="1800"/>
              <a:t>Scanner</a:t>
            </a:r>
            <a:r>
              <a:rPr lang="en-US" sz="1800"/>
              <a:t>;</a:t>
            </a:r>
            <a:br>
              <a:rPr lang="en-US" sz="1800"/>
            </a:br>
            <a:r>
              <a:rPr lang="en-US" sz="1800"/>
              <a:t>public class javaassign4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{</a:t>
            </a:r>
            <a:br>
              <a:rPr lang="en-US" sz="1800"/>
            </a:br>
            <a:r>
              <a:rPr lang="en-US" sz="1800"/>
              <a:t>    public static void main(String[] args) {</a:t>
            </a:r>
            <a:br>
              <a:rPr lang="en-US" sz="1800"/>
            </a:br>
            <a:r>
              <a:rPr lang="en-US" sz="1800"/>
              <a:t>        System.</a:t>
            </a:r>
            <a:r>
              <a:rPr i="1" lang="en-US" sz="1800"/>
              <a:t>out</a:t>
            </a:r>
            <a:r>
              <a:rPr lang="en-US" sz="1800"/>
              <a:t>.println("Taking Input from the User ");</a:t>
            </a:r>
            <a:br>
              <a:rPr lang="en-US" sz="1800"/>
            </a:br>
            <a:r>
              <a:rPr lang="en-US" sz="1800"/>
              <a:t>        Scanner sc = new Scanner(System.</a:t>
            </a:r>
            <a:r>
              <a:rPr i="1" lang="en-US" sz="1800"/>
              <a:t>in</a:t>
            </a:r>
            <a:r>
              <a:rPr lang="en-US" sz="1800"/>
              <a:t>);</a:t>
            </a:r>
            <a:br>
              <a:rPr lang="en-US" sz="1800"/>
            </a:br>
            <a:r>
              <a:rPr lang="en-US" sz="1800"/>
              <a:t>        System.</a:t>
            </a:r>
            <a:r>
              <a:rPr i="1" lang="en-US" sz="1800"/>
              <a:t>out</a:t>
            </a:r>
            <a:r>
              <a:rPr lang="en-US" sz="1800"/>
              <a:t>.println("Enter number 1");</a:t>
            </a:r>
            <a:br>
              <a:rPr lang="en-US" sz="1800"/>
            </a:br>
            <a:r>
              <a:rPr lang="en-US" sz="1800"/>
              <a:t>        int num1 = sc.nextInt();</a:t>
            </a:r>
            <a:br>
              <a:rPr lang="en-US" sz="1800"/>
            </a:br>
            <a:r>
              <a:rPr lang="en-US" sz="1800"/>
              <a:t>        System.</a:t>
            </a:r>
            <a:r>
              <a:rPr i="1" lang="en-US" sz="1800"/>
              <a:t>out</a:t>
            </a:r>
            <a:r>
              <a:rPr lang="en-US" sz="1800"/>
              <a:t>.println("Enter number 1");</a:t>
            </a:r>
            <a:br>
              <a:rPr lang="en-US" sz="1800"/>
            </a:br>
            <a:r>
              <a:rPr lang="en-US" sz="1800"/>
              <a:t>        int num2= sc.nextInt();</a:t>
            </a:r>
            <a:br>
              <a:rPr lang="en-US" sz="1800"/>
            </a:br>
            <a:r>
              <a:rPr lang="en-US" sz="1800"/>
              <a:t>        System.</a:t>
            </a:r>
            <a:r>
              <a:rPr i="1" lang="en-US" sz="1800"/>
              <a:t>out</a:t>
            </a:r>
            <a:r>
              <a:rPr lang="en-US" sz="1800"/>
              <a:t>.println("Enter number 3");</a:t>
            </a:r>
            <a:br>
              <a:rPr lang="en-US" sz="1800"/>
            </a:br>
            <a:r>
              <a:rPr lang="en-US" sz="1800"/>
              <a:t>        int num3= sc.nextInt();</a:t>
            </a:r>
            <a:br>
              <a:rPr lang="en-US" sz="1800"/>
            </a:br>
            <a:r>
              <a:rPr lang="en-US" sz="1800"/>
              <a:t>        if (num1&gt;=num2 &amp;&amp; num1&gt;=num3)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{</a:t>
            </a:r>
            <a:br>
              <a:rPr lang="en-US" sz="1800"/>
            </a:br>
            <a:r>
              <a:rPr lang="en-US" sz="1800"/>
              <a:t>             System.</a:t>
            </a:r>
            <a:r>
              <a:rPr i="1" lang="en-US" sz="1800"/>
              <a:t>out</a:t>
            </a:r>
            <a:r>
              <a:rPr lang="en-US" sz="1800"/>
              <a:t>.println("The number " + num1 + " is the greatest number");</a:t>
            </a:r>
            <a:br>
              <a:rPr lang="en-US" sz="1800"/>
            </a:br>
            <a:r>
              <a:rPr lang="en-US" sz="1800"/>
              <a:t>       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</a:t>
            </a:r>
            <a:br>
              <a:rPr lang="en-US" sz="1800"/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657896" y="3316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else if (num2&gt;=num3) {</a:t>
            </a:r>
            <a:br>
              <a:rPr lang="en-US"/>
            </a:br>
            <a:r>
              <a:rPr lang="en-US"/>
              <a:t>            System.</a:t>
            </a:r>
            <a:r>
              <a:rPr i="1" lang="en-US"/>
              <a:t>out</a:t>
            </a:r>
            <a:r>
              <a:rPr lang="en-US"/>
              <a:t>.println("The number " + num2 + " is the greatest number");</a:t>
            </a:r>
            <a:br>
              <a:rPr lang="en-US"/>
            </a:br>
            <a:r>
              <a:rPr lang="en-US"/>
              <a:t>            }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else {</a:t>
            </a:r>
            <a:br>
              <a:rPr lang="en-US"/>
            </a:br>
            <a:r>
              <a:rPr lang="en-US"/>
              <a:t>            System.</a:t>
            </a:r>
            <a:r>
              <a:rPr i="1" lang="en-US"/>
              <a:t>out</a:t>
            </a:r>
            <a:r>
              <a:rPr lang="en-US"/>
              <a:t>.println("The number " + num3 + " is the greatest number");</a:t>
            </a:r>
            <a:br>
              <a:rPr lang="en-US"/>
            </a:br>
            <a:r>
              <a:rPr lang="en-US"/>
              <a:t>            }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}</a:t>
            </a:r>
            <a:endParaRPr b="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2024-10-24T08:04:07Z</dcterms:created>
  <dc:creator>User</dc:creator>
</cp:coreProperties>
</file>