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3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4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4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6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4381-E703-423B-837F-95A25F9499D2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0362-4C84-4FF6-A126-F1BBEBC3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26" y="155851"/>
            <a:ext cx="10515600" cy="54979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 Default Statement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writing many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if..else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statements, you can use the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 statement selects one of many code blocks to be executed: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 expression is evaluated once the value of the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is compared with the values of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case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match, the associated block of code is executed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break statement breaks out of the switch block and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stops the execution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statement is optional, and specifies some 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run if there is no case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 is used when we have to make a choice between the number of alternatives for a given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an integer, character, or string in Java.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switch case must contain a default case. The default case is executed when all the other cases are false.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forget to include the break statement after every switch case otherwise the switch case will not terminate.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3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9875" y="11791"/>
            <a:ext cx="7471597" cy="65312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/*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8292A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import </a:t>
            </a:r>
            <a:r>
              <a:rPr lang="en-US" sz="1800" dirty="0" err="1" smtClean="0">
                <a:solidFill>
                  <a:srgbClr val="8292A2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 public class </a:t>
            </a:r>
            <a:r>
              <a:rPr lang="en-US" sz="1800" dirty="0" err="1" smtClean="0">
                <a:solidFill>
                  <a:srgbClr val="8292A2"/>
                </a:solidFill>
                <a:latin typeface="Consolas" panose="020B0609020204030204" pitchFamily="49" charset="0"/>
              </a:rPr>
              <a:t>moreifs</a:t>
            </a:r>
            <a:endParaRPr lang="en-US" sz="1800" dirty="0" smtClean="0">
              <a:solidFill>
                <a:srgbClr val="8292A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   public static void main(String[]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{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8292A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age;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("Enter Your Age");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    Scanner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= new Scanner(System.in);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    age =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     if (age==18){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("You are going to be an adult");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8292A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else if(age==23){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("You are going to do a job");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8292A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}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else if(age==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60){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("You are going to retire");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8292A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}else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(“Enjoy your life 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rgbClr val="8292A2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8292A2"/>
                </a:solidFill>
                <a:effectLst/>
                <a:latin typeface="Consolas" panose="020B0609020204030204" pitchFamily="49" charset="0"/>
              </a:rPr>
              <a:t>}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539"/>
            <a:ext cx="10515600" cy="5938424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292A2"/>
              </a:solidFill>
              <a:effectLst/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moreifs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("Enter Your Age");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Scanner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new Scanner(System.in);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age =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sc.nextInt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switch(age)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case 18: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("You are going to be an adult");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case 23: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("You are going to do a Job");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case 60: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("You are going to get retired");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default: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(“Enjoy your life");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8292A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8305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397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2024-10-29T08:18:05Z</dcterms:created>
  <dcterms:modified xsi:type="dcterms:W3CDTF">2024-10-29T10:34:17Z</dcterms:modified>
</cp:coreProperties>
</file>