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EB Garamond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6171c0de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6171c0de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6171c0de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6171c0de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6171c0de9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6171c0de9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6171c0de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6171c0de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50975" y="208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/>
              <a:t>Data Structures and Algorithms Project Presentation</a:t>
            </a:r>
            <a:endParaRPr sz="2400" i="1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226600"/>
            <a:ext cx="8520600" cy="14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Team Members: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Shehriyar Shariq (245009)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Ayesha Siddiqui  (241615)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BSCS - 8A</a:t>
            </a:r>
            <a:endParaRPr sz="1400"/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1491100"/>
            <a:ext cx="8520600" cy="11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Project title:</a:t>
            </a:r>
            <a:r>
              <a:rPr lang="en" sz="2400" b="1"/>
              <a:t>   </a:t>
            </a:r>
            <a:r>
              <a:rPr lang="en" sz="4800" b="1">
                <a:latin typeface="EB Garamond"/>
                <a:ea typeface="EB Garamond"/>
                <a:cs typeface="EB Garamond"/>
                <a:sym typeface="EB Garamond"/>
              </a:rPr>
              <a:t>AS DICTIONARY</a:t>
            </a:r>
            <a:endParaRPr sz="4800"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Console </a:t>
            </a:r>
            <a:r>
              <a:rPr lang="en" dirty="0"/>
              <a:t>based dictionary for searching of English words with their respective meaning(s).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Uses Ternary Search Trees for keeping track of all words.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Has Undo/Redo functionality to switch between past searches.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Has a log of all the past searches.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Words stored as files.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Word base greater than </a:t>
            </a:r>
            <a:r>
              <a:rPr lang="en" dirty="0" smtClean="0"/>
              <a:t>108,000 </a:t>
            </a:r>
            <a:r>
              <a:rPr lang="en" dirty="0"/>
              <a:t>words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today’s digital era, using printed dictionaries to find meanings of words is very inefficient and time consuming. 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online dictionaries requires the user to have an internet connection in order to search for the word.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>
                <a:solidFill>
                  <a:srgbClr val="B7B7B7"/>
                </a:solidFill>
              </a:rPr>
              <a:t>Data Structures used</a:t>
            </a:r>
            <a:r>
              <a:rPr lang="en" sz="2000" i="1" dirty="0">
                <a:solidFill>
                  <a:schemeClr val="dk1"/>
                </a:solidFill>
              </a:rPr>
              <a:t>	</a:t>
            </a:r>
            <a:endParaRPr sz="2000" i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i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Ternary Search Trees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For searching words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more memory efficient than tries; uses 3 nodes instead of 26.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Stacks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To Undo and Redo word searches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Singly Linked Lists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For log panel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Dynamic size and easy insertion/deletion of </a:t>
            </a:r>
            <a:r>
              <a:rPr lang="en" dirty="0" smtClean="0"/>
              <a:t>nodes</a:t>
            </a:r>
          </a:p>
          <a:p>
            <a:pPr indent="-317500">
              <a:buSzPts val="1400"/>
              <a:buChar char="○"/>
            </a:pPr>
            <a:r>
              <a:rPr lang="en" dirty="0" smtClean="0"/>
              <a:t>HashTable</a:t>
            </a:r>
          </a:p>
          <a:p>
            <a:pPr lvl="1"/>
            <a:r>
              <a:rPr lang="en" smtClean="0"/>
              <a:t>For storing of meanings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pic>
        <p:nvPicPr>
          <p:cNvPr id="5" name="Picture 4"/>
          <p:cNvPicPr/>
          <p:nvPr/>
        </p:nvPicPr>
        <p:blipFill rotWithShape="1">
          <a:blip r:embed="rId3"/>
          <a:srcRect r="36014" b="69158"/>
          <a:stretch/>
        </p:blipFill>
        <p:spPr>
          <a:xfrm>
            <a:off x="477981" y="1212966"/>
            <a:ext cx="3803073" cy="1017616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4"/>
          <a:srcRect r="54779" b="69788"/>
          <a:stretch/>
        </p:blipFill>
        <p:spPr>
          <a:xfrm>
            <a:off x="477981" y="2556856"/>
            <a:ext cx="2687782" cy="99683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 rotWithShape="1">
          <a:blip r:embed="rId5"/>
          <a:srcRect r="37412" b="47736"/>
          <a:stretch/>
        </p:blipFill>
        <p:spPr>
          <a:xfrm>
            <a:off x="4481945" y="1212966"/>
            <a:ext cx="3719945" cy="1719436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 rotWithShape="1">
          <a:blip r:embed="rId6"/>
          <a:srcRect r="6643" b="46854"/>
          <a:stretch/>
        </p:blipFill>
        <p:spPr>
          <a:xfrm>
            <a:off x="3283555" y="3094436"/>
            <a:ext cx="5548745" cy="17258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On-screen Show (16:9)</PresentationFormat>
  <Paragraphs>32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EB Garamond</vt:lpstr>
      <vt:lpstr>Arial</vt:lpstr>
      <vt:lpstr>Simple Dark</vt:lpstr>
      <vt:lpstr>Data Structures and Algorithms Project Presentation</vt:lpstr>
      <vt:lpstr>Introduction</vt:lpstr>
      <vt:lpstr>Problem Statement</vt:lpstr>
      <vt:lpstr>Solution </vt:lpstr>
      <vt:lpstr>Screenshots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Project Presentation</dc:title>
  <cp:lastModifiedBy>Shehriyar Shariq</cp:lastModifiedBy>
  <cp:revision>2</cp:revision>
  <dcterms:modified xsi:type="dcterms:W3CDTF">2019-12-23T08:12:07Z</dcterms:modified>
</cp:coreProperties>
</file>