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61" r:id="rId5"/>
    <p:sldId id="268" r:id="rId6"/>
    <p:sldId id="269" r:id="rId7"/>
    <p:sldId id="270" r:id="rId8"/>
    <p:sldId id="271" r:id="rId9"/>
    <p:sldId id="272" r:id="rId10"/>
    <p:sldId id="273" r:id="rId11"/>
    <p:sldId id="260" r:id="rId12"/>
    <p:sldId id="262" r:id="rId13"/>
    <p:sldId id="258" r:id="rId14"/>
    <p:sldId id="259" r:id="rId15"/>
    <p:sldId id="263" r:id="rId16"/>
    <p:sldId id="265" r:id="rId17"/>
    <p:sldId id="266" r:id="rId18"/>
    <p:sldId id="26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0" autoAdjust="0"/>
    <p:restoredTop sz="94723" autoAdjust="0"/>
  </p:normalViewPr>
  <p:slideViewPr>
    <p:cSldViewPr>
      <p:cViewPr varScale="1">
        <p:scale>
          <a:sx n="65" d="100"/>
          <a:sy n="65" d="100"/>
        </p:scale>
        <p:origin x="-1296"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Introduction of Scikit Learn</a:t>
            </a:r>
            <a:endParaRPr 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2000" dirty="0" smtClean="0"/>
              <a:t>As you usually don’t need the whole library, you can easily import just a fraction of it</a:t>
            </a:r>
            <a:r>
              <a:rPr lang="en-US" sz="2000" dirty="0" smtClean="0"/>
              <a:t>:</a:t>
            </a:r>
          </a:p>
          <a:p>
            <a:pPr>
              <a:buNone/>
            </a:pPr>
            <a:r>
              <a:rPr lang="en-US" sz="2000" dirty="0" smtClean="0"/>
              <a:t>	</a:t>
            </a:r>
            <a:r>
              <a:rPr lang="en-US" sz="2000" dirty="0" smtClean="0"/>
              <a:t>	</a:t>
            </a:r>
            <a:r>
              <a:rPr lang="en-US" sz="2000" b="1" dirty="0" smtClean="0"/>
              <a:t>from </a:t>
            </a:r>
            <a:r>
              <a:rPr lang="en-US" sz="2000" b="1" dirty="0" smtClean="0"/>
              <a:t>sklearn import tree</a:t>
            </a:r>
            <a:br>
              <a:rPr lang="en-US" sz="2000" b="1" dirty="0" smtClean="0"/>
            </a:br>
            <a:r>
              <a:rPr lang="en-US" sz="2000" b="1" dirty="0" smtClean="0"/>
              <a:t>	#</a:t>
            </a:r>
            <a:r>
              <a:rPr lang="en-US" sz="2000" b="1" dirty="0" smtClean="0"/>
              <a:t>for importing the decision tree function</a:t>
            </a:r>
            <a:endParaRPr lang="en-US"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Autofit/>
          </a:bodyPr>
          <a:lstStyle/>
          <a:p>
            <a:pPr>
              <a:buNone/>
            </a:pPr>
            <a:r>
              <a:rPr lang="en-US" sz="2000" dirty="0" smtClean="0"/>
              <a:t>The library is focused on modeling data. It is not focused on loading, manipulating and summarizing data. For these features, refer to NumPy and Pandas.</a:t>
            </a:r>
          </a:p>
          <a:p>
            <a:pPr>
              <a:buNone/>
            </a:pPr>
            <a:r>
              <a:rPr lang="en-US" sz="2000" dirty="0" smtClean="0"/>
              <a:t>Some popular groups of models provided by scikit-learn include</a:t>
            </a:r>
            <a:r>
              <a:rPr lang="en-US" sz="2000" dirty="0" smtClean="0"/>
              <a:t>:</a:t>
            </a:r>
            <a:endParaRPr lang="en-US" sz="2000" dirty="0" smtClean="0"/>
          </a:p>
          <a:p>
            <a:r>
              <a:rPr lang="en-US" sz="2000" b="1" dirty="0" smtClean="0"/>
              <a:t>Supervised </a:t>
            </a:r>
            <a:r>
              <a:rPr lang="en-US" sz="2000" b="1" dirty="0" smtClean="0"/>
              <a:t>learning algorithms:</a:t>
            </a:r>
            <a:r>
              <a:rPr lang="en-US" sz="2000" dirty="0" smtClean="0"/>
              <a:t> Any supervised Machine Learning algorithm that you may have heard of has a very high possibility of belonging to the scikit-learn library. The scikit-learn toolkit has a repertoire of such supervised learning algorithms, which includes – Generalized linear models such as Linear </a:t>
            </a:r>
            <a:r>
              <a:rPr lang="en-US" sz="2000" dirty="0" smtClean="0"/>
              <a:t>regression, </a:t>
            </a:r>
            <a:r>
              <a:rPr lang="en-US" sz="2000" dirty="0" smtClean="0"/>
              <a:t>Decision Trees, Support Vector Machines, and Bayesian methods. </a:t>
            </a:r>
          </a:p>
          <a:p>
            <a:r>
              <a:rPr lang="en-US" sz="2000" b="1" dirty="0" smtClean="0"/>
              <a:t>Unsupervised learning algorithms:</a:t>
            </a:r>
            <a:r>
              <a:rPr lang="en-US" sz="2000" dirty="0" smtClean="0"/>
              <a:t> This algorithm collection includes factoring, cluster analysis, principal component analysis, and unsupervised neural networks.</a:t>
            </a:r>
          </a:p>
          <a:p>
            <a:pPr fontAlgn="base"/>
            <a:endParaRPr lang="en-US" sz="20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fontAlgn="base"/>
            <a:r>
              <a:rPr lang="en-US" sz="2000" b="1" dirty="0" smtClean="0"/>
              <a:t>Datasets</a:t>
            </a:r>
            <a:r>
              <a:rPr lang="en-US" sz="2000" dirty="0" smtClean="0"/>
              <a:t>: for test datasets and for generating datasets with specific properties for investigating model behavior.</a:t>
            </a:r>
          </a:p>
          <a:p>
            <a:pPr fontAlgn="base"/>
            <a:r>
              <a:rPr lang="en-US" sz="2000" b="1" dirty="0" smtClean="0"/>
              <a:t>Dimensionality Reduction</a:t>
            </a:r>
            <a:r>
              <a:rPr lang="en-US" sz="2000" dirty="0" smtClean="0"/>
              <a:t>: for reducing the number of attributes in data for summarization, visualization and feature selection such as Principal component </a:t>
            </a:r>
            <a:r>
              <a:rPr lang="en-US" sz="2000" dirty="0" smtClean="0"/>
              <a:t>analysis</a:t>
            </a:r>
            <a:endParaRPr lang="en-US" sz="2700" dirty="0" smtClean="0"/>
          </a:p>
          <a:p>
            <a:pPr fontAlgn="base"/>
            <a:r>
              <a:rPr lang="en-US" sz="2000" b="1" dirty="0" smtClean="0"/>
              <a:t>Ensemble </a:t>
            </a:r>
            <a:r>
              <a:rPr lang="en-US" sz="2000" b="1" dirty="0" smtClean="0"/>
              <a:t>methods</a:t>
            </a:r>
            <a:r>
              <a:rPr lang="en-US" sz="2000" dirty="0" smtClean="0"/>
              <a:t>: for combining the predictions of multiple supervised models.</a:t>
            </a:r>
          </a:p>
          <a:p>
            <a:pPr fontAlgn="base"/>
            <a:r>
              <a:rPr lang="en-US" sz="2000" b="1" dirty="0" smtClean="0"/>
              <a:t>Feature extraction</a:t>
            </a:r>
            <a:r>
              <a:rPr lang="en-US" sz="2000" dirty="0" smtClean="0"/>
              <a:t>: for defining attributes in image and text data.</a:t>
            </a:r>
          </a:p>
          <a:p>
            <a:pPr fontAlgn="base"/>
            <a:r>
              <a:rPr lang="en-US" sz="2000" b="1" dirty="0" smtClean="0"/>
              <a:t>Feature selection</a:t>
            </a:r>
            <a:r>
              <a:rPr lang="en-US" sz="2000" dirty="0" smtClean="0"/>
              <a:t>: for identifying meaningful attributes from which to create supervised models.</a:t>
            </a:r>
          </a:p>
          <a:p>
            <a:pPr fontAlgn="base"/>
            <a:r>
              <a:rPr lang="en-US" sz="2000" b="1" dirty="0" smtClean="0"/>
              <a:t>Parameter Tuning</a:t>
            </a:r>
            <a:r>
              <a:rPr lang="en-US" sz="2000" dirty="0" smtClean="0"/>
              <a:t>: for getting the most out of supervised models.</a:t>
            </a:r>
          </a:p>
          <a:p>
            <a:pPr fontAlgn="base"/>
            <a:r>
              <a:rPr lang="en-US" sz="2000" b="1" dirty="0" smtClean="0"/>
              <a:t>Manifold Learning</a:t>
            </a:r>
            <a:r>
              <a:rPr lang="en-US" sz="2000" dirty="0" smtClean="0"/>
              <a:t>: For summarizing and depicting complex multi-dimensional data</a:t>
            </a:r>
            <a:r>
              <a:rPr lang="en-US" sz="2000" dirty="0" smtClean="0"/>
              <a:t>.</a:t>
            </a:r>
          </a:p>
          <a:p>
            <a:pPr fontAlgn="base"/>
            <a:r>
              <a:rPr lang="en-US" sz="2000" dirty="0" smtClean="0"/>
              <a:t> </a:t>
            </a:r>
            <a:r>
              <a:rPr lang="en-US" sz="2000" b="1" dirty="0" smtClean="0"/>
              <a:t>Clustering</a:t>
            </a:r>
            <a:r>
              <a:rPr lang="en-US" sz="2000" dirty="0" smtClean="0"/>
              <a:t>: for grouping unlabeled data such as KMeans.</a:t>
            </a:r>
          </a:p>
          <a:p>
            <a:pPr fontAlgn="base"/>
            <a:r>
              <a:rPr lang="en-US" sz="2000" b="1" dirty="0" smtClean="0"/>
              <a:t>Cross Validation</a:t>
            </a:r>
            <a:r>
              <a:rPr lang="en-US" sz="2000" dirty="0" smtClean="0"/>
              <a:t>: for estimating the performance of supervised models on unseen data.</a:t>
            </a:r>
          </a:p>
          <a:p>
            <a:pPr fontAlgn="base"/>
            <a:endParaRPr lang="en-US" sz="20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Topics</a:t>
            </a:r>
            <a:endParaRPr lang="en-US" dirty="0"/>
          </a:p>
        </p:txBody>
      </p:sp>
      <p:sp>
        <p:nvSpPr>
          <p:cNvPr id="3" name="Content Placeholder 2"/>
          <p:cNvSpPr>
            <a:spLocks noGrp="1"/>
          </p:cNvSpPr>
          <p:nvPr>
            <p:ph idx="1"/>
          </p:nvPr>
        </p:nvSpPr>
        <p:spPr/>
        <p:txBody>
          <a:bodyPr>
            <a:normAutofit/>
          </a:bodyPr>
          <a:lstStyle/>
          <a:p>
            <a:r>
              <a:rPr lang="en-US" sz="2000" dirty="0" smtClean="0"/>
              <a:t>Supervised learning</a:t>
            </a:r>
          </a:p>
          <a:p>
            <a:r>
              <a:rPr lang="en-US" sz="2000" dirty="0" smtClean="0"/>
              <a:t>Unsupervised learning</a:t>
            </a:r>
          </a:p>
          <a:p>
            <a:r>
              <a:rPr lang="en-US" sz="2000" dirty="0" smtClean="0"/>
              <a:t>Model selection and evaluation</a:t>
            </a:r>
          </a:p>
          <a:p>
            <a:r>
              <a:rPr lang="en-US" sz="2000" dirty="0" smtClean="0"/>
              <a:t>Inspection</a:t>
            </a:r>
          </a:p>
          <a:p>
            <a:r>
              <a:rPr lang="en-US" sz="2000" dirty="0" smtClean="0"/>
              <a:t>Visualization</a:t>
            </a:r>
          </a:p>
          <a:p>
            <a:r>
              <a:rPr lang="en-US" sz="2000" dirty="0" smtClean="0"/>
              <a:t>Dataset transformations</a:t>
            </a:r>
          </a:p>
          <a:p>
            <a:r>
              <a:rPr lang="en-US" sz="2000" dirty="0" smtClean="0"/>
              <a:t>Dataset loading utilities</a:t>
            </a:r>
          </a:p>
          <a:p>
            <a:r>
              <a:rPr lang="en-US" sz="2000" dirty="0" smtClean="0"/>
              <a:t>Computing with scikit learn</a:t>
            </a:r>
          </a:p>
          <a:p>
            <a:r>
              <a:rPr lang="en-US" sz="2000" dirty="0" smtClean="0"/>
              <a:t>Model persistence</a:t>
            </a:r>
          </a:p>
          <a:p>
            <a:r>
              <a:rPr lang="en-US" sz="2000" dirty="0" smtClean="0"/>
              <a:t>Common pitfalls and recommended </a:t>
            </a:r>
            <a:r>
              <a:rPr lang="en-US" sz="2000" dirty="0" smtClean="0"/>
              <a:t>practices</a:t>
            </a:r>
            <a:endParaRPr lang="en-US" sz="2000" dirty="0" smtClean="0"/>
          </a:p>
          <a:p>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Supervised learning</a:t>
            </a:r>
            <a:endParaRPr lang="en-US" dirty="0"/>
          </a:p>
        </p:txBody>
      </p:sp>
      <p:sp>
        <p:nvSpPr>
          <p:cNvPr id="3" name="Content Placeholder 2"/>
          <p:cNvSpPr>
            <a:spLocks noGrp="1"/>
          </p:cNvSpPr>
          <p:nvPr>
            <p:ph idx="1"/>
          </p:nvPr>
        </p:nvSpPr>
        <p:spPr/>
        <p:txBody>
          <a:bodyPr>
            <a:noAutofit/>
          </a:bodyPr>
          <a:lstStyle/>
          <a:p>
            <a:r>
              <a:rPr lang="en-US" sz="2000" dirty="0" smtClean="0"/>
              <a:t>Linear model</a:t>
            </a:r>
          </a:p>
          <a:p>
            <a:r>
              <a:rPr lang="en-US" sz="2000" dirty="0" smtClean="0"/>
              <a:t>Linear and quadratic analysis</a:t>
            </a:r>
          </a:p>
          <a:p>
            <a:r>
              <a:rPr lang="en-US" sz="2000" dirty="0" smtClean="0"/>
              <a:t>Kernel ridge regression</a:t>
            </a:r>
          </a:p>
          <a:p>
            <a:r>
              <a:rPr lang="en-US" sz="2000" dirty="0" smtClean="0"/>
              <a:t>Support vector machine</a:t>
            </a:r>
          </a:p>
          <a:p>
            <a:r>
              <a:rPr lang="en-US" sz="2000" dirty="0" smtClean="0"/>
              <a:t>Stochastic gradient descent</a:t>
            </a:r>
          </a:p>
          <a:p>
            <a:r>
              <a:rPr lang="en-US" sz="2000" dirty="0" smtClean="0"/>
              <a:t>Nearest neighbors</a:t>
            </a:r>
          </a:p>
          <a:p>
            <a:r>
              <a:rPr lang="en-US" sz="2000" dirty="0" smtClean="0"/>
              <a:t>Guassian process</a:t>
            </a:r>
          </a:p>
          <a:p>
            <a:r>
              <a:rPr lang="en-US" sz="2000" dirty="0" smtClean="0"/>
              <a:t>Cross decomposition</a:t>
            </a:r>
          </a:p>
          <a:p>
            <a:r>
              <a:rPr lang="en-US" sz="2000" dirty="0" smtClean="0"/>
              <a:t>Naive Bayes</a:t>
            </a:r>
          </a:p>
          <a:p>
            <a:r>
              <a:rPr lang="en-US" sz="2000" dirty="0" smtClean="0"/>
              <a:t>Decision tree</a:t>
            </a:r>
          </a:p>
          <a:p>
            <a:r>
              <a:rPr lang="en-US" sz="2000" dirty="0" smtClean="0"/>
              <a:t>Ensemble method</a:t>
            </a:r>
          </a:p>
          <a:p>
            <a:r>
              <a:rPr lang="en-US" sz="2000" dirty="0" smtClean="0"/>
              <a:t>Multiclass and multioutput algorithms</a:t>
            </a:r>
          </a:p>
          <a:p>
            <a:endParaRPr lang="en-US" sz="2000" dirty="0" smtClean="0"/>
          </a:p>
          <a:p>
            <a:endParaRPr lang="en-US" sz="20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sz="2000" dirty="0" smtClean="0"/>
              <a:t>Feature selection</a:t>
            </a:r>
          </a:p>
          <a:p>
            <a:r>
              <a:rPr lang="en-US" sz="2000" dirty="0" smtClean="0"/>
              <a:t>Semi supervised learning</a:t>
            </a:r>
          </a:p>
          <a:p>
            <a:r>
              <a:rPr lang="en-US" sz="2000" dirty="0" smtClean="0"/>
              <a:t>Isotonic regression</a:t>
            </a:r>
          </a:p>
          <a:p>
            <a:r>
              <a:rPr lang="en-US" sz="2000" dirty="0" smtClean="0"/>
              <a:t>Probability calibration</a:t>
            </a:r>
          </a:p>
          <a:p>
            <a:r>
              <a:rPr lang="en-US" sz="2000" dirty="0" smtClean="0"/>
              <a:t>Neural network model</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a:xfrm>
            <a:off x="457200" y="1600200"/>
            <a:ext cx="8229600" cy="4953000"/>
          </a:xfrm>
        </p:spPr>
        <p:txBody>
          <a:bodyPr>
            <a:normAutofit fontScale="40000" lnSpcReduction="20000"/>
          </a:bodyPr>
          <a:lstStyle/>
          <a:p>
            <a:pPr>
              <a:buNone/>
            </a:pPr>
            <a:r>
              <a:rPr lang="en-US" sz="5000" dirty="0" smtClean="0"/>
              <a:t>Classification is a large domain in the field of statistics and machine learning. Generally, classification can be broken down into two areas:</a:t>
            </a:r>
          </a:p>
          <a:p>
            <a:r>
              <a:rPr lang="en-US" sz="5000" b="1" dirty="0" smtClean="0"/>
              <a:t>Binary classification</a:t>
            </a:r>
            <a:r>
              <a:rPr lang="en-US" sz="5000" dirty="0" smtClean="0"/>
              <a:t>:</a:t>
            </a:r>
          </a:p>
          <a:p>
            <a:pPr>
              <a:buNone/>
            </a:pPr>
            <a:r>
              <a:rPr lang="en-US" sz="5000" dirty="0" smtClean="0"/>
              <a:t>		 For binary classification, we are interested in classifying data into one of two </a:t>
            </a:r>
            <a:r>
              <a:rPr lang="en-US" sz="5000" i="1" dirty="0" smtClean="0"/>
              <a:t>binary</a:t>
            </a:r>
            <a:r>
              <a:rPr lang="en-US" sz="5000" dirty="0" smtClean="0"/>
              <a:t> groups - these are usually represented as 0's and 1's in our data.</a:t>
            </a:r>
          </a:p>
          <a:p>
            <a:endParaRPr lang="en-US" sz="5000" dirty="0" smtClean="0"/>
          </a:p>
          <a:p>
            <a:r>
              <a:rPr lang="en-US" sz="5000" b="1" dirty="0" smtClean="0"/>
              <a:t>Multi-class classification:</a:t>
            </a:r>
          </a:p>
          <a:p>
            <a:pPr>
              <a:buNone/>
            </a:pPr>
            <a:r>
              <a:rPr lang="en-US" sz="5000" b="1" dirty="0" smtClean="0"/>
              <a:t>		</a:t>
            </a:r>
            <a:r>
              <a:rPr lang="en-US" sz="5000" dirty="0" smtClean="0"/>
              <a:t> While binary classification alone is incredibly useful, there are times when we would like to model and predict data that has more than two classes. Many of the same algorithms can be used with slight modifications.</a:t>
            </a:r>
          </a:p>
          <a:p>
            <a:pPr>
              <a:buNone/>
            </a:pPr>
            <a:r>
              <a:rPr lang="en-US" sz="5000" dirty="0" smtClean="0"/>
              <a:t>	</a:t>
            </a:r>
          </a:p>
          <a:p>
            <a:pPr>
              <a:buNone/>
            </a:pPr>
            <a:r>
              <a:rPr lang="en-US" sz="5000" dirty="0" smtClean="0"/>
              <a:t>	Additionally, it is common to split data into </a:t>
            </a:r>
            <a:r>
              <a:rPr lang="en-US" sz="5000" i="1" dirty="0" smtClean="0"/>
              <a:t>training</a:t>
            </a:r>
            <a:r>
              <a:rPr lang="en-US" sz="5000" dirty="0" smtClean="0"/>
              <a:t> and </a:t>
            </a:r>
            <a:r>
              <a:rPr lang="en-US" sz="5000" i="1" dirty="0" smtClean="0"/>
              <a:t>test</a:t>
            </a:r>
            <a:r>
              <a:rPr lang="en-US" sz="5000" dirty="0" smtClean="0"/>
              <a:t> sets. This means we use a certain portion of the data to fit the model (the training set) and save the remaining portion of it to evaluate to the predictive accuracy of the fitted model (the test set).</a:t>
            </a:r>
          </a:p>
          <a:p>
            <a:pPr>
              <a:buNone/>
            </a:pPr>
            <a:endParaRPr lang="en-US" sz="2000" b="1" dirty="0" smtClean="0"/>
          </a:p>
          <a:p>
            <a:pPr>
              <a:buNone/>
            </a:pPr>
            <a:r>
              <a:rPr lang="en-US" sz="2000" dirty="0" smtClean="0"/>
              <a:t>           </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Content Placeholder 2"/>
          <p:cNvSpPr>
            <a:spLocks noGrp="1"/>
          </p:cNvSpPr>
          <p:nvPr>
            <p:ph idx="1"/>
          </p:nvPr>
        </p:nvSpPr>
        <p:spPr/>
        <p:txBody>
          <a:bodyPr>
            <a:normAutofit/>
          </a:bodyPr>
          <a:lstStyle/>
          <a:p>
            <a:pPr>
              <a:buNone/>
            </a:pPr>
            <a:r>
              <a:rPr lang="en-US" sz="2200" dirty="0" smtClean="0"/>
              <a:t>Linear Regression is a machine learning algorithm based on supervised learning. It performs a regression task. Regression models a target prediction value based on independent variables. It is mostly used for finding out the relationship between variables and forecasting. Different regression models differ based on – the kind of relationship between dependent and independent variables, they are considering and the number of independent variables being used</a:t>
            </a:r>
            <a:r>
              <a:rPr lang="en-US" dirty="0" smtClean="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Objectives of Unsupervised Learning</a:t>
            </a:r>
            <a:endParaRPr lang="en-US" dirty="0"/>
          </a:p>
        </p:txBody>
      </p:sp>
      <p:sp>
        <p:nvSpPr>
          <p:cNvPr id="3" name="Content Placeholder 2"/>
          <p:cNvSpPr>
            <a:spLocks noGrp="1"/>
          </p:cNvSpPr>
          <p:nvPr>
            <p:ph idx="1"/>
          </p:nvPr>
        </p:nvSpPr>
        <p:spPr/>
        <p:txBody>
          <a:bodyPr>
            <a:normAutofit/>
          </a:bodyPr>
          <a:lstStyle/>
          <a:p>
            <a:r>
              <a:rPr lang="en-US" sz="2000" dirty="0" smtClean="0"/>
              <a:t>Guassian mixture models</a:t>
            </a:r>
          </a:p>
          <a:p>
            <a:r>
              <a:rPr lang="en-US" sz="2000" dirty="0" smtClean="0"/>
              <a:t>Manifold learning</a:t>
            </a:r>
          </a:p>
          <a:p>
            <a:r>
              <a:rPr lang="en-US" sz="2000" dirty="0" smtClean="0"/>
              <a:t>Clustering</a:t>
            </a:r>
          </a:p>
          <a:p>
            <a:r>
              <a:rPr lang="en-US" sz="2000" dirty="0" smtClean="0"/>
              <a:t>Biclustering</a:t>
            </a:r>
          </a:p>
          <a:p>
            <a:r>
              <a:rPr lang="en-US" sz="2000" dirty="0" smtClean="0"/>
              <a:t>Decomposing signals in component</a:t>
            </a:r>
          </a:p>
          <a:p>
            <a:r>
              <a:rPr lang="en-US" sz="2000" dirty="0" smtClean="0"/>
              <a:t>Covariance estimation</a:t>
            </a:r>
          </a:p>
          <a:p>
            <a:r>
              <a:rPr lang="en-US" sz="2000" dirty="0" smtClean="0"/>
              <a:t>Novelty and outlier detection</a:t>
            </a:r>
          </a:p>
          <a:p>
            <a:r>
              <a:rPr lang="en-US" sz="2000" dirty="0" smtClean="0"/>
              <a:t>Density estimation</a:t>
            </a:r>
          </a:p>
          <a:p>
            <a:r>
              <a:rPr lang="en-US" sz="2000" dirty="0" smtClean="0"/>
              <a:t>Neural network model (unsupervised )</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Scikit learn</a:t>
            </a:r>
            <a:endParaRPr lang="en-US" dirty="0"/>
          </a:p>
        </p:txBody>
      </p:sp>
      <p:sp>
        <p:nvSpPr>
          <p:cNvPr id="3" name="Content Placeholder 2"/>
          <p:cNvSpPr>
            <a:spLocks noGrp="1"/>
          </p:cNvSpPr>
          <p:nvPr>
            <p:ph idx="1"/>
          </p:nvPr>
        </p:nvSpPr>
        <p:spPr/>
        <p:txBody>
          <a:bodyPr>
            <a:normAutofit/>
          </a:bodyPr>
          <a:lstStyle/>
          <a:p>
            <a:pPr>
              <a:buNone/>
            </a:pPr>
            <a:r>
              <a:rPr lang="en-US" sz="2000" dirty="0" smtClean="0"/>
              <a:t>      Known </a:t>
            </a:r>
            <a:r>
              <a:rPr lang="en-US" sz="2000" dirty="0" smtClean="0"/>
              <a:t>initially as scikit-learn, sklearn in Python was developed by David Cournapeau in 2007 as part of Google’s summer of code project. Subsequently, Gael Varoquaux, Fabian Pedregosa, Alexandre Gramfort, and Vincent Michel, from the French Institute for Research in Computer Science and Automation, publicly released a v0.1 beta version in the year </a:t>
            </a:r>
            <a:r>
              <a:rPr lang="en-US" sz="2000" dirty="0" smtClean="0"/>
              <a:t>2010.</a:t>
            </a:r>
          </a:p>
          <a:p>
            <a:pPr>
              <a:buNone/>
            </a:pPr>
            <a:r>
              <a:rPr lang="en-US" sz="2000" dirty="0" smtClean="0"/>
              <a:t>      Since </a:t>
            </a:r>
            <a:r>
              <a:rPr lang="en-US" sz="2000" dirty="0" smtClean="0"/>
              <a:t>then, newer versions of scikit-learn have been released, with the latest version 0.23.1 released in May 2020. Scikit-learn is a community-driven project where anyone can contribute towards its development. Microsoft, Intel, and NVIDIA are among the project’s top sponsors.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Scikit learn</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sz="2200" dirty="0" smtClean="0"/>
              <a:t>Scikit-learn is an open source machine learning library that supports supervised and unsupervised learning. It also provides various tools for model fitting, data preprocessing, model selection and evaluation, and many other utilities.</a:t>
            </a:r>
          </a:p>
          <a:p>
            <a:pPr fontAlgn="base">
              <a:buNone/>
            </a:pPr>
            <a:r>
              <a:rPr lang="en-US" sz="2200" dirty="0" smtClean="0"/>
              <a:t>    </a:t>
            </a:r>
          </a:p>
          <a:p>
            <a:pPr fontAlgn="base">
              <a:buNone/>
            </a:pPr>
            <a:r>
              <a:rPr lang="en-US" sz="2200" dirty="0" smtClean="0"/>
              <a:t>    Scikit-learn provides a range of supervised and unsupervised learning algorithms via a consistent interface in Python.</a:t>
            </a:r>
          </a:p>
          <a:p>
            <a:pPr fontAlgn="base">
              <a:buNone/>
            </a:pPr>
            <a:r>
              <a:rPr lang="en-US" sz="2200" dirty="0" smtClean="0"/>
              <a:t>    </a:t>
            </a:r>
          </a:p>
          <a:p>
            <a:pPr fontAlgn="base">
              <a:buNone/>
            </a:pPr>
            <a:r>
              <a:rPr lang="en-US" sz="2200" dirty="0" smtClean="0"/>
              <a:t>    It is licensed under a permissive simplified BSD license and is distributed under many Linux distributions, encouraging academic and commercial use.</a:t>
            </a:r>
          </a:p>
          <a:p>
            <a:pPr fontAlgn="base">
              <a:buNone/>
            </a:pPr>
            <a:r>
              <a:rPr lang="en-US" dirty="0" smtClean="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a:bodyPr>
          <a:lstStyle/>
          <a:p>
            <a:pPr fontAlgn="base">
              <a:buNone/>
            </a:pPr>
            <a:r>
              <a:rPr lang="en-US" sz="2000" dirty="0" smtClean="0"/>
              <a:t>The library is built upon the SciPy (Scientific Python) that must be installed before you can use scikit-learn. This stack that includes:</a:t>
            </a:r>
          </a:p>
          <a:p>
            <a:pPr fontAlgn="base"/>
            <a:r>
              <a:rPr lang="en-US" sz="2000" b="1" dirty="0" smtClean="0"/>
              <a:t>NumPy</a:t>
            </a:r>
            <a:r>
              <a:rPr lang="en-US" sz="2000" dirty="0" smtClean="0"/>
              <a:t>: </a:t>
            </a:r>
            <a:r>
              <a:rPr lang="en-US" sz="2000" dirty="0" smtClean="0"/>
              <a:t>This is tied closely to both Pandas and matplotlib. NumPy performs best when handling the most important machine learning task: the computationally expensive operation of multiplying matrices in multiple dimensions. As those grow, they can quickly run your computer out of memory.</a:t>
            </a:r>
            <a:endParaRPr lang="en-US" sz="2000" dirty="0" smtClean="0"/>
          </a:p>
          <a:p>
            <a:pPr fontAlgn="base"/>
            <a:r>
              <a:rPr lang="en-US" sz="2000" b="1" dirty="0" smtClean="0"/>
              <a:t>SciPy</a:t>
            </a:r>
            <a:r>
              <a:rPr lang="en-US" sz="2000" dirty="0" smtClean="0"/>
              <a:t>: Fundamental library for scientific computing</a:t>
            </a:r>
          </a:p>
          <a:p>
            <a:pPr fontAlgn="base"/>
            <a:r>
              <a:rPr lang="en-US" sz="2000" b="1" dirty="0" smtClean="0"/>
              <a:t>Matplotlib</a:t>
            </a:r>
            <a:r>
              <a:rPr lang="en-US" sz="2000" dirty="0" smtClean="0"/>
              <a:t>: </a:t>
            </a:r>
            <a:r>
              <a:rPr lang="en-US" sz="2000" dirty="0" smtClean="0"/>
              <a:t>This draws charts, like histograms, line charts, etc. Charting data is a good way to explore data while you work with the data, and they can illustrate your resulting conclusions at the end of your program</a:t>
            </a:r>
            <a:endParaRPr lang="en-US" sz="2000" dirty="0" smtClean="0"/>
          </a:p>
          <a:p>
            <a:pPr fontAlgn="base"/>
            <a:r>
              <a:rPr lang="en-US" sz="2000" b="1" dirty="0" smtClean="0"/>
              <a:t>IPython</a:t>
            </a:r>
            <a:r>
              <a:rPr lang="en-US" sz="2000" dirty="0" smtClean="0"/>
              <a:t>: Enhanced interactive console</a:t>
            </a:r>
          </a:p>
          <a:p>
            <a:pPr fontAlgn="base"/>
            <a:r>
              <a:rPr lang="en-US" sz="2000" b="1" dirty="0" smtClean="0"/>
              <a:t>Sympy</a:t>
            </a:r>
            <a:r>
              <a:rPr lang="en-US" sz="2000" dirty="0" smtClean="0"/>
              <a:t>: Symbolic mathematics</a:t>
            </a:r>
          </a:p>
          <a:p>
            <a:pPr fontAlgn="base"/>
            <a:r>
              <a:rPr lang="en-US" sz="2000" b="1" dirty="0" smtClean="0"/>
              <a:t>Pandas</a:t>
            </a:r>
            <a:r>
              <a:rPr lang="en-US" sz="2000" dirty="0" smtClean="0"/>
              <a:t>: </a:t>
            </a:r>
            <a:r>
              <a:rPr lang="en-US" sz="2000" dirty="0" smtClean="0"/>
              <a:t>This organizes csv, json, Spark, and other types of data into rows and columns. Pandas greatly simplifies all types of data, but its advanced features can get complicated.</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pPr>
              <a:buNone/>
            </a:pPr>
            <a:r>
              <a:rPr lang="en-US" sz="2000" dirty="0" smtClean="0"/>
              <a:t>Numpy stands for numerical python. As the name gave it away, it’s an opensource library for the Python programming language. I hear you thinking: “another library…” but no such thing is true! Numpy is one of the most useful </a:t>
            </a:r>
            <a:r>
              <a:rPr lang="en-US" sz="2000" dirty="0" smtClean="0"/>
              <a:t>libraries </a:t>
            </a:r>
            <a:r>
              <a:rPr lang="en-US" sz="2000" dirty="0" smtClean="0"/>
              <a:t>especially if you’re crunching </a:t>
            </a:r>
            <a:r>
              <a:rPr lang="en-US" sz="2000" b="1" dirty="0" smtClean="0"/>
              <a:t>numbers</a:t>
            </a:r>
            <a:r>
              <a:rPr lang="en-US" sz="2000" dirty="0" smtClean="0"/>
              <a:t>.</a:t>
            </a:r>
          </a:p>
          <a:p>
            <a:pPr>
              <a:buNone/>
            </a:pPr>
            <a:r>
              <a:rPr lang="en-US" sz="2000" b="1" dirty="0" smtClean="0"/>
              <a:t>Purpose:</a:t>
            </a:r>
          </a:p>
          <a:p>
            <a:pPr>
              <a:buNone/>
            </a:pPr>
            <a:r>
              <a:rPr lang="en-US" sz="2000" dirty="0" smtClean="0"/>
              <a:t>	Numpy </a:t>
            </a:r>
            <a:r>
              <a:rPr lang="en-US" sz="2000" dirty="0" smtClean="0"/>
              <a:t>adds support for large, multi-dimensional matrices and arrays, along with a gigantic collection of top-end mathematical functions to operate on these arrays and matrices. It’s objective is to make it easier for you to transform difficult functions or calculate some data analysis. Numpy’s biggest advantage is its </a:t>
            </a:r>
            <a:r>
              <a:rPr lang="en-US" sz="2000" b="1" dirty="0" smtClean="0"/>
              <a:t>fastness</a:t>
            </a:r>
            <a:r>
              <a:rPr lang="en-US" sz="2000" dirty="0" smtClean="0"/>
              <a:t>. It’s so much faster than using the built-in Python’s functions</a:t>
            </a:r>
            <a:r>
              <a:rPr lang="en-US" sz="2000" dirty="0" smtClean="0"/>
              <a:t>.</a:t>
            </a:r>
          </a:p>
          <a:p>
            <a:pPr>
              <a:buNone/>
            </a:pPr>
            <a:r>
              <a:rPr lang="en-US" sz="2000" b="1" dirty="0" smtClean="0"/>
              <a:t>Example:</a:t>
            </a:r>
          </a:p>
          <a:p>
            <a:pPr>
              <a:buNone/>
            </a:pPr>
            <a:r>
              <a:rPr lang="en-US" sz="2000" dirty="0" smtClean="0"/>
              <a:t>	For </a:t>
            </a:r>
            <a:r>
              <a:rPr lang="en-US" sz="2000" dirty="0" smtClean="0"/>
              <a:t>example, it lets you simply calculate the mean and median of a dataframe with a plain line of code for each:</a:t>
            </a:r>
            <a:endParaRPr lang="en-US"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2000" dirty="0" smtClean="0"/>
              <a:t>      </a:t>
            </a:r>
            <a:r>
              <a:rPr lang="en-US" sz="2000" b="1" dirty="0" smtClean="0"/>
              <a:t>np.median(ages)</a:t>
            </a:r>
          </a:p>
          <a:p>
            <a:pPr>
              <a:buNone/>
            </a:pPr>
            <a:r>
              <a:rPr lang="en-US" sz="2000" b="1" dirty="0" smtClean="0"/>
              <a:t>      np.mean(ages)</a:t>
            </a:r>
          </a:p>
          <a:p>
            <a:pPr>
              <a:buNone/>
            </a:pPr>
            <a:endParaRPr lang="en-US" sz="2000" b="1" dirty="0" smtClean="0"/>
          </a:p>
          <a:p>
            <a:pPr>
              <a:buNone/>
            </a:pPr>
            <a:r>
              <a:rPr lang="en-US" sz="2000" b="1" dirty="0" smtClean="0"/>
              <a:t>How to import:</a:t>
            </a:r>
          </a:p>
          <a:p>
            <a:pPr>
              <a:buNone/>
            </a:pPr>
            <a:r>
              <a:rPr lang="en-US" sz="2000" dirty="0" smtClean="0"/>
              <a:t>	</a:t>
            </a:r>
            <a:r>
              <a:rPr lang="en-US" sz="2000" b="1" dirty="0" smtClean="0"/>
              <a:t>pip </a:t>
            </a:r>
            <a:r>
              <a:rPr lang="en-US" sz="2000" b="1" dirty="0" smtClean="0"/>
              <a:t>install </a:t>
            </a:r>
            <a:r>
              <a:rPr lang="en-US" sz="2000" b="1" dirty="0" smtClean="0"/>
              <a:t>numpy</a:t>
            </a:r>
          </a:p>
          <a:p>
            <a:pPr>
              <a:buNone/>
            </a:pPr>
            <a:r>
              <a:rPr lang="en-US" sz="2000" dirty="0" smtClean="0"/>
              <a:t>You always import Numpy as np, its just silence agreed </a:t>
            </a:r>
            <a:r>
              <a:rPr lang="en-US" sz="2000" dirty="0" smtClean="0"/>
              <a:t>on.</a:t>
            </a:r>
            <a:endParaRPr lang="en-US" sz="2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Pandas</a:t>
            </a:r>
            <a:endParaRPr lang="en-US" dirty="0"/>
          </a:p>
        </p:txBody>
      </p:sp>
      <p:sp>
        <p:nvSpPr>
          <p:cNvPr id="3" name="Content Placeholder 2"/>
          <p:cNvSpPr>
            <a:spLocks noGrp="1"/>
          </p:cNvSpPr>
          <p:nvPr>
            <p:ph idx="1"/>
          </p:nvPr>
        </p:nvSpPr>
        <p:spPr/>
        <p:txBody>
          <a:bodyPr>
            <a:normAutofit/>
          </a:bodyPr>
          <a:lstStyle/>
          <a:p>
            <a:pPr>
              <a:buNone/>
            </a:pPr>
            <a:r>
              <a:rPr lang="en-US" sz="2000" dirty="0" smtClean="0"/>
              <a:t>Pandas is a Python opensource library that gives you a highly useful set of tools to do data analysis. Learning Pandas is a must for stepping up your Machine Learning game. Not only is it used for data analysis but also for data science, Machine Learning, … To put it simply: if it </a:t>
            </a:r>
            <a:r>
              <a:rPr lang="en-US" sz="2000" b="1" dirty="0" smtClean="0"/>
              <a:t>uses data</a:t>
            </a:r>
            <a:r>
              <a:rPr lang="en-US" sz="2000" dirty="0" smtClean="0"/>
              <a:t>, you’re gonna need Pandas. It can help you load, prepare, merge, join, reshape, analyze, process and adjust data in a blink of an eye</a:t>
            </a:r>
            <a:r>
              <a:rPr lang="en-US" sz="2000" dirty="0" smtClean="0"/>
              <a:t>.</a:t>
            </a:r>
          </a:p>
          <a:p>
            <a:pPr>
              <a:buNone/>
            </a:pPr>
            <a:r>
              <a:rPr lang="en-US" sz="2000" b="1" dirty="0" smtClean="0"/>
              <a:t>Purpose:</a:t>
            </a:r>
          </a:p>
          <a:p>
            <a:pPr>
              <a:buNone/>
            </a:pPr>
            <a:r>
              <a:rPr lang="en-US" sz="2000" dirty="0" smtClean="0"/>
              <a:t>	As </a:t>
            </a:r>
            <a:r>
              <a:rPr lang="en-US" sz="2000" dirty="0" smtClean="0"/>
              <a:t>mentioned above, Pandas is an open-source library that lets you </a:t>
            </a:r>
            <a:r>
              <a:rPr lang="en-US" sz="2000" b="1" dirty="0" smtClean="0"/>
              <a:t>easily use </a:t>
            </a:r>
            <a:r>
              <a:rPr lang="en-US" sz="2000" dirty="0" smtClean="0"/>
              <a:t>data structures and data analysis tools for the Python programming language. Pandas is structured around DataFrame objects. All of your data comes into one big DataFrame where you can select out some samples or other data manipulation if wanted.</a:t>
            </a:r>
            <a:endParaRPr lang="en-US" sz="2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2000" dirty="0" smtClean="0"/>
              <a:t>Some other fancy things Pandas lets you do are:</a:t>
            </a:r>
          </a:p>
          <a:p>
            <a:endParaRPr lang="en-US" sz="2000" b="1" dirty="0" smtClean="0"/>
          </a:p>
          <a:p>
            <a:r>
              <a:rPr lang="en-US" sz="2000" b="1" dirty="0" smtClean="0"/>
              <a:t>Reading </a:t>
            </a:r>
            <a:r>
              <a:rPr lang="en-US" sz="2000" b="1" dirty="0" smtClean="0"/>
              <a:t>and writing</a:t>
            </a:r>
            <a:r>
              <a:rPr lang="en-US" sz="2000" dirty="0" smtClean="0"/>
              <a:t> data between in-memory data structures and different formats such as CSV, text files, Microsoft Excel files, SQL databases, …</a:t>
            </a:r>
          </a:p>
          <a:p>
            <a:r>
              <a:rPr lang="en-US" sz="2000" dirty="0" smtClean="0"/>
              <a:t>High-performance </a:t>
            </a:r>
            <a:r>
              <a:rPr lang="en-US" sz="2000" b="1" dirty="0" smtClean="0"/>
              <a:t>merging and joining</a:t>
            </a:r>
            <a:r>
              <a:rPr lang="en-US" sz="2000" dirty="0" smtClean="0"/>
              <a:t> of data sets</a:t>
            </a:r>
          </a:p>
          <a:p>
            <a:r>
              <a:rPr lang="en-US" sz="2000" dirty="0" smtClean="0"/>
              <a:t>Data alignment and integrated </a:t>
            </a:r>
            <a:r>
              <a:rPr lang="en-US" sz="2000" b="1" dirty="0" smtClean="0"/>
              <a:t>handling of missing </a:t>
            </a:r>
            <a:r>
              <a:rPr lang="en-US" sz="2000" b="1" dirty="0" smtClean="0"/>
              <a:t>data</a:t>
            </a:r>
          </a:p>
          <a:p>
            <a:pPr>
              <a:buNone/>
            </a:pPr>
            <a:endParaRPr lang="en-US" sz="2000" b="1" dirty="0" smtClean="0"/>
          </a:p>
          <a:p>
            <a:pPr>
              <a:buNone/>
            </a:pPr>
            <a:r>
              <a:rPr lang="en-US" sz="2000" b="1" dirty="0" smtClean="0"/>
              <a:t>How to import:</a:t>
            </a:r>
          </a:p>
          <a:p>
            <a:pPr>
              <a:buNone/>
            </a:pPr>
            <a:r>
              <a:rPr lang="en-US" sz="2000" dirty="0" smtClean="0"/>
              <a:t>	First </a:t>
            </a:r>
            <a:r>
              <a:rPr lang="en-US" sz="2000" dirty="0" smtClean="0"/>
              <a:t>off you need to install Numpy but only if you’re not using Anaconda. To do so</a:t>
            </a:r>
            <a:r>
              <a:rPr lang="en-US" sz="2000" dirty="0" smtClean="0"/>
              <a:t>:</a:t>
            </a:r>
          </a:p>
          <a:p>
            <a:pPr>
              <a:buNone/>
            </a:pPr>
            <a:r>
              <a:rPr lang="en-US" sz="2000" dirty="0" smtClean="0"/>
              <a:t>	</a:t>
            </a:r>
            <a:r>
              <a:rPr lang="en-US" sz="2000" dirty="0" smtClean="0"/>
              <a:t>		</a:t>
            </a:r>
            <a:r>
              <a:rPr lang="en-US" sz="2000" b="1" dirty="0" smtClean="0"/>
              <a:t> pip install </a:t>
            </a:r>
            <a:r>
              <a:rPr lang="en-US" sz="2000" b="1" dirty="0" smtClean="0"/>
              <a:t>pandas</a:t>
            </a:r>
          </a:p>
          <a:p>
            <a:pPr>
              <a:buNone/>
            </a:pPr>
            <a:r>
              <a:rPr lang="en-US" sz="2000" dirty="0" smtClean="0"/>
              <a:t>You always import Pandas as pd, its just silence agreed on</a:t>
            </a:r>
            <a:r>
              <a:rPr lang="en-US" sz="2000" dirty="0" smtClean="0"/>
              <a:t>.</a:t>
            </a:r>
          </a:p>
          <a:p>
            <a:pPr>
              <a:buNone/>
            </a:pPr>
            <a:r>
              <a:rPr lang="en-US" sz="2000" dirty="0" smtClean="0"/>
              <a:t>	</a:t>
            </a:r>
            <a:r>
              <a:rPr lang="en-US" sz="2000" dirty="0" smtClean="0"/>
              <a:t>		</a:t>
            </a:r>
            <a:r>
              <a:rPr lang="en-US" sz="2000" dirty="0" smtClean="0"/>
              <a:t> </a:t>
            </a:r>
            <a:r>
              <a:rPr lang="en-US" sz="2000" b="1" dirty="0" smtClean="0"/>
              <a:t>import pandas as pd</a:t>
            </a:r>
            <a:endParaRPr lang="en-US" sz="2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SkLearn</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pPr>
              <a:buNone/>
            </a:pPr>
            <a:r>
              <a:rPr lang="en-US" sz="2000" dirty="0" smtClean="0"/>
              <a:t>Just like Pandas and Numpy, it’s a Python library, but SciKit more specific for Machine Learning. SciKit Learn includes everything from dataset manipulation to processing metrics. One of the best things about SciKit Learn are the built-in algorithms for Machine Learning which you can just try out with minimal adjustments. Functions such as classification, regression, clustering, mode, model selection and others are generally </a:t>
            </a:r>
            <a:r>
              <a:rPr lang="en-US" sz="2000" b="1" dirty="0" smtClean="0"/>
              <a:t>built-in</a:t>
            </a:r>
            <a:r>
              <a:rPr lang="en-US" sz="2000" dirty="0" smtClean="0"/>
              <a:t>.</a:t>
            </a:r>
          </a:p>
          <a:p>
            <a:pPr>
              <a:buNone/>
            </a:pPr>
            <a:r>
              <a:rPr lang="en-US" sz="2000" b="1" dirty="0" smtClean="0"/>
              <a:t>How to import</a:t>
            </a:r>
            <a:r>
              <a:rPr lang="en-US" sz="2000" dirty="0" smtClean="0"/>
              <a:t>:</a:t>
            </a:r>
          </a:p>
          <a:p>
            <a:pPr>
              <a:buNone/>
            </a:pPr>
            <a:r>
              <a:rPr lang="en-US" sz="2000" dirty="0" smtClean="0"/>
              <a:t>	</a:t>
            </a:r>
            <a:r>
              <a:rPr lang="en-US" sz="2000" dirty="0" smtClean="0"/>
              <a:t>	</a:t>
            </a:r>
            <a:r>
              <a:rPr lang="en-US" sz="2000" dirty="0" smtClean="0"/>
              <a:t> Scikit Learn requires Python and NumPy. For plotting (functions that start with “plot_”) you’ll first need to import </a:t>
            </a:r>
            <a:r>
              <a:rPr lang="en-US" sz="2000" b="1" dirty="0" smtClean="0"/>
              <a:t>Matplotlib</a:t>
            </a:r>
            <a:r>
              <a:rPr lang="en-US" sz="2000" dirty="0" smtClean="0"/>
              <a:t>. If you already installed Numpy, you can simply install SciKit as following</a:t>
            </a:r>
            <a:r>
              <a:rPr lang="en-US" sz="2000" dirty="0" smtClean="0"/>
              <a:t>:</a:t>
            </a:r>
          </a:p>
          <a:p>
            <a:pPr>
              <a:buNone/>
            </a:pPr>
            <a:r>
              <a:rPr lang="en-US" sz="2000" dirty="0" smtClean="0"/>
              <a:t>	 First off you need to install SciKit but only if you’re not using Anaconda. To do so</a:t>
            </a:r>
            <a:r>
              <a:rPr lang="en-US" sz="2000" dirty="0" smtClean="0"/>
              <a:t>:</a:t>
            </a:r>
          </a:p>
          <a:p>
            <a:pPr>
              <a:buNone/>
            </a:pPr>
            <a:r>
              <a:rPr lang="en-US" sz="2000" dirty="0" smtClean="0"/>
              <a:t>	</a:t>
            </a:r>
            <a:r>
              <a:rPr lang="en-US" sz="2000" dirty="0" smtClean="0"/>
              <a:t>		</a:t>
            </a:r>
            <a:r>
              <a:rPr lang="en-US" sz="2000" b="1" dirty="0" smtClean="0"/>
              <a:t> pip install scikit-learn</a:t>
            </a:r>
            <a:endParaRPr lang="en-US" sz="20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791</Words>
  <Application>Microsoft Office PowerPoint</Application>
  <PresentationFormat>On-screen Show (4:3)</PresentationFormat>
  <Paragraphs>119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Introduction of Scikit Learn</vt:lpstr>
      <vt:lpstr>History of Scikit learn</vt:lpstr>
      <vt:lpstr>Scikit learn</vt:lpstr>
      <vt:lpstr>Slide 4</vt:lpstr>
      <vt:lpstr>Numpy</vt:lpstr>
      <vt:lpstr>Slide 6</vt:lpstr>
      <vt:lpstr>Pandas</vt:lpstr>
      <vt:lpstr>Slide 8</vt:lpstr>
      <vt:lpstr>SkLearn</vt:lpstr>
      <vt:lpstr>Slide 10</vt:lpstr>
      <vt:lpstr>Features</vt:lpstr>
      <vt:lpstr>Slide 12</vt:lpstr>
      <vt:lpstr>Main Topics</vt:lpstr>
      <vt:lpstr>Objectives of Supervised learning</vt:lpstr>
      <vt:lpstr>Slide 15</vt:lpstr>
      <vt:lpstr>Classification</vt:lpstr>
      <vt:lpstr>Regression</vt:lpstr>
      <vt:lpstr>Objectives of Unsupervised Learning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Intorduction of Scikit Learn</dc:title>
  <dc:creator>dell</dc:creator>
  <cp:lastModifiedBy>dell</cp:lastModifiedBy>
  <cp:revision>23</cp:revision>
  <dcterms:created xsi:type="dcterms:W3CDTF">2006-08-16T00:00:00Z</dcterms:created>
  <dcterms:modified xsi:type="dcterms:W3CDTF">2021-04-05T17:31:25Z</dcterms:modified>
</cp:coreProperties>
</file>