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9" r:id="rId8"/>
    <p:sldId id="274" r:id="rId9"/>
    <p:sldId id="275" r:id="rId10"/>
    <p:sldId id="276" r:id="rId11"/>
    <p:sldId id="277" r:id="rId12"/>
    <p:sldId id="278" r:id="rId13"/>
    <p:sldId id="280" r:id="rId14"/>
    <p:sldId id="28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5/25/2023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5/25/2023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5/25/2023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Career Development </a:t>
            </a:r>
            <a:r>
              <a:rPr lang="en-US" dirty="0" smtClean="0"/>
              <a:t>Buddy</a:t>
            </a:r>
            <a:br>
              <a:rPr lang="en-US" dirty="0" smtClean="0"/>
            </a:br>
            <a:r>
              <a:rPr lang="en-US" sz="3600" dirty="0" smtClean="0"/>
              <a:t>Project Overview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Shehryar Afgan (SP19-BCS-033)     |    Shah Fahad (FA18-BSE-080)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Use-Case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5" name="Content Placeholder 4" descr="C:\Users\hp\Desktop\lllll\WhatsApp Image 2022-03-14 at 5.22.35 AM.jpe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2" y="1905000"/>
            <a:ext cx="7620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/>
              <a:t>Use-Case 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/2)</a:t>
            </a:r>
            <a:endParaRPr lang="en-US" dirty="0"/>
          </a:p>
        </p:txBody>
      </p:sp>
      <p:pic>
        <p:nvPicPr>
          <p:cNvPr id="5" name="Content Placeholder 4" descr="C:\Users\hp\Pictures\Screenshots\Screenshot (364)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2" y="19050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Use-Case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4" name="Content Placeholder 3" descr="C:\Users\hp\Pictures\Screenshots\Screenshot (365)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2012" y="1676400"/>
            <a:ext cx="731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Employer </a:t>
            </a:r>
            <a:r>
              <a:rPr lang="en-US" dirty="0"/>
              <a:t>Use-Case </a:t>
            </a:r>
            <a:r>
              <a:rPr lang="en-US" dirty="0" smtClean="0"/>
              <a:t>(1/2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2" y="1905000"/>
            <a:ext cx="8153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Use-Case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2" y="1905000"/>
            <a:ext cx="83819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1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students who are seeking admission in universities for undergraduate degree.</a:t>
            </a:r>
          </a:p>
          <a:p>
            <a:pPr lvl="1"/>
            <a:r>
              <a:rPr lang="en-US" dirty="0" smtClean="0"/>
              <a:t>Universities recommendation</a:t>
            </a:r>
          </a:p>
          <a:p>
            <a:pPr lvl="1"/>
            <a:r>
              <a:rPr lang="en-US" dirty="0" smtClean="0"/>
              <a:t>Entry test preparation</a:t>
            </a:r>
          </a:p>
          <a:p>
            <a:pPr lvl="1"/>
            <a:r>
              <a:rPr lang="en-US" dirty="0" smtClean="0"/>
              <a:t>One-stop admission guidance</a:t>
            </a:r>
          </a:p>
          <a:p>
            <a:pPr lvl="1"/>
            <a:r>
              <a:rPr lang="en-US" dirty="0" smtClean="0"/>
              <a:t>Choosing a career path</a:t>
            </a:r>
          </a:p>
          <a:p>
            <a:pPr lvl="1"/>
            <a:r>
              <a:rPr lang="en-US" dirty="0" smtClean="0"/>
              <a:t>Mini Job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Aptitude </a:t>
            </a:r>
            <a:r>
              <a:rPr lang="en-US" dirty="0" smtClean="0"/>
              <a:t>test </a:t>
            </a:r>
            <a:r>
              <a:rPr lang="en-US" dirty="0" smtClean="0"/>
              <a:t>corresponding to student background </a:t>
            </a:r>
            <a:r>
              <a:rPr lang="en-US" dirty="0" smtClean="0"/>
              <a:t>to </a:t>
            </a:r>
            <a:r>
              <a:rPr lang="en-US" dirty="0" smtClean="0"/>
              <a:t>help students choose a career path.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niversities </a:t>
            </a:r>
            <a:r>
              <a:rPr lang="en-US" dirty="0"/>
              <a:t>recommendations based </a:t>
            </a:r>
            <a:r>
              <a:rPr lang="en-US" dirty="0" smtClean="0"/>
              <a:t>on student academic background, interests and preferred location.</a:t>
            </a:r>
          </a:p>
          <a:p>
            <a:r>
              <a:rPr lang="en-US" dirty="0" smtClean="0"/>
              <a:t>Helping in getting prepared for universities entry test.</a:t>
            </a:r>
          </a:p>
          <a:p>
            <a:pPr lvl="1"/>
            <a:r>
              <a:rPr lang="en-US" dirty="0" smtClean="0"/>
              <a:t>Mock Tests</a:t>
            </a:r>
          </a:p>
          <a:p>
            <a:pPr lvl="1"/>
            <a:r>
              <a:rPr lang="en-US" dirty="0" smtClean="0"/>
              <a:t>Learning Material</a:t>
            </a:r>
          </a:p>
          <a:p>
            <a:pPr lvl="1"/>
            <a:r>
              <a:rPr lang="en-US" dirty="0" smtClean="0"/>
              <a:t>Discussion form</a:t>
            </a:r>
          </a:p>
          <a:p>
            <a:pPr lvl="1"/>
            <a:r>
              <a:rPr lang="en-US" dirty="0" smtClean="0"/>
              <a:t>Past papers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(contd.)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/>
              <a:t>One-Stop Admission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Universities where user can apply according to academic background.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Helping in getting information regarding admission via single page.</a:t>
            </a:r>
          </a:p>
          <a:p>
            <a:pPr marL="274320" lvl="1" indent="-274320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 smtClean="0"/>
              <a:t>Chat-bot</a:t>
            </a:r>
          </a:p>
          <a:p>
            <a:pPr marL="274320" lvl="1" indent="-274320">
              <a:lnSpc>
                <a:spcPct val="10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 smtClean="0"/>
              <a:t>Job Portal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 applies for job(s) created by employer.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Audio/Video Call sessions for remote interviews for an applied job.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Profiling</a:t>
            </a:r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/>
              <a:t>Aptitude Test</a:t>
            </a:r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 smtClean="0"/>
              <a:t>Institute </a:t>
            </a:r>
            <a:r>
              <a:rPr lang="en-US" sz="2400" dirty="0"/>
              <a:t>Recommendation</a:t>
            </a:r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/>
              <a:t>Entry test preparation</a:t>
            </a:r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 err="1"/>
              <a:t>Chatbot</a:t>
            </a:r>
            <a:endParaRPr lang="en-US" sz="2400" dirty="0"/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/>
              <a:t>One-Stop admission check</a:t>
            </a:r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/>
              <a:t>Job Portal</a:t>
            </a:r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/>
              <a:t>Virtual Sessions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4495336" cy="36974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Front-End:</a:t>
            </a:r>
            <a:endParaRPr lang="en-US" dirty="0"/>
          </a:p>
          <a:p>
            <a:pPr lvl="1"/>
            <a:r>
              <a:rPr lang="en-US" dirty="0" smtClean="0"/>
              <a:t>React </a:t>
            </a:r>
            <a:r>
              <a:rPr lang="en-US" dirty="0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CSS (</a:t>
            </a:r>
            <a:r>
              <a:rPr lang="en-US" dirty="0" err="1" smtClean="0"/>
              <a:t>BootStrap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JavaScript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780212" y="1905000"/>
            <a:ext cx="4495336" cy="3697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endParaRPr lang="en-US" sz="2400" dirty="0" smtClean="0"/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sz="2400" dirty="0" smtClean="0"/>
              <a:t>Back-End:</a:t>
            </a:r>
          </a:p>
          <a:p>
            <a:pPr lvl="1"/>
            <a:r>
              <a:rPr lang="en-US" sz="2100" dirty="0" smtClean="0"/>
              <a:t>MongoDB</a:t>
            </a:r>
          </a:p>
          <a:p>
            <a:pPr lvl="1"/>
            <a:r>
              <a:rPr lang="en-US" sz="2100" dirty="0" smtClean="0"/>
              <a:t>Node</a:t>
            </a:r>
          </a:p>
          <a:p>
            <a:pPr lvl="1"/>
            <a:r>
              <a:rPr lang="en-US" sz="2100" dirty="0" smtClean="0"/>
              <a:t>Express</a:t>
            </a:r>
          </a:p>
          <a:p>
            <a:pPr lvl="1"/>
            <a:r>
              <a:rPr lang="en-US" sz="2100" dirty="0" smtClean="0"/>
              <a:t>Google </a:t>
            </a:r>
            <a:r>
              <a:rPr lang="en-US" sz="2100" dirty="0" err="1" smtClean="0"/>
              <a:t>DialogFlow</a:t>
            </a:r>
            <a:r>
              <a:rPr lang="en-US" sz="2100" dirty="0" smtClean="0"/>
              <a:t> (</a:t>
            </a:r>
            <a:r>
              <a:rPr lang="en-US" sz="2100" dirty="0" err="1" smtClean="0"/>
              <a:t>Chatbot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err="1" smtClean="0"/>
              <a:t>Kommunicate</a:t>
            </a:r>
            <a:r>
              <a:rPr lang="en-US" sz="2100" dirty="0" smtClean="0"/>
              <a:t> (</a:t>
            </a:r>
            <a:r>
              <a:rPr lang="en-US" sz="2100" dirty="0" err="1" smtClean="0"/>
              <a:t>Chatbot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Python (</a:t>
            </a:r>
            <a:r>
              <a:rPr lang="en-US" sz="2100" dirty="0" err="1" smtClean="0"/>
              <a:t>Scikit</a:t>
            </a:r>
            <a:r>
              <a:rPr lang="en-US" sz="2100" dirty="0" smtClean="0"/>
              <a:t>-Learn for ML model)</a:t>
            </a:r>
          </a:p>
          <a:p>
            <a:pPr marL="320040" lvl="1" indent="0">
              <a:buFont typeface="Arial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Employer</a:t>
            </a:r>
          </a:p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8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Use-Case (1/3)</a:t>
            </a:r>
            <a:endParaRPr lang="en-US" dirty="0"/>
          </a:p>
        </p:txBody>
      </p:sp>
      <p:pic>
        <p:nvPicPr>
          <p:cNvPr id="4" name="Content Placeholder 3" descr="C:\Users\hp\Pictures\Screenshots\Screenshot (347)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2" y="19050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Use-Case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5" name="Content Placeholder 4" descr="C:\Users\hp\Pictures\Screenshots\Screenshot (345)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2" y="16764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97</TotalTime>
  <Words>236</Words>
  <Application>Microsoft Office PowerPoint</Application>
  <PresentationFormat>Custom</PresentationFormat>
  <Paragraphs>70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Project planning overview presentation</vt:lpstr>
      <vt:lpstr> Career Development Buddy Project Overview </vt:lpstr>
      <vt:lpstr>Project Goals</vt:lpstr>
      <vt:lpstr>Scope</vt:lpstr>
      <vt:lpstr>Scope (contd.)</vt:lpstr>
      <vt:lpstr>Modules</vt:lpstr>
      <vt:lpstr>Tools and technology</vt:lpstr>
      <vt:lpstr>Actors</vt:lpstr>
      <vt:lpstr>Student Use-Case (1/3)</vt:lpstr>
      <vt:lpstr>Student Use-Case (2/3)</vt:lpstr>
      <vt:lpstr>Student Use-Case (3/3)</vt:lpstr>
      <vt:lpstr>Admin Use-Case (1/2)</vt:lpstr>
      <vt:lpstr>Admin Use-Case (2/2)</vt:lpstr>
      <vt:lpstr>Employer Use-Case (1/2)</vt:lpstr>
      <vt:lpstr>Employer Use-Case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Development Buddy Project Overview</dc:title>
  <dc:creator>Admin</dc:creator>
  <cp:lastModifiedBy>Admin</cp:lastModifiedBy>
  <cp:revision>11</cp:revision>
  <dcterms:created xsi:type="dcterms:W3CDTF">2023-05-25T08:06:49Z</dcterms:created>
  <dcterms:modified xsi:type="dcterms:W3CDTF">2023-05-25T15:25:26Z</dcterms:modified>
</cp:coreProperties>
</file>