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1307" r:id="rId2"/>
    <p:sldId id="1290" r:id="rId3"/>
    <p:sldId id="1308" r:id="rId4"/>
    <p:sldId id="1309" r:id="rId5"/>
    <p:sldId id="1300" r:id="rId6"/>
    <p:sldId id="1313" r:id="rId7"/>
  </p:sldIdLst>
  <p:sldSz cx="12252325" cy="8778875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64">
          <p15:clr>
            <a:srgbClr val="A4A3A4"/>
          </p15:clr>
        </p15:guide>
        <p15:guide id="2" pos="3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74" y="72"/>
      </p:cViewPr>
      <p:guideLst>
        <p:guide orient="horz" pos="2764"/>
        <p:guide pos="3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harcoal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5681" y="6076559"/>
            <a:ext cx="6515935" cy="111325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402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Presentation Title over Two Lines</a:t>
            </a:r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43247" y="5344149"/>
            <a:ext cx="1377107" cy="2537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hapes + 2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761948" y="6026402"/>
            <a:ext cx="3015635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8281223" y="6026402"/>
            <a:ext cx="3015635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971874" y="2897921"/>
            <a:ext cx="3055452" cy="133575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15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SHORT SLIDE HEADING</a:t>
            </a:r>
            <a:endParaRPr lang="en-ZA" dirty="0"/>
          </a:p>
        </p:txBody>
      </p:sp>
      <p:cxnSp>
        <p:nvCxnSpPr>
          <p:cNvPr id="21" name="Straight Connector 15"/>
          <p:cNvCxnSpPr/>
          <p:nvPr userDrawn="1"/>
        </p:nvCxnSpPr>
        <p:spPr>
          <a:xfrm>
            <a:off x="971875" y="4627176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61160" y="5241726"/>
            <a:ext cx="3017209" cy="38959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2815" b="1">
                <a:solidFill>
                  <a:schemeClr val="accent4"/>
                </a:solidFill>
                <a:latin typeface="+mj-lt"/>
              </a:defRPr>
            </a:lvl1pPr>
            <a:lvl2pPr marL="459105" indent="0">
              <a:buFontTx/>
              <a:buNone/>
              <a:defRPr sz="2815" b="1">
                <a:latin typeface="+mj-lt"/>
              </a:defRPr>
            </a:lvl2pPr>
            <a:lvl3pPr marL="918845" indent="0">
              <a:buFontTx/>
              <a:buNone/>
              <a:defRPr sz="2815" b="1">
                <a:latin typeface="+mj-lt"/>
              </a:defRPr>
            </a:lvl3pPr>
            <a:lvl4pPr marL="1377950" indent="0">
              <a:buFontTx/>
              <a:buNone/>
              <a:defRPr sz="2815" b="1">
                <a:latin typeface="+mj-lt"/>
              </a:defRPr>
            </a:lvl4pPr>
            <a:lvl5pPr marL="1837690" indent="0">
              <a:buFontTx/>
              <a:buNone/>
              <a:defRPr sz="2815" b="1">
                <a:latin typeface="+mj-lt"/>
              </a:defRPr>
            </a:lvl5pPr>
          </a:lstStyle>
          <a:p>
            <a:pPr lvl="0"/>
            <a:r>
              <a:rPr lang="en-US" dirty="0"/>
              <a:t>01.</a:t>
            </a:r>
            <a:endParaRPr lang="en-ZA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8281224" y="5241726"/>
            <a:ext cx="3017209" cy="38959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2815" b="1">
                <a:solidFill>
                  <a:schemeClr val="accent4"/>
                </a:solidFill>
                <a:latin typeface="+mj-lt"/>
              </a:defRPr>
            </a:lvl1pPr>
            <a:lvl2pPr marL="459105" indent="0">
              <a:buFontTx/>
              <a:buNone/>
              <a:defRPr sz="2815" b="1">
                <a:latin typeface="+mj-lt"/>
              </a:defRPr>
            </a:lvl2pPr>
            <a:lvl3pPr marL="918845" indent="0">
              <a:buFontTx/>
              <a:buNone/>
              <a:defRPr sz="2815" b="1">
                <a:latin typeface="+mj-lt"/>
              </a:defRPr>
            </a:lvl3pPr>
            <a:lvl4pPr marL="1377950" indent="0">
              <a:buFontTx/>
              <a:buNone/>
              <a:defRPr sz="2815" b="1">
                <a:latin typeface="+mj-lt"/>
              </a:defRPr>
            </a:lvl4pPr>
            <a:lvl5pPr marL="1837690" indent="0">
              <a:buFontTx/>
              <a:buNone/>
              <a:defRPr sz="2815" b="1">
                <a:latin typeface="+mj-lt"/>
              </a:defRPr>
            </a:lvl5pPr>
          </a:lstStyle>
          <a:p>
            <a:pPr lvl="0"/>
            <a:r>
              <a:rPr lang="en-US" dirty="0"/>
              <a:t>02.</a:t>
            </a:r>
            <a:endParaRPr lang="en-ZA" dirty="0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4761159" y="2064186"/>
            <a:ext cx="7494358" cy="2598515"/>
            <a:chOff x="2984" y="1016"/>
            <a:chExt cx="4697" cy="1279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2984" y="1016"/>
              <a:ext cx="4695" cy="1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1" name="Rectangle 5"/>
            <p:cNvSpPr>
              <a:spLocks noChangeArrowheads="1"/>
            </p:cNvSpPr>
            <p:nvPr userDrawn="1"/>
          </p:nvSpPr>
          <p:spPr bwMode="auto">
            <a:xfrm>
              <a:off x="2985" y="1016"/>
              <a:ext cx="4695" cy="1278"/>
            </a:xfrm>
            <a:prstGeom prst="rect">
              <a:avLst/>
            </a:prstGeom>
            <a:solidFill>
              <a:srgbClr val="111F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5" name="Freeform 7"/>
            <p:cNvSpPr/>
            <p:nvPr userDrawn="1"/>
          </p:nvSpPr>
          <p:spPr bwMode="auto">
            <a:xfrm>
              <a:off x="4898" y="1016"/>
              <a:ext cx="1349" cy="751"/>
            </a:xfrm>
            <a:custGeom>
              <a:avLst/>
              <a:gdLst>
                <a:gd name="T0" fmla="*/ 0 w 1349"/>
                <a:gd name="T1" fmla="*/ 0 h 751"/>
                <a:gd name="T2" fmla="*/ 750 w 1349"/>
                <a:gd name="T3" fmla="*/ 751 h 751"/>
                <a:gd name="T4" fmla="*/ 750 w 1349"/>
                <a:gd name="T5" fmla="*/ 151 h 751"/>
                <a:gd name="T6" fmla="*/ 1349 w 1349"/>
                <a:gd name="T7" fmla="*/ 151 h 751"/>
                <a:gd name="T8" fmla="*/ 1198 w 1349"/>
                <a:gd name="T9" fmla="*/ 0 h 751"/>
                <a:gd name="T10" fmla="*/ 0 w 1349"/>
                <a:gd name="T11" fmla="*/ 0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9" h="751">
                  <a:moveTo>
                    <a:pt x="0" y="0"/>
                  </a:moveTo>
                  <a:lnTo>
                    <a:pt x="750" y="751"/>
                  </a:lnTo>
                  <a:lnTo>
                    <a:pt x="750" y="151"/>
                  </a:lnTo>
                  <a:lnTo>
                    <a:pt x="1349" y="151"/>
                  </a:lnTo>
                  <a:lnTo>
                    <a:pt x="11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6" name="Freeform 8"/>
            <p:cNvSpPr/>
            <p:nvPr userDrawn="1"/>
          </p:nvSpPr>
          <p:spPr bwMode="auto">
            <a:xfrm>
              <a:off x="4898" y="1016"/>
              <a:ext cx="1349" cy="751"/>
            </a:xfrm>
            <a:custGeom>
              <a:avLst/>
              <a:gdLst>
                <a:gd name="T0" fmla="*/ 0 w 1349"/>
                <a:gd name="T1" fmla="*/ 0 h 751"/>
                <a:gd name="T2" fmla="*/ 750 w 1349"/>
                <a:gd name="T3" fmla="*/ 751 h 751"/>
                <a:gd name="T4" fmla="*/ 750 w 1349"/>
                <a:gd name="T5" fmla="*/ 151 h 751"/>
                <a:gd name="T6" fmla="*/ 1349 w 1349"/>
                <a:gd name="T7" fmla="*/ 151 h 751"/>
                <a:gd name="T8" fmla="*/ 1198 w 1349"/>
                <a:gd name="T9" fmla="*/ 0 h 751"/>
                <a:gd name="T10" fmla="*/ 0 w 1349"/>
                <a:gd name="T11" fmla="*/ 0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9" h="751">
                  <a:moveTo>
                    <a:pt x="0" y="0"/>
                  </a:moveTo>
                  <a:lnTo>
                    <a:pt x="750" y="751"/>
                  </a:lnTo>
                  <a:lnTo>
                    <a:pt x="750" y="151"/>
                  </a:lnTo>
                  <a:lnTo>
                    <a:pt x="1349" y="151"/>
                  </a:lnTo>
                  <a:lnTo>
                    <a:pt x="119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7" name="Rectangle 9"/>
            <p:cNvSpPr>
              <a:spLocks noChangeArrowheads="1"/>
            </p:cNvSpPr>
            <p:nvPr userDrawn="1"/>
          </p:nvSpPr>
          <p:spPr bwMode="auto">
            <a:xfrm>
              <a:off x="7680" y="1391"/>
              <a:ext cx="1" cy="46"/>
            </a:xfrm>
            <a:prstGeom prst="rect">
              <a:avLst/>
            </a:prstGeom>
            <a:solidFill>
              <a:srgbClr val="BCB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8" name="Rectangle 10"/>
            <p:cNvSpPr>
              <a:spLocks noChangeArrowheads="1"/>
            </p:cNvSpPr>
            <p:nvPr userDrawn="1"/>
          </p:nvSpPr>
          <p:spPr bwMode="auto">
            <a:xfrm>
              <a:off x="7680" y="1391"/>
              <a:ext cx="1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9" name="Freeform 11"/>
            <p:cNvSpPr/>
            <p:nvPr userDrawn="1"/>
          </p:nvSpPr>
          <p:spPr bwMode="auto">
            <a:xfrm>
              <a:off x="6358" y="1016"/>
              <a:ext cx="1322" cy="1278"/>
            </a:xfrm>
            <a:custGeom>
              <a:avLst/>
              <a:gdLst>
                <a:gd name="T0" fmla="*/ 943 w 1322"/>
                <a:gd name="T1" fmla="*/ 0 h 1278"/>
                <a:gd name="T2" fmla="*/ 943 w 1322"/>
                <a:gd name="T3" fmla="*/ 0 h 1278"/>
                <a:gd name="T4" fmla="*/ 895 w 1322"/>
                <a:gd name="T5" fmla="*/ 0 h 1278"/>
                <a:gd name="T6" fmla="*/ 0 w 1322"/>
                <a:gd name="T7" fmla="*/ 896 h 1278"/>
                <a:gd name="T8" fmla="*/ 381 w 1322"/>
                <a:gd name="T9" fmla="*/ 971 h 1278"/>
                <a:gd name="T10" fmla="*/ 448 w 1322"/>
                <a:gd name="T11" fmla="*/ 1278 h 1278"/>
                <a:gd name="T12" fmla="*/ 465 w 1322"/>
                <a:gd name="T13" fmla="*/ 1278 h 1278"/>
                <a:gd name="T14" fmla="*/ 784 w 1322"/>
                <a:gd name="T15" fmla="*/ 958 h 1278"/>
                <a:gd name="T16" fmla="*/ 765 w 1322"/>
                <a:gd name="T17" fmla="*/ 938 h 1278"/>
                <a:gd name="T18" fmla="*/ 765 w 1322"/>
                <a:gd name="T19" fmla="*/ 774 h 1278"/>
                <a:gd name="T20" fmla="*/ 969 w 1322"/>
                <a:gd name="T21" fmla="*/ 774 h 1278"/>
                <a:gd name="T22" fmla="*/ 982 w 1322"/>
                <a:gd name="T23" fmla="*/ 761 h 1278"/>
                <a:gd name="T24" fmla="*/ 982 w 1322"/>
                <a:gd name="T25" fmla="*/ 557 h 1278"/>
                <a:gd name="T26" fmla="*/ 1146 w 1322"/>
                <a:gd name="T27" fmla="*/ 557 h 1278"/>
                <a:gd name="T28" fmla="*/ 1166 w 1322"/>
                <a:gd name="T29" fmla="*/ 577 h 1278"/>
                <a:gd name="T30" fmla="*/ 1322 w 1322"/>
                <a:gd name="T31" fmla="*/ 421 h 1278"/>
                <a:gd name="T32" fmla="*/ 1322 w 1322"/>
                <a:gd name="T33" fmla="*/ 375 h 1278"/>
                <a:gd name="T34" fmla="*/ 943 w 1322"/>
                <a:gd name="T35" fmla="*/ 0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2" h="1278">
                  <a:moveTo>
                    <a:pt x="943" y="0"/>
                  </a:moveTo>
                  <a:lnTo>
                    <a:pt x="943" y="0"/>
                  </a:lnTo>
                  <a:lnTo>
                    <a:pt x="895" y="0"/>
                  </a:lnTo>
                  <a:lnTo>
                    <a:pt x="0" y="896"/>
                  </a:lnTo>
                  <a:lnTo>
                    <a:pt x="381" y="971"/>
                  </a:lnTo>
                  <a:lnTo>
                    <a:pt x="448" y="1278"/>
                  </a:lnTo>
                  <a:lnTo>
                    <a:pt x="465" y="1278"/>
                  </a:lnTo>
                  <a:lnTo>
                    <a:pt x="784" y="958"/>
                  </a:lnTo>
                  <a:lnTo>
                    <a:pt x="765" y="938"/>
                  </a:lnTo>
                  <a:lnTo>
                    <a:pt x="765" y="774"/>
                  </a:lnTo>
                  <a:lnTo>
                    <a:pt x="969" y="774"/>
                  </a:lnTo>
                  <a:lnTo>
                    <a:pt x="982" y="761"/>
                  </a:lnTo>
                  <a:lnTo>
                    <a:pt x="982" y="557"/>
                  </a:lnTo>
                  <a:lnTo>
                    <a:pt x="1146" y="557"/>
                  </a:lnTo>
                  <a:lnTo>
                    <a:pt x="1166" y="577"/>
                  </a:lnTo>
                  <a:lnTo>
                    <a:pt x="1322" y="421"/>
                  </a:lnTo>
                  <a:lnTo>
                    <a:pt x="1322" y="375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rgbClr val="26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22" name="Freeform 12"/>
            <p:cNvSpPr/>
            <p:nvPr userDrawn="1"/>
          </p:nvSpPr>
          <p:spPr bwMode="auto">
            <a:xfrm>
              <a:off x="6358" y="1016"/>
              <a:ext cx="1322" cy="1278"/>
            </a:xfrm>
            <a:custGeom>
              <a:avLst/>
              <a:gdLst>
                <a:gd name="T0" fmla="*/ 943 w 1322"/>
                <a:gd name="T1" fmla="*/ 0 h 1278"/>
                <a:gd name="T2" fmla="*/ 943 w 1322"/>
                <a:gd name="T3" fmla="*/ 0 h 1278"/>
                <a:gd name="T4" fmla="*/ 895 w 1322"/>
                <a:gd name="T5" fmla="*/ 0 h 1278"/>
                <a:gd name="T6" fmla="*/ 0 w 1322"/>
                <a:gd name="T7" fmla="*/ 896 h 1278"/>
                <a:gd name="T8" fmla="*/ 381 w 1322"/>
                <a:gd name="T9" fmla="*/ 971 h 1278"/>
                <a:gd name="T10" fmla="*/ 448 w 1322"/>
                <a:gd name="T11" fmla="*/ 1278 h 1278"/>
                <a:gd name="T12" fmla="*/ 465 w 1322"/>
                <a:gd name="T13" fmla="*/ 1278 h 1278"/>
                <a:gd name="T14" fmla="*/ 784 w 1322"/>
                <a:gd name="T15" fmla="*/ 958 h 1278"/>
                <a:gd name="T16" fmla="*/ 765 w 1322"/>
                <a:gd name="T17" fmla="*/ 938 h 1278"/>
                <a:gd name="T18" fmla="*/ 765 w 1322"/>
                <a:gd name="T19" fmla="*/ 774 h 1278"/>
                <a:gd name="T20" fmla="*/ 969 w 1322"/>
                <a:gd name="T21" fmla="*/ 774 h 1278"/>
                <a:gd name="T22" fmla="*/ 982 w 1322"/>
                <a:gd name="T23" fmla="*/ 761 h 1278"/>
                <a:gd name="T24" fmla="*/ 982 w 1322"/>
                <a:gd name="T25" fmla="*/ 557 h 1278"/>
                <a:gd name="T26" fmla="*/ 1146 w 1322"/>
                <a:gd name="T27" fmla="*/ 557 h 1278"/>
                <a:gd name="T28" fmla="*/ 1166 w 1322"/>
                <a:gd name="T29" fmla="*/ 577 h 1278"/>
                <a:gd name="T30" fmla="*/ 1322 w 1322"/>
                <a:gd name="T31" fmla="*/ 421 h 1278"/>
                <a:gd name="T32" fmla="*/ 1322 w 1322"/>
                <a:gd name="T33" fmla="*/ 375 h 1278"/>
                <a:gd name="T34" fmla="*/ 943 w 1322"/>
                <a:gd name="T35" fmla="*/ 0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2" h="1278">
                  <a:moveTo>
                    <a:pt x="943" y="0"/>
                  </a:moveTo>
                  <a:lnTo>
                    <a:pt x="943" y="0"/>
                  </a:lnTo>
                  <a:lnTo>
                    <a:pt x="895" y="0"/>
                  </a:lnTo>
                  <a:lnTo>
                    <a:pt x="0" y="896"/>
                  </a:lnTo>
                  <a:lnTo>
                    <a:pt x="381" y="971"/>
                  </a:lnTo>
                  <a:lnTo>
                    <a:pt x="448" y="1278"/>
                  </a:lnTo>
                  <a:lnTo>
                    <a:pt x="465" y="1278"/>
                  </a:lnTo>
                  <a:lnTo>
                    <a:pt x="784" y="958"/>
                  </a:lnTo>
                  <a:lnTo>
                    <a:pt x="765" y="938"/>
                  </a:lnTo>
                  <a:lnTo>
                    <a:pt x="765" y="774"/>
                  </a:lnTo>
                  <a:lnTo>
                    <a:pt x="969" y="774"/>
                  </a:lnTo>
                  <a:lnTo>
                    <a:pt x="982" y="761"/>
                  </a:lnTo>
                  <a:lnTo>
                    <a:pt x="982" y="557"/>
                  </a:lnTo>
                  <a:lnTo>
                    <a:pt x="1146" y="557"/>
                  </a:lnTo>
                  <a:lnTo>
                    <a:pt x="1166" y="577"/>
                  </a:lnTo>
                  <a:lnTo>
                    <a:pt x="1322" y="421"/>
                  </a:lnTo>
                  <a:lnTo>
                    <a:pt x="1322" y="375"/>
                  </a:lnTo>
                  <a:lnTo>
                    <a:pt x="9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23" name="Freeform 13"/>
            <p:cNvSpPr/>
            <p:nvPr userDrawn="1"/>
          </p:nvSpPr>
          <p:spPr bwMode="auto">
            <a:xfrm>
              <a:off x="7680" y="1748"/>
              <a:ext cx="0" cy="546"/>
            </a:xfrm>
            <a:custGeom>
              <a:avLst/>
              <a:gdLst>
                <a:gd name="T0" fmla="*/ 0 h 546"/>
                <a:gd name="T1" fmla="*/ 546 h 546"/>
                <a:gd name="T2" fmla="*/ 0 h 546"/>
                <a:gd name="T3" fmla="*/ 0 h 54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46">
                  <a:moveTo>
                    <a:pt x="0" y="0"/>
                  </a:moveTo>
                  <a:lnTo>
                    <a:pt x="0" y="54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24" name="Freeform 14"/>
            <p:cNvSpPr/>
            <p:nvPr userDrawn="1"/>
          </p:nvSpPr>
          <p:spPr bwMode="auto">
            <a:xfrm>
              <a:off x="7680" y="1748"/>
              <a:ext cx="0" cy="546"/>
            </a:xfrm>
            <a:custGeom>
              <a:avLst/>
              <a:gdLst>
                <a:gd name="T0" fmla="*/ 0 h 546"/>
                <a:gd name="T1" fmla="*/ 546 h 546"/>
                <a:gd name="T2" fmla="*/ 0 h 546"/>
                <a:gd name="T3" fmla="*/ 0 h 54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46">
                  <a:moveTo>
                    <a:pt x="0" y="0"/>
                  </a:moveTo>
                  <a:lnTo>
                    <a:pt x="0" y="54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27" name="Freeform 15"/>
            <p:cNvSpPr/>
            <p:nvPr userDrawn="1"/>
          </p:nvSpPr>
          <p:spPr bwMode="auto">
            <a:xfrm>
              <a:off x="7123" y="1573"/>
              <a:ext cx="557" cy="721"/>
            </a:xfrm>
            <a:custGeom>
              <a:avLst/>
              <a:gdLst>
                <a:gd name="T0" fmla="*/ 381 w 557"/>
                <a:gd name="T1" fmla="*/ 0 h 721"/>
                <a:gd name="T2" fmla="*/ 217 w 557"/>
                <a:gd name="T3" fmla="*/ 0 h 721"/>
                <a:gd name="T4" fmla="*/ 217 w 557"/>
                <a:gd name="T5" fmla="*/ 204 h 721"/>
                <a:gd name="T6" fmla="*/ 217 w 557"/>
                <a:gd name="T7" fmla="*/ 217 h 721"/>
                <a:gd name="T8" fmla="*/ 204 w 557"/>
                <a:gd name="T9" fmla="*/ 217 h 721"/>
                <a:gd name="T10" fmla="*/ 0 w 557"/>
                <a:gd name="T11" fmla="*/ 217 h 721"/>
                <a:gd name="T12" fmla="*/ 0 w 557"/>
                <a:gd name="T13" fmla="*/ 381 h 721"/>
                <a:gd name="T14" fmla="*/ 19 w 557"/>
                <a:gd name="T15" fmla="*/ 401 h 721"/>
                <a:gd name="T16" fmla="*/ 339 w 557"/>
                <a:gd name="T17" fmla="*/ 721 h 721"/>
                <a:gd name="T18" fmla="*/ 557 w 557"/>
                <a:gd name="T19" fmla="*/ 721 h 721"/>
                <a:gd name="T20" fmla="*/ 557 w 557"/>
                <a:gd name="T21" fmla="*/ 175 h 721"/>
                <a:gd name="T22" fmla="*/ 401 w 557"/>
                <a:gd name="T23" fmla="*/ 20 h 721"/>
                <a:gd name="T24" fmla="*/ 381 w 557"/>
                <a:gd name="T25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7" h="721">
                  <a:moveTo>
                    <a:pt x="381" y="0"/>
                  </a:moveTo>
                  <a:lnTo>
                    <a:pt x="217" y="0"/>
                  </a:lnTo>
                  <a:lnTo>
                    <a:pt x="217" y="204"/>
                  </a:lnTo>
                  <a:lnTo>
                    <a:pt x="217" y="217"/>
                  </a:lnTo>
                  <a:lnTo>
                    <a:pt x="204" y="217"/>
                  </a:lnTo>
                  <a:lnTo>
                    <a:pt x="0" y="217"/>
                  </a:lnTo>
                  <a:lnTo>
                    <a:pt x="0" y="381"/>
                  </a:lnTo>
                  <a:lnTo>
                    <a:pt x="19" y="401"/>
                  </a:lnTo>
                  <a:lnTo>
                    <a:pt x="339" y="721"/>
                  </a:lnTo>
                  <a:lnTo>
                    <a:pt x="557" y="721"/>
                  </a:lnTo>
                  <a:lnTo>
                    <a:pt x="557" y="175"/>
                  </a:lnTo>
                  <a:lnTo>
                    <a:pt x="401" y="2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26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28" name="Freeform 16"/>
            <p:cNvSpPr/>
            <p:nvPr userDrawn="1"/>
          </p:nvSpPr>
          <p:spPr bwMode="auto">
            <a:xfrm>
              <a:off x="7123" y="1573"/>
              <a:ext cx="557" cy="721"/>
            </a:xfrm>
            <a:custGeom>
              <a:avLst/>
              <a:gdLst>
                <a:gd name="T0" fmla="*/ 381 w 557"/>
                <a:gd name="T1" fmla="*/ 0 h 721"/>
                <a:gd name="T2" fmla="*/ 217 w 557"/>
                <a:gd name="T3" fmla="*/ 0 h 721"/>
                <a:gd name="T4" fmla="*/ 217 w 557"/>
                <a:gd name="T5" fmla="*/ 204 h 721"/>
                <a:gd name="T6" fmla="*/ 217 w 557"/>
                <a:gd name="T7" fmla="*/ 217 h 721"/>
                <a:gd name="T8" fmla="*/ 204 w 557"/>
                <a:gd name="T9" fmla="*/ 217 h 721"/>
                <a:gd name="T10" fmla="*/ 0 w 557"/>
                <a:gd name="T11" fmla="*/ 217 h 721"/>
                <a:gd name="T12" fmla="*/ 0 w 557"/>
                <a:gd name="T13" fmla="*/ 381 h 721"/>
                <a:gd name="T14" fmla="*/ 19 w 557"/>
                <a:gd name="T15" fmla="*/ 401 h 721"/>
                <a:gd name="T16" fmla="*/ 339 w 557"/>
                <a:gd name="T17" fmla="*/ 721 h 721"/>
                <a:gd name="T18" fmla="*/ 557 w 557"/>
                <a:gd name="T19" fmla="*/ 721 h 721"/>
                <a:gd name="T20" fmla="*/ 557 w 557"/>
                <a:gd name="T21" fmla="*/ 175 h 721"/>
                <a:gd name="T22" fmla="*/ 401 w 557"/>
                <a:gd name="T23" fmla="*/ 20 h 721"/>
                <a:gd name="T24" fmla="*/ 381 w 557"/>
                <a:gd name="T25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7" h="721">
                  <a:moveTo>
                    <a:pt x="381" y="0"/>
                  </a:moveTo>
                  <a:lnTo>
                    <a:pt x="217" y="0"/>
                  </a:lnTo>
                  <a:lnTo>
                    <a:pt x="217" y="204"/>
                  </a:lnTo>
                  <a:lnTo>
                    <a:pt x="217" y="217"/>
                  </a:lnTo>
                  <a:lnTo>
                    <a:pt x="204" y="217"/>
                  </a:lnTo>
                  <a:lnTo>
                    <a:pt x="0" y="217"/>
                  </a:lnTo>
                  <a:lnTo>
                    <a:pt x="0" y="381"/>
                  </a:lnTo>
                  <a:lnTo>
                    <a:pt x="19" y="401"/>
                  </a:lnTo>
                  <a:lnTo>
                    <a:pt x="339" y="721"/>
                  </a:lnTo>
                  <a:lnTo>
                    <a:pt x="557" y="721"/>
                  </a:lnTo>
                  <a:lnTo>
                    <a:pt x="557" y="175"/>
                  </a:lnTo>
                  <a:lnTo>
                    <a:pt x="401" y="20"/>
                  </a:lnTo>
                  <a:lnTo>
                    <a:pt x="3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30" name="Freeform 17"/>
            <p:cNvSpPr/>
            <p:nvPr userDrawn="1"/>
          </p:nvSpPr>
          <p:spPr bwMode="auto">
            <a:xfrm>
              <a:off x="3738" y="1062"/>
              <a:ext cx="1612" cy="1232"/>
            </a:xfrm>
            <a:custGeom>
              <a:avLst/>
              <a:gdLst>
                <a:gd name="T0" fmla="*/ 382 w 1612"/>
                <a:gd name="T1" fmla="*/ 0 h 1232"/>
                <a:gd name="T2" fmla="*/ 218 w 1612"/>
                <a:gd name="T3" fmla="*/ 0 h 1232"/>
                <a:gd name="T4" fmla="*/ 218 w 1612"/>
                <a:gd name="T5" fmla="*/ 218 h 1232"/>
                <a:gd name="T6" fmla="*/ 0 w 1612"/>
                <a:gd name="T7" fmla="*/ 218 h 1232"/>
                <a:gd name="T8" fmla="*/ 0 w 1612"/>
                <a:gd name="T9" fmla="*/ 383 h 1232"/>
                <a:gd name="T10" fmla="*/ 848 w 1612"/>
                <a:gd name="T11" fmla="*/ 1232 h 1232"/>
                <a:gd name="T12" fmla="*/ 1612 w 1612"/>
                <a:gd name="T13" fmla="*/ 1232 h 1232"/>
                <a:gd name="T14" fmla="*/ 382 w 1612"/>
                <a:gd name="T15" fmla="*/ 0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2" h="1232">
                  <a:moveTo>
                    <a:pt x="382" y="0"/>
                  </a:moveTo>
                  <a:lnTo>
                    <a:pt x="218" y="0"/>
                  </a:lnTo>
                  <a:lnTo>
                    <a:pt x="218" y="218"/>
                  </a:lnTo>
                  <a:lnTo>
                    <a:pt x="0" y="218"/>
                  </a:lnTo>
                  <a:lnTo>
                    <a:pt x="0" y="383"/>
                  </a:lnTo>
                  <a:lnTo>
                    <a:pt x="848" y="1232"/>
                  </a:lnTo>
                  <a:lnTo>
                    <a:pt x="1612" y="1232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26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31" name="Freeform 18"/>
            <p:cNvSpPr/>
            <p:nvPr userDrawn="1"/>
          </p:nvSpPr>
          <p:spPr bwMode="auto">
            <a:xfrm>
              <a:off x="3738" y="1062"/>
              <a:ext cx="1612" cy="1232"/>
            </a:xfrm>
            <a:custGeom>
              <a:avLst/>
              <a:gdLst>
                <a:gd name="T0" fmla="*/ 382 w 1612"/>
                <a:gd name="T1" fmla="*/ 0 h 1232"/>
                <a:gd name="T2" fmla="*/ 218 w 1612"/>
                <a:gd name="T3" fmla="*/ 0 h 1232"/>
                <a:gd name="T4" fmla="*/ 218 w 1612"/>
                <a:gd name="T5" fmla="*/ 218 h 1232"/>
                <a:gd name="T6" fmla="*/ 0 w 1612"/>
                <a:gd name="T7" fmla="*/ 218 h 1232"/>
                <a:gd name="T8" fmla="*/ 0 w 1612"/>
                <a:gd name="T9" fmla="*/ 383 h 1232"/>
                <a:gd name="T10" fmla="*/ 848 w 1612"/>
                <a:gd name="T11" fmla="*/ 1232 h 1232"/>
                <a:gd name="T12" fmla="*/ 1612 w 1612"/>
                <a:gd name="T13" fmla="*/ 1232 h 1232"/>
                <a:gd name="T14" fmla="*/ 382 w 1612"/>
                <a:gd name="T15" fmla="*/ 0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2" h="1232">
                  <a:moveTo>
                    <a:pt x="382" y="0"/>
                  </a:moveTo>
                  <a:lnTo>
                    <a:pt x="218" y="0"/>
                  </a:lnTo>
                  <a:lnTo>
                    <a:pt x="218" y="218"/>
                  </a:lnTo>
                  <a:lnTo>
                    <a:pt x="0" y="218"/>
                  </a:lnTo>
                  <a:lnTo>
                    <a:pt x="0" y="383"/>
                  </a:lnTo>
                  <a:lnTo>
                    <a:pt x="848" y="1232"/>
                  </a:lnTo>
                  <a:lnTo>
                    <a:pt x="1612" y="1232"/>
                  </a:lnTo>
                  <a:lnTo>
                    <a:pt x="3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32" name="Freeform 19"/>
            <p:cNvSpPr>
              <a:spLocks noEditPoints="1"/>
            </p:cNvSpPr>
            <p:nvPr userDrawn="1"/>
          </p:nvSpPr>
          <p:spPr bwMode="auto">
            <a:xfrm>
              <a:off x="2985" y="1131"/>
              <a:ext cx="0" cy="844"/>
            </a:xfrm>
            <a:custGeom>
              <a:avLst/>
              <a:gdLst>
                <a:gd name="T0" fmla="*/ 394 h 844"/>
                <a:gd name="T1" fmla="*/ 844 h 844"/>
                <a:gd name="T2" fmla="*/ 844 h 844"/>
                <a:gd name="T3" fmla="*/ 394 h 844"/>
                <a:gd name="T4" fmla="*/ 0 h 844"/>
                <a:gd name="T5" fmla="*/ 394 h 844"/>
                <a:gd name="T6" fmla="*/ 0 h 844"/>
                <a:gd name="T7" fmla="*/ 0 h 8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844">
                  <a:moveTo>
                    <a:pt x="0" y="394"/>
                  </a:moveTo>
                  <a:lnTo>
                    <a:pt x="0" y="844"/>
                  </a:lnTo>
                  <a:lnTo>
                    <a:pt x="0" y="844"/>
                  </a:lnTo>
                  <a:lnTo>
                    <a:pt x="0" y="394"/>
                  </a:lnTo>
                  <a:close/>
                  <a:moveTo>
                    <a:pt x="0" y="0"/>
                  </a:moveTo>
                  <a:lnTo>
                    <a:pt x="0" y="39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33" name="Freeform 20"/>
            <p:cNvSpPr>
              <a:spLocks noEditPoints="1"/>
            </p:cNvSpPr>
            <p:nvPr userDrawn="1"/>
          </p:nvSpPr>
          <p:spPr bwMode="auto">
            <a:xfrm>
              <a:off x="2985" y="1131"/>
              <a:ext cx="0" cy="844"/>
            </a:xfrm>
            <a:custGeom>
              <a:avLst/>
              <a:gdLst>
                <a:gd name="T0" fmla="*/ 394 h 844"/>
                <a:gd name="T1" fmla="*/ 844 h 844"/>
                <a:gd name="T2" fmla="*/ 844 h 844"/>
                <a:gd name="T3" fmla="*/ 394 h 844"/>
                <a:gd name="T4" fmla="*/ 0 h 844"/>
                <a:gd name="T5" fmla="*/ 394 h 844"/>
                <a:gd name="T6" fmla="*/ 0 h 844"/>
                <a:gd name="T7" fmla="*/ 0 h 8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844">
                  <a:moveTo>
                    <a:pt x="0" y="394"/>
                  </a:moveTo>
                  <a:lnTo>
                    <a:pt x="0" y="844"/>
                  </a:lnTo>
                  <a:lnTo>
                    <a:pt x="0" y="844"/>
                  </a:lnTo>
                  <a:lnTo>
                    <a:pt x="0" y="394"/>
                  </a:lnTo>
                  <a:moveTo>
                    <a:pt x="0" y="0"/>
                  </a:moveTo>
                  <a:lnTo>
                    <a:pt x="0" y="39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34" name="Freeform 21"/>
            <p:cNvSpPr/>
            <p:nvPr userDrawn="1"/>
          </p:nvSpPr>
          <p:spPr bwMode="auto">
            <a:xfrm>
              <a:off x="2985" y="1131"/>
              <a:ext cx="446" cy="844"/>
            </a:xfrm>
            <a:custGeom>
              <a:avLst/>
              <a:gdLst>
                <a:gd name="T0" fmla="*/ 0 w 446"/>
                <a:gd name="T1" fmla="*/ 0 h 844"/>
                <a:gd name="T2" fmla="*/ 0 w 446"/>
                <a:gd name="T3" fmla="*/ 394 h 844"/>
                <a:gd name="T4" fmla="*/ 0 w 446"/>
                <a:gd name="T5" fmla="*/ 844 h 844"/>
                <a:gd name="T6" fmla="*/ 65 w 446"/>
                <a:gd name="T7" fmla="*/ 521 h 844"/>
                <a:gd name="T8" fmla="*/ 446 w 446"/>
                <a:gd name="T9" fmla="*/ 446 h 844"/>
                <a:gd name="T10" fmla="*/ 0 w 446"/>
                <a:gd name="T11" fmla="*/ 0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6" h="844">
                  <a:moveTo>
                    <a:pt x="0" y="0"/>
                  </a:moveTo>
                  <a:lnTo>
                    <a:pt x="0" y="394"/>
                  </a:lnTo>
                  <a:lnTo>
                    <a:pt x="0" y="844"/>
                  </a:lnTo>
                  <a:lnTo>
                    <a:pt x="65" y="521"/>
                  </a:lnTo>
                  <a:lnTo>
                    <a:pt x="446" y="4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35" name="Freeform 22"/>
            <p:cNvSpPr/>
            <p:nvPr userDrawn="1"/>
          </p:nvSpPr>
          <p:spPr bwMode="auto">
            <a:xfrm>
              <a:off x="2985" y="1131"/>
              <a:ext cx="446" cy="844"/>
            </a:xfrm>
            <a:custGeom>
              <a:avLst/>
              <a:gdLst>
                <a:gd name="T0" fmla="*/ 0 w 446"/>
                <a:gd name="T1" fmla="*/ 0 h 844"/>
                <a:gd name="T2" fmla="*/ 0 w 446"/>
                <a:gd name="T3" fmla="*/ 394 h 844"/>
                <a:gd name="T4" fmla="*/ 0 w 446"/>
                <a:gd name="T5" fmla="*/ 844 h 844"/>
                <a:gd name="T6" fmla="*/ 65 w 446"/>
                <a:gd name="T7" fmla="*/ 521 h 844"/>
                <a:gd name="T8" fmla="*/ 446 w 446"/>
                <a:gd name="T9" fmla="*/ 446 h 844"/>
                <a:gd name="T10" fmla="*/ 0 w 446"/>
                <a:gd name="T11" fmla="*/ 0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6" h="844">
                  <a:moveTo>
                    <a:pt x="0" y="0"/>
                  </a:moveTo>
                  <a:lnTo>
                    <a:pt x="0" y="394"/>
                  </a:lnTo>
                  <a:lnTo>
                    <a:pt x="0" y="844"/>
                  </a:lnTo>
                  <a:lnTo>
                    <a:pt x="65" y="521"/>
                  </a:lnTo>
                  <a:lnTo>
                    <a:pt x="446" y="4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36" name="Freeform 23"/>
            <p:cNvSpPr/>
            <p:nvPr userDrawn="1"/>
          </p:nvSpPr>
          <p:spPr bwMode="auto">
            <a:xfrm>
              <a:off x="3560" y="1925"/>
              <a:ext cx="368" cy="369"/>
            </a:xfrm>
            <a:custGeom>
              <a:avLst/>
              <a:gdLst>
                <a:gd name="T0" fmla="*/ 368 w 368"/>
                <a:gd name="T1" fmla="*/ 0 h 369"/>
                <a:gd name="T2" fmla="*/ 0 w 368"/>
                <a:gd name="T3" fmla="*/ 369 h 369"/>
                <a:gd name="T4" fmla="*/ 368 w 368"/>
                <a:gd name="T5" fmla="*/ 369 h 369"/>
                <a:gd name="T6" fmla="*/ 368 w 368"/>
                <a:gd name="T7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8" h="369">
                  <a:moveTo>
                    <a:pt x="368" y="0"/>
                  </a:moveTo>
                  <a:lnTo>
                    <a:pt x="0" y="369"/>
                  </a:lnTo>
                  <a:lnTo>
                    <a:pt x="368" y="369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26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37" name="Freeform 24"/>
            <p:cNvSpPr/>
            <p:nvPr userDrawn="1"/>
          </p:nvSpPr>
          <p:spPr bwMode="auto">
            <a:xfrm>
              <a:off x="3560" y="1925"/>
              <a:ext cx="368" cy="369"/>
            </a:xfrm>
            <a:custGeom>
              <a:avLst/>
              <a:gdLst>
                <a:gd name="T0" fmla="*/ 368 w 368"/>
                <a:gd name="T1" fmla="*/ 0 h 369"/>
                <a:gd name="T2" fmla="*/ 0 w 368"/>
                <a:gd name="T3" fmla="*/ 369 h 369"/>
                <a:gd name="T4" fmla="*/ 368 w 368"/>
                <a:gd name="T5" fmla="*/ 369 h 369"/>
                <a:gd name="T6" fmla="*/ 368 w 368"/>
                <a:gd name="T7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8" h="369">
                  <a:moveTo>
                    <a:pt x="368" y="0"/>
                  </a:moveTo>
                  <a:lnTo>
                    <a:pt x="0" y="369"/>
                  </a:lnTo>
                  <a:lnTo>
                    <a:pt x="368" y="369"/>
                  </a:lnTo>
                  <a:lnTo>
                    <a:pt x="3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38" name="Freeform 25"/>
            <p:cNvSpPr>
              <a:spLocks noEditPoints="1"/>
            </p:cNvSpPr>
            <p:nvPr userDrawn="1"/>
          </p:nvSpPr>
          <p:spPr bwMode="auto">
            <a:xfrm>
              <a:off x="5648" y="1167"/>
              <a:ext cx="599" cy="600"/>
            </a:xfrm>
            <a:custGeom>
              <a:avLst/>
              <a:gdLst>
                <a:gd name="T0" fmla="*/ 434 w 599"/>
                <a:gd name="T1" fmla="*/ 436 h 600"/>
                <a:gd name="T2" fmla="*/ 165 w 599"/>
                <a:gd name="T3" fmla="*/ 436 h 600"/>
                <a:gd name="T4" fmla="*/ 165 w 599"/>
                <a:gd name="T5" fmla="*/ 165 h 600"/>
                <a:gd name="T6" fmla="*/ 434 w 599"/>
                <a:gd name="T7" fmla="*/ 165 h 600"/>
                <a:gd name="T8" fmla="*/ 434 w 599"/>
                <a:gd name="T9" fmla="*/ 436 h 600"/>
                <a:gd name="T10" fmla="*/ 0 w 599"/>
                <a:gd name="T11" fmla="*/ 600 h 600"/>
                <a:gd name="T12" fmla="*/ 599 w 599"/>
                <a:gd name="T13" fmla="*/ 600 h 600"/>
                <a:gd name="T14" fmla="*/ 599 w 599"/>
                <a:gd name="T15" fmla="*/ 0 h 600"/>
                <a:gd name="T16" fmla="*/ 0 w 599"/>
                <a:gd name="T17" fmla="*/ 0 h 600"/>
                <a:gd name="T18" fmla="*/ 0 w 599"/>
                <a:gd name="T19" fmla="*/ 6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9" h="600">
                  <a:moveTo>
                    <a:pt x="434" y="436"/>
                  </a:moveTo>
                  <a:lnTo>
                    <a:pt x="165" y="436"/>
                  </a:lnTo>
                  <a:lnTo>
                    <a:pt x="165" y="165"/>
                  </a:lnTo>
                  <a:lnTo>
                    <a:pt x="434" y="165"/>
                  </a:lnTo>
                  <a:lnTo>
                    <a:pt x="434" y="436"/>
                  </a:lnTo>
                  <a:close/>
                  <a:moveTo>
                    <a:pt x="0" y="600"/>
                  </a:moveTo>
                  <a:lnTo>
                    <a:pt x="599" y="600"/>
                  </a:lnTo>
                  <a:lnTo>
                    <a:pt x="599" y="0"/>
                  </a:lnTo>
                  <a:lnTo>
                    <a:pt x="0" y="0"/>
                  </a:lnTo>
                  <a:lnTo>
                    <a:pt x="0" y="600"/>
                  </a:lnTo>
                  <a:close/>
                </a:path>
              </a:pathLst>
            </a:custGeom>
            <a:solidFill>
              <a:srgbClr val="0D7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39" name="Freeform 26"/>
            <p:cNvSpPr>
              <a:spLocks noEditPoints="1"/>
            </p:cNvSpPr>
            <p:nvPr userDrawn="1"/>
          </p:nvSpPr>
          <p:spPr bwMode="auto">
            <a:xfrm>
              <a:off x="2985" y="1492"/>
              <a:ext cx="536" cy="599"/>
            </a:xfrm>
            <a:custGeom>
              <a:avLst/>
              <a:gdLst>
                <a:gd name="T0" fmla="*/ 260 w 589"/>
                <a:gd name="T1" fmla="*/ 0 h 658"/>
                <a:gd name="T2" fmla="*/ 0 w 589"/>
                <a:gd name="T3" fmla="*/ 127 h 658"/>
                <a:gd name="T4" fmla="*/ 0 w 589"/>
                <a:gd name="T5" fmla="*/ 531 h 658"/>
                <a:gd name="T6" fmla="*/ 260 w 589"/>
                <a:gd name="T7" fmla="*/ 658 h 658"/>
                <a:gd name="T8" fmla="*/ 589 w 589"/>
                <a:gd name="T9" fmla="*/ 329 h 658"/>
                <a:gd name="T10" fmla="*/ 260 w 589"/>
                <a:gd name="T11" fmla="*/ 0 h 658"/>
                <a:gd name="T12" fmla="*/ 260 w 589"/>
                <a:gd name="T13" fmla="*/ 477 h 658"/>
                <a:gd name="T14" fmla="*/ 111 w 589"/>
                <a:gd name="T15" fmla="*/ 329 h 658"/>
                <a:gd name="T16" fmla="*/ 260 w 589"/>
                <a:gd name="T17" fmla="*/ 181 h 658"/>
                <a:gd name="T18" fmla="*/ 408 w 589"/>
                <a:gd name="T19" fmla="*/ 329 h 658"/>
                <a:gd name="T20" fmla="*/ 260 w 589"/>
                <a:gd name="T21" fmla="*/ 477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9" h="658">
                  <a:moveTo>
                    <a:pt x="260" y="0"/>
                  </a:moveTo>
                  <a:cubicBezTo>
                    <a:pt x="154" y="0"/>
                    <a:pt x="60" y="50"/>
                    <a:pt x="0" y="127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60" y="608"/>
                    <a:pt x="154" y="658"/>
                    <a:pt x="260" y="658"/>
                  </a:cubicBezTo>
                  <a:cubicBezTo>
                    <a:pt x="441" y="658"/>
                    <a:pt x="589" y="510"/>
                    <a:pt x="589" y="329"/>
                  </a:cubicBezTo>
                  <a:cubicBezTo>
                    <a:pt x="589" y="147"/>
                    <a:pt x="441" y="0"/>
                    <a:pt x="260" y="0"/>
                  </a:cubicBezTo>
                  <a:close/>
                  <a:moveTo>
                    <a:pt x="260" y="477"/>
                  </a:moveTo>
                  <a:cubicBezTo>
                    <a:pt x="178" y="477"/>
                    <a:pt x="111" y="411"/>
                    <a:pt x="111" y="329"/>
                  </a:cubicBezTo>
                  <a:cubicBezTo>
                    <a:pt x="111" y="247"/>
                    <a:pt x="178" y="181"/>
                    <a:pt x="260" y="181"/>
                  </a:cubicBezTo>
                  <a:cubicBezTo>
                    <a:pt x="342" y="181"/>
                    <a:pt x="408" y="247"/>
                    <a:pt x="408" y="329"/>
                  </a:cubicBezTo>
                  <a:cubicBezTo>
                    <a:pt x="408" y="411"/>
                    <a:pt x="342" y="477"/>
                    <a:pt x="260" y="477"/>
                  </a:cubicBezTo>
                  <a:close/>
                </a:path>
              </a:pathLst>
            </a:custGeom>
            <a:solidFill>
              <a:srgbClr val="1DB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40" name="Freeform 27"/>
            <p:cNvSpPr>
              <a:spLocks noEditPoints="1"/>
            </p:cNvSpPr>
            <p:nvPr userDrawn="1"/>
          </p:nvSpPr>
          <p:spPr bwMode="auto">
            <a:xfrm>
              <a:off x="6269" y="1827"/>
              <a:ext cx="598" cy="467"/>
            </a:xfrm>
            <a:custGeom>
              <a:avLst/>
              <a:gdLst>
                <a:gd name="T0" fmla="*/ 329 w 658"/>
                <a:gd name="T1" fmla="*/ 0 h 513"/>
                <a:gd name="T2" fmla="*/ 0 w 658"/>
                <a:gd name="T3" fmla="*/ 329 h 513"/>
                <a:gd name="T4" fmla="*/ 56 w 658"/>
                <a:gd name="T5" fmla="*/ 513 h 513"/>
                <a:gd name="T6" fmla="*/ 601 w 658"/>
                <a:gd name="T7" fmla="*/ 513 h 513"/>
                <a:gd name="T8" fmla="*/ 658 w 658"/>
                <a:gd name="T9" fmla="*/ 329 h 513"/>
                <a:gd name="T10" fmla="*/ 329 w 658"/>
                <a:gd name="T11" fmla="*/ 0 h 513"/>
                <a:gd name="T12" fmla="*/ 329 w 658"/>
                <a:gd name="T13" fmla="*/ 477 h 513"/>
                <a:gd name="T14" fmla="*/ 181 w 658"/>
                <a:gd name="T15" fmla="*/ 329 h 513"/>
                <a:gd name="T16" fmla="*/ 329 w 658"/>
                <a:gd name="T17" fmla="*/ 181 h 513"/>
                <a:gd name="T18" fmla="*/ 477 w 658"/>
                <a:gd name="T19" fmla="*/ 329 h 513"/>
                <a:gd name="T20" fmla="*/ 329 w 658"/>
                <a:gd name="T21" fmla="*/ 477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8" h="513">
                  <a:moveTo>
                    <a:pt x="329" y="0"/>
                  </a:moveTo>
                  <a:cubicBezTo>
                    <a:pt x="147" y="0"/>
                    <a:pt x="0" y="147"/>
                    <a:pt x="0" y="329"/>
                  </a:cubicBezTo>
                  <a:cubicBezTo>
                    <a:pt x="0" y="397"/>
                    <a:pt x="21" y="460"/>
                    <a:pt x="56" y="513"/>
                  </a:cubicBezTo>
                  <a:cubicBezTo>
                    <a:pt x="601" y="513"/>
                    <a:pt x="601" y="513"/>
                    <a:pt x="601" y="513"/>
                  </a:cubicBezTo>
                  <a:cubicBezTo>
                    <a:pt x="637" y="460"/>
                    <a:pt x="658" y="397"/>
                    <a:pt x="658" y="329"/>
                  </a:cubicBezTo>
                  <a:cubicBezTo>
                    <a:pt x="658" y="147"/>
                    <a:pt x="511" y="0"/>
                    <a:pt x="329" y="0"/>
                  </a:cubicBezTo>
                  <a:close/>
                  <a:moveTo>
                    <a:pt x="329" y="477"/>
                  </a:moveTo>
                  <a:cubicBezTo>
                    <a:pt x="247" y="477"/>
                    <a:pt x="181" y="411"/>
                    <a:pt x="181" y="329"/>
                  </a:cubicBezTo>
                  <a:cubicBezTo>
                    <a:pt x="181" y="247"/>
                    <a:pt x="247" y="181"/>
                    <a:pt x="329" y="181"/>
                  </a:cubicBezTo>
                  <a:cubicBezTo>
                    <a:pt x="411" y="181"/>
                    <a:pt x="477" y="247"/>
                    <a:pt x="477" y="329"/>
                  </a:cubicBezTo>
                  <a:cubicBezTo>
                    <a:pt x="477" y="411"/>
                    <a:pt x="411" y="477"/>
                    <a:pt x="329" y="477"/>
                  </a:cubicBezTo>
                  <a:close/>
                </a:path>
              </a:pathLst>
            </a:custGeom>
            <a:solidFill>
              <a:srgbClr val="14B7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42" name="Freeform 29"/>
            <p:cNvSpPr/>
            <p:nvPr userDrawn="1"/>
          </p:nvSpPr>
          <p:spPr bwMode="auto">
            <a:xfrm>
              <a:off x="7123" y="1573"/>
              <a:ext cx="557" cy="599"/>
            </a:xfrm>
            <a:custGeom>
              <a:avLst/>
              <a:gdLst>
                <a:gd name="T0" fmla="*/ 0 w 557"/>
                <a:gd name="T1" fmla="*/ 217 h 599"/>
                <a:gd name="T2" fmla="*/ 217 w 557"/>
                <a:gd name="T3" fmla="*/ 217 h 599"/>
                <a:gd name="T4" fmla="*/ 217 w 557"/>
                <a:gd name="T5" fmla="*/ 0 h 599"/>
                <a:gd name="T6" fmla="*/ 381 w 557"/>
                <a:gd name="T7" fmla="*/ 0 h 599"/>
                <a:gd name="T8" fmla="*/ 381 w 557"/>
                <a:gd name="T9" fmla="*/ 217 h 599"/>
                <a:gd name="T10" fmla="*/ 557 w 557"/>
                <a:gd name="T11" fmla="*/ 217 h 599"/>
                <a:gd name="T12" fmla="*/ 557 w 557"/>
                <a:gd name="T13" fmla="*/ 381 h 599"/>
                <a:gd name="T14" fmla="*/ 381 w 557"/>
                <a:gd name="T15" fmla="*/ 381 h 599"/>
                <a:gd name="T16" fmla="*/ 381 w 557"/>
                <a:gd name="T17" fmla="*/ 599 h 599"/>
                <a:gd name="T18" fmla="*/ 217 w 557"/>
                <a:gd name="T19" fmla="*/ 599 h 599"/>
                <a:gd name="T20" fmla="*/ 217 w 557"/>
                <a:gd name="T21" fmla="*/ 381 h 599"/>
                <a:gd name="T22" fmla="*/ 0 w 557"/>
                <a:gd name="T23" fmla="*/ 381 h 599"/>
                <a:gd name="T24" fmla="*/ 0 w 557"/>
                <a:gd name="T25" fmla="*/ 217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7" h="599">
                  <a:moveTo>
                    <a:pt x="0" y="217"/>
                  </a:moveTo>
                  <a:lnTo>
                    <a:pt x="217" y="217"/>
                  </a:lnTo>
                  <a:lnTo>
                    <a:pt x="217" y="0"/>
                  </a:lnTo>
                  <a:lnTo>
                    <a:pt x="381" y="0"/>
                  </a:lnTo>
                  <a:lnTo>
                    <a:pt x="381" y="217"/>
                  </a:lnTo>
                  <a:lnTo>
                    <a:pt x="557" y="217"/>
                  </a:lnTo>
                  <a:lnTo>
                    <a:pt x="557" y="381"/>
                  </a:lnTo>
                  <a:lnTo>
                    <a:pt x="381" y="381"/>
                  </a:lnTo>
                  <a:lnTo>
                    <a:pt x="381" y="599"/>
                  </a:lnTo>
                  <a:lnTo>
                    <a:pt x="217" y="599"/>
                  </a:lnTo>
                  <a:lnTo>
                    <a:pt x="217" y="381"/>
                  </a:lnTo>
                  <a:lnTo>
                    <a:pt x="0" y="381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575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43" name="Freeform 30"/>
            <p:cNvSpPr/>
            <p:nvPr userDrawn="1"/>
          </p:nvSpPr>
          <p:spPr bwMode="auto">
            <a:xfrm>
              <a:off x="3928" y="1925"/>
              <a:ext cx="599" cy="369"/>
            </a:xfrm>
            <a:custGeom>
              <a:avLst/>
              <a:gdLst>
                <a:gd name="T0" fmla="*/ 0 w 599"/>
                <a:gd name="T1" fmla="*/ 0 h 369"/>
                <a:gd name="T2" fmla="*/ 0 w 599"/>
                <a:gd name="T3" fmla="*/ 369 h 369"/>
                <a:gd name="T4" fmla="*/ 164 w 599"/>
                <a:gd name="T5" fmla="*/ 369 h 369"/>
                <a:gd name="T6" fmla="*/ 164 w 599"/>
                <a:gd name="T7" fmla="*/ 165 h 369"/>
                <a:gd name="T8" fmla="*/ 434 w 599"/>
                <a:gd name="T9" fmla="*/ 165 h 369"/>
                <a:gd name="T10" fmla="*/ 434 w 599"/>
                <a:gd name="T11" fmla="*/ 369 h 369"/>
                <a:gd name="T12" fmla="*/ 599 w 599"/>
                <a:gd name="T13" fmla="*/ 369 h 369"/>
                <a:gd name="T14" fmla="*/ 599 w 599"/>
                <a:gd name="T15" fmla="*/ 0 h 369"/>
                <a:gd name="T16" fmla="*/ 0 w 599"/>
                <a:gd name="T17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9" h="369">
                  <a:moveTo>
                    <a:pt x="0" y="0"/>
                  </a:moveTo>
                  <a:lnTo>
                    <a:pt x="0" y="369"/>
                  </a:lnTo>
                  <a:lnTo>
                    <a:pt x="164" y="369"/>
                  </a:lnTo>
                  <a:lnTo>
                    <a:pt x="164" y="165"/>
                  </a:lnTo>
                  <a:lnTo>
                    <a:pt x="434" y="165"/>
                  </a:lnTo>
                  <a:lnTo>
                    <a:pt x="434" y="369"/>
                  </a:lnTo>
                  <a:lnTo>
                    <a:pt x="599" y="369"/>
                  </a:lnTo>
                  <a:lnTo>
                    <a:pt x="5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44" name="Freeform 31"/>
            <p:cNvSpPr/>
            <p:nvPr userDrawn="1"/>
          </p:nvSpPr>
          <p:spPr bwMode="auto">
            <a:xfrm>
              <a:off x="7288" y="1016"/>
              <a:ext cx="392" cy="390"/>
            </a:xfrm>
            <a:custGeom>
              <a:avLst/>
              <a:gdLst>
                <a:gd name="T0" fmla="*/ 329 w 431"/>
                <a:gd name="T1" fmla="*/ 247 h 428"/>
                <a:gd name="T2" fmla="*/ 180 w 431"/>
                <a:gd name="T3" fmla="*/ 99 h 428"/>
                <a:gd name="T4" fmla="*/ 218 w 431"/>
                <a:gd name="T5" fmla="*/ 0 h 428"/>
                <a:gd name="T6" fmla="*/ 15 w 431"/>
                <a:gd name="T7" fmla="*/ 0 h 428"/>
                <a:gd name="T8" fmla="*/ 0 w 431"/>
                <a:gd name="T9" fmla="*/ 99 h 428"/>
                <a:gd name="T10" fmla="*/ 329 w 431"/>
                <a:gd name="T11" fmla="*/ 428 h 428"/>
                <a:gd name="T12" fmla="*/ 431 w 431"/>
                <a:gd name="T13" fmla="*/ 412 h 428"/>
                <a:gd name="T14" fmla="*/ 431 w 431"/>
                <a:gd name="T15" fmla="*/ 206 h 428"/>
                <a:gd name="T16" fmla="*/ 329 w 431"/>
                <a:gd name="T17" fmla="*/ 24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428">
                  <a:moveTo>
                    <a:pt x="329" y="247"/>
                  </a:moveTo>
                  <a:cubicBezTo>
                    <a:pt x="247" y="247"/>
                    <a:pt x="180" y="181"/>
                    <a:pt x="180" y="99"/>
                  </a:cubicBezTo>
                  <a:cubicBezTo>
                    <a:pt x="180" y="61"/>
                    <a:pt x="195" y="27"/>
                    <a:pt x="21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5" y="32"/>
                    <a:pt x="0" y="65"/>
                    <a:pt x="0" y="99"/>
                  </a:cubicBezTo>
                  <a:cubicBezTo>
                    <a:pt x="0" y="281"/>
                    <a:pt x="147" y="428"/>
                    <a:pt x="329" y="428"/>
                  </a:cubicBezTo>
                  <a:cubicBezTo>
                    <a:pt x="364" y="428"/>
                    <a:pt x="399" y="422"/>
                    <a:pt x="431" y="412"/>
                  </a:cubicBezTo>
                  <a:cubicBezTo>
                    <a:pt x="431" y="206"/>
                    <a:pt x="431" y="206"/>
                    <a:pt x="431" y="206"/>
                  </a:cubicBezTo>
                  <a:cubicBezTo>
                    <a:pt x="404" y="232"/>
                    <a:pt x="368" y="247"/>
                    <a:pt x="329" y="247"/>
                  </a:cubicBezTo>
                  <a:close/>
                </a:path>
              </a:pathLst>
            </a:custGeom>
            <a:solidFill>
              <a:srgbClr val="B4E0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45" name="Freeform 32"/>
            <p:cNvSpPr/>
            <p:nvPr userDrawn="1"/>
          </p:nvSpPr>
          <p:spPr bwMode="auto">
            <a:xfrm>
              <a:off x="3738" y="1062"/>
              <a:ext cx="599" cy="600"/>
            </a:xfrm>
            <a:custGeom>
              <a:avLst/>
              <a:gdLst>
                <a:gd name="T0" fmla="*/ 0 w 599"/>
                <a:gd name="T1" fmla="*/ 218 h 600"/>
                <a:gd name="T2" fmla="*/ 218 w 599"/>
                <a:gd name="T3" fmla="*/ 218 h 600"/>
                <a:gd name="T4" fmla="*/ 218 w 599"/>
                <a:gd name="T5" fmla="*/ 0 h 600"/>
                <a:gd name="T6" fmla="*/ 382 w 599"/>
                <a:gd name="T7" fmla="*/ 0 h 600"/>
                <a:gd name="T8" fmla="*/ 382 w 599"/>
                <a:gd name="T9" fmla="*/ 218 h 600"/>
                <a:gd name="T10" fmla="*/ 599 w 599"/>
                <a:gd name="T11" fmla="*/ 218 h 600"/>
                <a:gd name="T12" fmla="*/ 599 w 599"/>
                <a:gd name="T13" fmla="*/ 383 h 600"/>
                <a:gd name="T14" fmla="*/ 382 w 599"/>
                <a:gd name="T15" fmla="*/ 383 h 600"/>
                <a:gd name="T16" fmla="*/ 382 w 599"/>
                <a:gd name="T17" fmla="*/ 600 h 600"/>
                <a:gd name="T18" fmla="*/ 218 w 599"/>
                <a:gd name="T19" fmla="*/ 600 h 600"/>
                <a:gd name="T20" fmla="*/ 218 w 599"/>
                <a:gd name="T21" fmla="*/ 383 h 600"/>
                <a:gd name="T22" fmla="*/ 0 w 599"/>
                <a:gd name="T23" fmla="*/ 383 h 600"/>
                <a:gd name="T24" fmla="*/ 0 w 599"/>
                <a:gd name="T25" fmla="*/ 21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9" h="600">
                  <a:moveTo>
                    <a:pt x="0" y="218"/>
                  </a:moveTo>
                  <a:lnTo>
                    <a:pt x="218" y="218"/>
                  </a:lnTo>
                  <a:lnTo>
                    <a:pt x="218" y="0"/>
                  </a:lnTo>
                  <a:lnTo>
                    <a:pt x="382" y="0"/>
                  </a:lnTo>
                  <a:lnTo>
                    <a:pt x="382" y="218"/>
                  </a:lnTo>
                  <a:lnTo>
                    <a:pt x="599" y="218"/>
                  </a:lnTo>
                  <a:lnTo>
                    <a:pt x="599" y="383"/>
                  </a:lnTo>
                  <a:lnTo>
                    <a:pt x="382" y="383"/>
                  </a:lnTo>
                  <a:lnTo>
                    <a:pt x="382" y="600"/>
                  </a:lnTo>
                  <a:lnTo>
                    <a:pt x="218" y="600"/>
                  </a:lnTo>
                  <a:lnTo>
                    <a:pt x="218" y="383"/>
                  </a:lnTo>
                  <a:lnTo>
                    <a:pt x="0" y="383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B4E0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</p:grp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2 Points - Donut -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/>
          <p:nvPr userDrawn="1"/>
        </p:nvSpPr>
        <p:spPr>
          <a:xfrm>
            <a:off x="-1" y="3"/>
            <a:ext cx="12252325" cy="44493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24915" rtl="0" eaLnBrk="1" latinLnBrk="1" hangingPunct="1"/>
            <a:endParaRPr lang="en-US" sz="241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1827018" y="5249412"/>
            <a:ext cx="245100" cy="310266"/>
          </a:xfrm>
          <a:custGeom>
            <a:avLst/>
            <a:gdLst>
              <a:gd name="T0" fmla="*/ 69 w 69"/>
              <a:gd name="T1" fmla="*/ 34 h 69"/>
              <a:gd name="T2" fmla="*/ 34 w 69"/>
              <a:gd name="T3" fmla="*/ 69 h 69"/>
              <a:gd name="T4" fmla="*/ 0 w 69"/>
              <a:gd name="T5" fmla="*/ 34 h 69"/>
              <a:gd name="T6" fmla="*/ 34 w 69"/>
              <a:gd name="T7" fmla="*/ 0 h 69"/>
              <a:gd name="T8" fmla="*/ 69 w 69"/>
              <a:gd name="T9" fmla="*/ 34 h 69"/>
              <a:gd name="T10" fmla="*/ 50 w 69"/>
              <a:gd name="T11" fmla="*/ 34 h 69"/>
              <a:gd name="T12" fmla="*/ 34 w 69"/>
              <a:gd name="T13" fmla="*/ 19 h 69"/>
              <a:gd name="T14" fmla="*/ 19 w 69"/>
              <a:gd name="T15" fmla="*/ 34 h 69"/>
              <a:gd name="T16" fmla="*/ 34 w 69"/>
              <a:gd name="T17" fmla="*/ 50 h 69"/>
              <a:gd name="T18" fmla="*/ 50 w 69"/>
              <a:gd name="T19" fmla="*/ 3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69">
                <a:moveTo>
                  <a:pt x="69" y="34"/>
                </a:moveTo>
                <a:cubicBezTo>
                  <a:pt x="69" y="53"/>
                  <a:pt x="54" y="69"/>
                  <a:pt x="34" y="69"/>
                </a:cubicBezTo>
                <a:cubicBezTo>
                  <a:pt x="15" y="69"/>
                  <a:pt x="0" y="53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4" y="0"/>
                  <a:pt x="69" y="15"/>
                  <a:pt x="69" y="34"/>
                </a:cubicBezTo>
                <a:moveTo>
                  <a:pt x="50" y="34"/>
                </a:moveTo>
                <a:cubicBezTo>
                  <a:pt x="50" y="26"/>
                  <a:pt x="43" y="19"/>
                  <a:pt x="34" y="19"/>
                </a:cubicBezTo>
                <a:cubicBezTo>
                  <a:pt x="26" y="19"/>
                  <a:pt x="19" y="26"/>
                  <a:pt x="19" y="34"/>
                </a:cubicBezTo>
                <a:cubicBezTo>
                  <a:pt x="19" y="43"/>
                  <a:pt x="26" y="50"/>
                  <a:pt x="34" y="50"/>
                </a:cubicBezTo>
                <a:cubicBezTo>
                  <a:pt x="43" y="50"/>
                  <a:pt x="50" y="43"/>
                  <a:pt x="50" y="34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23" name="그림 개체 틀 3"/>
          <p:cNvSpPr>
            <a:spLocks noGrp="1"/>
          </p:cNvSpPr>
          <p:nvPr>
            <p:ph type="pic" sz="quarter" idx="31" hasCustomPrompt="1"/>
          </p:nvPr>
        </p:nvSpPr>
        <p:spPr>
          <a:xfrm>
            <a:off x="6773017" y="1572517"/>
            <a:ext cx="4631641" cy="5644817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459105" indent="-459105" algn="ctr">
              <a:buNone/>
              <a:defRPr lang="ko-KR" altLang="en-US" sz="1005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1224915" rtl="0" eaLnBrk="1" latinLnBrk="1" hangingPunct="1">
              <a:spcBef>
                <a:spcPct val="20000"/>
              </a:spcBef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sp>
        <p:nvSpPr>
          <p:cNvPr id="15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972660" y="3133164"/>
            <a:ext cx="2620423" cy="89050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15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SLIDE HEADING</a:t>
            </a:r>
            <a:endParaRPr lang="en-ZA" dirty="0"/>
          </a:p>
        </p:txBody>
      </p:sp>
      <p:cxnSp>
        <p:nvCxnSpPr>
          <p:cNvPr id="17" name="Straight Connector 15"/>
          <p:cNvCxnSpPr/>
          <p:nvPr userDrawn="1"/>
        </p:nvCxnSpPr>
        <p:spPr>
          <a:xfrm>
            <a:off x="972660" y="4417168"/>
            <a:ext cx="108548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72524" y="6205164"/>
            <a:ext cx="1954091" cy="8207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>
                <a:solidFill>
                  <a:schemeClr val="accent5"/>
                </a:solidFill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four lines long and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46"/>
          <p:cNvSpPr>
            <a:spLocks noGrp="1"/>
          </p:cNvSpPr>
          <p:nvPr>
            <p:ph type="body" sz="quarter" idx="30" hasCustomPrompt="1"/>
          </p:nvPr>
        </p:nvSpPr>
        <p:spPr>
          <a:xfrm>
            <a:off x="972286" y="5789072"/>
            <a:ext cx="1954564" cy="16703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1205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HEADING HERE</a:t>
            </a:r>
            <a:endParaRPr lang="en-ZA" dirty="0"/>
          </a:p>
        </p:txBody>
      </p:sp>
      <p:cxnSp>
        <p:nvCxnSpPr>
          <p:cNvPr id="24" name="Straight Connector 23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5"/>
          <p:cNvSpPr>
            <a:spLocks noEditPoints="1"/>
          </p:cNvSpPr>
          <p:nvPr userDrawn="1"/>
        </p:nvSpPr>
        <p:spPr bwMode="auto">
          <a:xfrm>
            <a:off x="4447577" y="5249412"/>
            <a:ext cx="245100" cy="310266"/>
          </a:xfrm>
          <a:custGeom>
            <a:avLst/>
            <a:gdLst>
              <a:gd name="T0" fmla="*/ 69 w 69"/>
              <a:gd name="T1" fmla="*/ 34 h 69"/>
              <a:gd name="T2" fmla="*/ 34 w 69"/>
              <a:gd name="T3" fmla="*/ 69 h 69"/>
              <a:gd name="T4" fmla="*/ 0 w 69"/>
              <a:gd name="T5" fmla="*/ 34 h 69"/>
              <a:gd name="T6" fmla="*/ 34 w 69"/>
              <a:gd name="T7" fmla="*/ 0 h 69"/>
              <a:gd name="T8" fmla="*/ 69 w 69"/>
              <a:gd name="T9" fmla="*/ 34 h 69"/>
              <a:gd name="T10" fmla="*/ 50 w 69"/>
              <a:gd name="T11" fmla="*/ 34 h 69"/>
              <a:gd name="T12" fmla="*/ 34 w 69"/>
              <a:gd name="T13" fmla="*/ 19 h 69"/>
              <a:gd name="T14" fmla="*/ 19 w 69"/>
              <a:gd name="T15" fmla="*/ 34 h 69"/>
              <a:gd name="T16" fmla="*/ 34 w 69"/>
              <a:gd name="T17" fmla="*/ 50 h 69"/>
              <a:gd name="T18" fmla="*/ 50 w 69"/>
              <a:gd name="T19" fmla="*/ 3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69">
                <a:moveTo>
                  <a:pt x="69" y="34"/>
                </a:moveTo>
                <a:cubicBezTo>
                  <a:pt x="69" y="53"/>
                  <a:pt x="54" y="69"/>
                  <a:pt x="34" y="69"/>
                </a:cubicBezTo>
                <a:cubicBezTo>
                  <a:pt x="15" y="69"/>
                  <a:pt x="0" y="53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4" y="0"/>
                  <a:pt x="69" y="15"/>
                  <a:pt x="69" y="34"/>
                </a:cubicBezTo>
                <a:moveTo>
                  <a:pt x="50" y="34"/>
                </a:moveTo>
                <a:cubicBezTo>
                  <a:pt x="50" y="26"/>
                  <a:pt x="43" y="19"/>
                  <a:pt x="34" y="19"/>
                </a:cubicBezTo>
                <a:cubicBezTo>
                  <a:pt x="26" y="19"/>
                  <a:pt x="19" y="26"/>
                  <a:pt x="19" y="34"/>
                </a:cubicBezTo>
                <a:cubicBezTo>
                  <a:pt x="19" y="43"/>
                  <a:pt x="26" y="50"/>
                  <a:pt x="34" y="50"/>
                </a:cubicBezTo>
                <a:cubicBezTo>
                  <a:pt x="43" y="50"/>
                  <a:pt x="50" y="43"/>
                  <a:pt x="50" y="34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3593084" y="6205164"/>
            <a:ext cx="1954091" cy="8207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>
                <a:solidFill>
                  <a:schemeClr val="accent5"/>
                </a:solidFill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four lines long and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Text Placeholder 46"/>
          <p:cNvSpPr>
            <a:spLocks noGrp="1"/>
          </p:cNvSpPr>
          <p:nvPr>
            <p:ph type="body" sz="quarter" idx="33" hasCustomPrompt="1"/>
          </p:nvPr>
        </p:nvSpPr>
        <p:spPr>
          <a:xfrm>
            <a:off x="3592845" y="5789072"/>
            <a:ext cx="1954564" cy="16703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1205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HEADING HERE</a:t>
            </a:r>
            <a:endParaRPr lang="en-ZA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2 Points - 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8"/>
          <p:cNvSpPr/>
          <p:nvPr userDrawn="1"/>
        </p:nvSpPr>
        <p:spPr bwMode="auto">
          <a:xfrm>
            <a:off x="1830796" y="5249413"/>
            <a:ext cx="234108" cy="303356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23" name="그림 개체 틀 3"/>
          <p:cNvSpPr>
            <a:spLocks noGrp="1"/>
          </p:cNvSpPr>
          <p:nvPr>
            <p:ph type="pic" sz="quarter" idx="31" hasCustomPrompt="1"/>
          </p:nvPr>
        </p:nvSpPr>
        <p:spPr>
          <a:xfrm>
            <a:off x="6773017" y="1572517"/>
            <a:ext cx="4631641" cy="5644817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459105" indent="-459105" algn="ctr">
              <a:buNone/>
              <a:defRPr lang="ko-KR" altLang="en-US" sz="1005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1224915" rtl="0" eaLnBrk="1" latinLnBrk="1" hangingPunct="1">
              <a:spcBef>
                <a:spcPct val="20000"/>
              </a:spcBef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sp>
        <p:nvSpPr>
          <p:cNvPr id="15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972660" y="3133164"/>
            <a:ext cx="2620423" cy="89050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15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SLIDE HEADING</a:t>
            </a:r>
            <a:endParaRPr lang="en-ZA" dirty="0"/>
          </a:p>
        </p:txBody>
      </p:sp>
      <p:cxnSp>
        <p:nvCxnSpPr>
          <p:cNvPr id="17" name="Straight Connector 15"/>
          <p:cNvCxnSpPr/>
          <p:nvPr userDrawn="1"/>
        </p:nvCxnSpPr>
        <p:spPr>
          <a:xfrm>
            <a:off x="972660" y="4417168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72524" y="6205164"/>
            <a:ext cx="1954091" cy="8207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>
                <a:solidFill>
                  <a:schemeClr val="accent5"/>
                </a:solidFill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four lines long and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46"/>
          <p:cNvSpPr>
            <a:spLocks noGrp="1"/>
          </p:cNvSpPr>
          <p:nvPr>
            <p:ph type="body" sz="quarter" idx="30" hasCustomPrompt="1"/>
          </p:nvPr>
        </p:nvSpPr>
        <p:spPr>
          <a:xfrm>
            <a:off x="972286" y="5789072"/>
            <a:ext cx="1954564" cy="16703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1205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HEADING HERE</a:t>
            </a:r>
            <a:endParaRPr lang="en-ZA" dirty="0"/>
          </a:p>
        </p:txBody>
      </p:sp>
      <p:cxnSp>
        <p:nvCxnSpPr>
          <p:cNvPr id="24" name="Straight Connector 23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3593084" y="6205164"/>
            <a:ext cx="1954091" cy="8207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>
                <a:solidFill>
                  <a:schemeClr val="accent5"/>
                </a:solidFill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four lines long and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Text Placeholder 46"/>
          <p:cNvSpPr>
            <a:spLocks noGrp="1"/>
          </p:cNvSpPr>
          <p:nvPr>
            <p:ph type="body" sz="quarter" idx="33" hasCustomPrompt="1"/>
          </p:nvPr>
        </p:nvSpPr>
        <p:spPr>
          <a:xfrm>
            <a:off x="3592845" y="5789072"/>
            <a:ext cx="1954564" cy="16703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1205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HEADING HERE</a:t>
            </a:r>
            <a:endParaRPr lang="en-ZA" dirty="0"/>
          </a:p>
        </p:txBody>
      </p:sp>
      <p:sp>
        <p:nvSpPr>
          <p:cNvPr id="21" name="Freeform 18"/>
          <p:cNvSpPr/>
          <p:nvPr userDrawn="1"/>
        </p:nvSpPr>
        <p:spPr bwMode="auto">
          <a:xfrm>
            <a:off x="4451578" y="5250044"/>
            <a:ext cx="234108" cy="303356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2 Points - Plus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/>
          <p:nvPr userDrawn="1"/>
        </p:nvSpPr>
        <p:spPr>
          <a:xfrm>
            <a:off x="-1" y="3"/>
            <a:ext cx="12252325" cy="4449370"/>
          </a:xfrm>
          <a:prstGeom prst="rect">
            <a:avLst/>
          </a:prstGeom>
          <a:solidFill>
            <a:srgbClr val="002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24915" rtl="0" eaLnBrk="1" latinLnBrk="1" hangingPunct="1"/>
            <a:endParaRPr lang="en-US" sz="241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Freeform 18"/>
          <p:cNvSpPr/>
          <p:nvPr userDrawn="1"/>
        </p:nvSpPr>
        <p:spPr bwMode="auto">
          <a:xfrm>
            <a:off x="1830796" y="5249413"/>
            <a:ext cx="234108" cy="303356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23" name="그림 개체 틀 3"/>
          <p:cNvSpPr>
            <a:spLocks noGrp="1"/>
          </p:cNvSpPr>
          <p:nvPr>
            <p:ph type="pic" sz="quarter" idx="31" hasCustomPrompt="1"/>
          </p:nvPr>
        </p:nvSpPr>
        <p:spPr>
          <a:xfrm>
            <a:off x="6773017" y="1572517"/>
            <a:ext cx="4631641" cy="5644817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459105" indent="-459105" algn="ctr">
              <a:buNone/>
              <a:defRPr lang="ko-KR" altLang="en-US" sz="1005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1224915" rtl="0" eaLnBrk="1" latinLnBrk="1" hangingPunct="1">
              <a:spcBef>
                <a:spcPct val="20000"/>
              </a:spcBef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sp>
        <p:nvSpPr>
          <p:cNvPr id="15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972660" y="3133164"/>
            <a:ext cx="2620423" cy="89050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15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SLIDE HEADING</a:t>
            </a:r>
            <a:endParaRPr lang="en-ZA" dirty="0"/>
          </a:p>
        </p:txBody>
      </p:sp>
      <p:cxnSp>
        <p:nvCxnSpPr>
          <p:cNvPr id="17" name="Straight Connector 15"/>
          <p:cNvCxnSpPr/>
          <p:nvPr userDrawn="1"/>
        </p:nvCxnSpPr>
        <p:spPr>
          <a:xfrm>
            <a:off x="972660" y="4417168"/>
            <a:ext cx="108548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72524" y="6205164"/>
            <a:ext cx="1954091" cy="8207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>
                <a:solidFill>
                  <a:schemeClr val="accent5"/>
                </a:solidFill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four lines long and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46"/>
          <p:cNvSpPr>
            <a:spLocks noGrp="1"/>
          </p:cNvSpPr>
          <p:nvPr>
            <p:ph type="body" sz="quarter" idx="30" hasCustomPrompt="1"/>
          </p:nvPr>
        </p:nvSpPr>
        <p:spPr>
          <a:xfrm>
            <a:off x="972286" y="5789072"/>
            <a:ext cx="1954564" cy="16703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1205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HEADING HERE</a:t>
            </a:r>
            <a:endParaRPr lang="en-ZA" dirty="0"/>
          </a:p>
        </p:txBody>
      </p:sp>
      <p:cxnSp>
        <p:nvCxnSpPr>
          <p:cNvPr id="24" name="Straight Connector 23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3593084" y="6205164"/>
            <a:ext cx="1954091" cy="8207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>
                <a:solidFill>
                  <a:schemeClr val="accent5"/>
                </a:solidFill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four lines long and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Text Placeholder 46"/>
          <p:cNvSpPr>
            <a:spLocks noGrp="1"/>
          </p:cNvSpPr>
          <p:nvPr>
            <p:ph type="body" sz="quarter" idx="33" hasCustomPrompt="1"/>
          </p:nvPr>
        </p:nvSpPr>
        <p:spPr>
          <a:xfrm>
            <a:off x="3592845" y="5789072"/>
            <a:ext cx="1954564" cy="16703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1205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HEADING HERE</a:t>
            </a:r>
            <a:endParaRPr lang="en-ZA" dirty="0"/>
          </a:p>
        </p:txBody>
      </p:sp>
      <p:sp>
        <p:nvSpPr>
          <p:cNvPr id="21" name="Freeform 18"/>
          <p:cNvSpPr/>
          <p:nvPr userDrawn="1"/>
        </p:nvSpPr>
        <p:spPr bwMode="auto">
          <a:xfrm>
            <a:off x="4451578" y="5250044"/>
            <a:ext cx="234108" cy="303356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al Footpr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6"/>
          <p:cNvSpPr/>
          <p:nvPr userDrawn="1"/>
        </p:nvSpPr>
        <p:spPr>
          <a:xfrm>
            <a:off x="2" y="3"/>
            <a:ext cx="12252325" cy="41568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24915" rtl="0" eaLnBrk="1" latinLnBrk="1" hangingPunct="1"/>
            <a:endParaRPr lang="ko-KR" altLang="en-US" sz="241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Title 1"/>
          <p:cNvSpPr>
            <a:spLocks noGrp="1"/>
          </p:cNvSpPr>
          <p:nvPr>
            <p:ph type="ctrTitle" hasCustomPrompt="1"/>
          </p:nvPr>
        </p:nvSpPr>
        <p:spPr>
          <a:xfrm>
            <a:off x="972660" y="2840603"/>
            <a:ext cx="2620423" cy="89050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15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GLOBAL FOOTPRINT</a:t>
            </a:r>
            <a:endParaRPr lang="en-ZA" dirty="0"/>
          </a:p>
        </p:txBody>
      </p:sp>
      <p:cxnSp>
        <p:nvCxnSpPr>
          <p:cNvPr id="38" name="Straight Connector 15"/>
          <p:cNvCxnSpPr/>
          <p:nvPr userDrawn="1"/>
        </p:nvCxnSpPr>
        <p:spPr>
          <a:xfrm>
            <a:off x="972660" y="4124607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>
          <a:xfrm>
            <a:off x="4056697" y="1758112"/>
            <a:ext cx="7899008" cy="5788593"/>
          </a:xfrm>
          <a:prstGeom prst="rect">
            <a:avLst/>
          </a:prstGeom>
        </p:spPr>
      </p:pic>
      <p:sp>
        <p:nvSpPr>
          <p:cNvPr id="6" name="Text Placeholder 2"/>
          <p:cNvSpPr txBox="1"/>
          <p:nvPr userDrawn="1"/>
        </p:nvSpPr>
        <p:spPr>
          <a:xfrm>
            <a:off x="971874" y="4934497"/>
            <a:ext cx="3754855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 kern="1200" smtClean="0">
                <a:solidFill>
                  <a:schemeClr val="accent5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15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15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15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15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10"/>
              </a:lnSpc>
            </a:pPr>
            <a:r>
              <a:rPr lang="en-US" sz="1810" dirty="0">
                <a:solidFill>
                  <a:schemeClr val="tx1"/>
                </a:solidFill>
                <a:latin typeface="+mj-lt"/>
              </a:rPr>
              <a:t>The scale, partnerships, and capability to offer our clients a seamless service globally.</a:t>
            </a:r>
            <a:endParaRPr lang="en-ZA" sz="181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979851" y="7052754"/>
            <a:ext cx="4552260" cy="349424"/>
            <a:chOff x="773861" y="5400675"/>
            <a:chExt cx="5250710" cy="316521"/>
          </a:xfrm>
        </p:grpSpPr>
        <p:grpSp>
          <p:nvGrpSpPr>
            <p:cNvPr id="8" name="Group 7"/>
            <p:cNvGrpSpPr/>
            <p:nvPr/>
          </p:nvGrpSpPr>
          <p:grpSpPr>
            <a:xfrm>
              <a:off x="773861" y="5505068"/>
              <a:ext cx="1031402" cy="112430"/>
              <a:chOff x="3734618" y="5505068"/>
              <a:chExt cx="1031402" cy="112430"/>
            </a:xfrm>
          </p:grpSpPr>
          <p:sp>
            <p:nvSpPr>
              <p:cNvPr id="27" name="Freeform 9"/>
              <p:cNvSpPr>
                <a:spLocks noEditPoints="1"/>
              </p:cNvSpPr>
              <p:nvPr/>
            </p:nvSpPr>
            <p:spPr bwMode="auto">
              <a:xfrm>
                <a:off x="3934966" y="5505068"/>
                <a:ext cx="831054" cy="112430"/>
              </a:xfrm>
              <a:custGeom>
                <a:avLst/>
                <a:gdLst>
                  <a:gd name="T0" fmla="*/ 14 w 227"/>
                  <a:gd name="T1" fmla="*/ 6 h 30"/>
                  <a:gd name="T2" fmla="*/ 25 w 227"/>
                  <a:gd name="T3" fmla="*/ 2 h 30"/>
                  <a:gd name="T4" fmla="*/ 1 w 227"/>
                  <a:gd name="T5" fmla="*/ 9 h 30"/>
                  <a:gd name="T6" fmla="*/ 13 w 227"/>
                  <a:gd name="T7" fmla="*/ 24 h 30"/>
                  <a:gd name="T8" fmla="*/ 0 w 227"/>
                  <a:gd name="T9" fmla="*/ 27 h 30"/>
                  <a:gd name="T10" fmla="*/ 26 w 227"/>
                  <a:gd name="T11" fmla="*/ 21 h 30"/>
                  <a:gd name="T12" fmla="*/ 48 w 227"/>
                  <a:gd name="T13" fmla="*/ 17 h 30"/>
                  <a:gd name="T14" fmla="*/ 30 w 227"/>
                  <a:gd name="T15" fmla="*/ 0 h 30"/>
                  <a:gd name="T16" fmla="*/ 38 w 227"/>
                  <a:gd name="T17" fmla="*/ 30 h 30"/>
                  <a:gd name="T18" fmla="*/ 46 w 227"/>
                  <a:gd name="T19" fmla="*/ 27 h 30"/>
                  <a:gd name="T20" fmla="*/ 57 w 227"/>
                  <a:gd name="T21" fmla="*/ 14 h 30"/>
                  <a:gd name="T22" fmla="*/ 65 w 227"/>
                  <a:gd name="T23" fmla="*/ 30 h 30"/>
                  <a:gd name="T24" fmla="*/ 58 w 227"/>
                  <a:gd name="T25" fmla="*/ 0 h 30"/>
                  <a:gd name="T26" fmla="*/ 86 w 227"/>
                  <a:gd name="T27" fmla="*/ 0 h 30"/>
                  <a:gd name="T28" fmla="*/ 86 w 227"/>
                  <a:gd name="T29" fmla="*/ 30 h 30"/>
                  <a:gd name="T30" fmla="*/ 86 w 227"/>
                  <a:gd name="T31" fmla="*/ 0 h 30"/>
                  <a:gd name="T32" fmla="*/ 78 w 227"/>
                  <a:gd name="T33" fmla="*/ 15 h 30"/>
                  <a:gd name="T34" fmla="*/ 94 w 227"/>
                  <a:gd name="T35" fmla="*/ 15 h 30"/>
                  <a:gd name="T36" fmla="*/ 115 w 227"/>
                  <a:gd name="T37" fmla="*/ 0 h 30"/>
                  <a:gd name="T38" fmla="*/ 107 w 227"/>
                  <a:gd name="T39" fmla="*/ 30 h 30"/>
                  <a:gd name="T40" fmla="*/ 129 w 227"/>
                  <a:gd name="T41" fmla="*/ 23 h 30"/>
                  <a:gd name="T42" fmla="*/ 115 w 227"/>
                  <a:gd name="T43" fmla="*/ 0 h 30"/>
                  <a:gd name="T44" fmla="*/ 133 w 227"/>
                  <a:gd name="T45" fmla="*/ 0 h 30"/>
                  <a:gd name="T46" fmla="*/ 156 w 227"/>
                  <a:gd name="T47" fmla="*/ 30 h 30"/>
                  <a:gd name="T48" fmla="*/ 142 w 227"/>
                  <a:gd name="T49" fmla="*/ 23 h 30"/>
                  <a:gd name="T50" fmla="*/ 173 w 227"/>
                  <a:gd name="T51" fmla="*/ 0 h 30"/>
                  <a:gd name="T52" fmla="*/ 169 w 227"/>
                  <a:gd name="T53" fmla="*/ 30 h 30"/>
                  <a:gd name="T54" fmla="*/ 184 w 227"/>
                  <a:gd name="T55" fmla="*/ 24 h 30"/>
                  <a:gd name="T56" fmla="*/ 195 w 227"/>
                  <a:gd name="T57" fmla="*/ 30 h 30"/>
                  <a:gd name="T58" fmla="*/ 173 w 227"/>
                  <a:gd name="T59" fmla="*/ 0 h 30"/>
                  <a:gd name="T60" fmla="*/ 177 w 227"/>
                  <a:gd name="T61" fmla="*/ 8 h 30"/>
                  <a:gd name="T62" fmla="*/ 174 w 227"/>
                  <a:gd name="T63" fmla="*/ 18 h 30"/>
                  <a:gd name="T64" fmla="*/ 219 w 227"/>
                  <a:gd name="T65" fmla="*/ 16 h 30"/>
                  <a:gd name="T66" fmla="*/ 199 w 227"/>
                  <a:gd name="T67" fmla="*/ 0 h 30"/>
                  <a:gd name="T68" fmla="*/ 207 w 227"/>
                  <a:gd name="T69" fmla="*/ 30 h 30"/>
                  <a:gd name="T70" fmla="*/ 220 w 227"/>
                  <a:gd name="T71" fmla="*/ 30 h 30"/>
                  <a:gd name="T72" fmla="*/ 227 w 227"/>
                  <a:gd name="T7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7" h="30">
                    <a:moveTo>
                      <a:pt x="9" y="9"/>
                    </a:moveTo>
                    <a:cubicBezTo>
                      <a:pt x="9" y="7"/>
                      <a:pt x="10" y="6"/>
                      <a:pt x="14" y="6"/>
                    </a:cubicBezTo>
                    <a:cubicBezTo>
                      <a:pt x="16" y="6"/>
                      <a:pt x="19" y="7"/>
                      <a:pt x="22" y="8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2" y="0"/>
                      <a:pt x="18" y="0"/>
                      <a:pt x="14" y="0"/>
                    </a:cubicBezTo>
                    <a:cubicBezTo>
                      <a:pt x="5" y="0"/>
                      <a:pt x="1" y="4"/>
                      <a:pt x="1" y="9"/>
                    </a:cubicBezTo>
                    <a:cubicBezTo>
                      <a:pt x="1" y="20"/>
                      <a:pt x="18" y="17"/>
                      <a:pt x="18" y="21"/>
                    </a:cubicBezTo>
                    <a:cubicBezTo>
                      <a:pt x="18" y="23"/>
                      <a:pt x="16" y="24"/>
                      <a:pt x="13" y="24"/>
                    </a:cubicBezTo>
                    <a:cubicBezTo>
                      <a:pt x="9" y="24"/>
                      <a:pt x="6" y="23"/>
                      <a:pt x="3" y="21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3" y="29"/>
                      <a:pt x="8" y="30"/>
                      <a:pt x="13" y="30"/>
                    </a:cubicBezTo>
                    <a:cubicBezTo>
                      <a:pt x="22" y="30"/>
                      <a:pt x="26" y="26"/>
                      <a:pt x="26" y="21"/>
                    </a:cubicBezTo>
                    <a:cubicBezTo>
                      <a:pt x="26" y="10"/>
                      <a:pt x="9" y="13"/>
                      <a:pt x="9" y="9"/>
                    </a:cubicBezTo>
                    <a:close/>
                    <a:moveTo>
                      <a:pt x="48" y="17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48" y="17"/>
                    </a:lnTo>
                    <a:close/>
                    <a:moveTo>
                      <a:pt x="86" y="0"/>
                    </a:moveTo>
                    <a:cubicBezTo>
                      <a:pt x="76" y="0"/>
                      <a:pt x="69" y="6"/>
                      <a:pt x="69" y="15"/>
                    </a:cubicBezTo>
                    <a:cubicBezTo>
                      <a:pt x="69" y="24"/>
                      <a:pt x="76" y="30"/>
                      <a:pt x="86" y="30"/>
                    </a:cubicBezTo>
                    <a:cubicBezTo>
                      <a:pt x="95" y="30"/>
                      <a:pt x="102" y="24"/>
                      <a:pt x="102" y="15"/>
                    </a:cubicBezTo>
                    <a:cubicBezTo>
                      <a:pt x="102" y="6"/>
                      <a:pt x="95" y="0"/>
                      <a:pt x="86" y="0"/>
                    </a:cubicBezTo>
                    <a:close/>
                    <a:moveTo>
                      <a:pt x="86" y="23"/>
                    </a:moveTo>
                    <a:cubicBezTo>
                      <a:pt x="81" y="23"/>
                      <a:pt x="78" y="20"/>
                      <a:pt x="78" y="15"/>
                    </a:cubicBezTo>
                    <a:cubicBezTo>
                      <a:pt x="78" y="10"/>
                      <a:pt x="81" y="6"/>
                      <a:pt x="86" y="6"/>
                    </a:cubicBezTo>
                    <a:cubicBezTo>
                      <a:pt x="90" y="6"/>
                      <a:pt x="94" y="10"/>
                      <a:pt x="94" y="15"/>
                    </a:cubicBezTo>
                    <a:cubicBezTo>
                      <a:pt x="94" y="20"/>
                      <a:pt x="90" y="23"/>
                      <a:pt x="86" y="23"/>
                    </a:cubicBezTo>
                    <a:close/>
                    <a:moveTo>
                      <a:pt x="115" y="0"/>
                    </a:move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30"/>
                      <a:pt x="107" y="30"/>
                      <a:pt x="107" y="30"/>
                    </a:cubicBezTo>
                    <a:cubicBezTo>
                      <a:pt x="129" y="30"/>
                      <a:pt x="129" y="30"/>
                      <a:pt x="129" y="30"/>
                    </a:cubicBezTo>
                    <a:cubicBezTo>
                      <a:pt x="129" y="23"/>
                      <a:pt x="129" y="23"/>
                      <a:pt x="129" y="23"/>
                    </a:cubicBezTo>
                    <a:cubicBezTo>
                      <a:pt x="115" y="23"/>
                      <a:pt x="115" y="23"/>
                      <a:pt x="115" y="23"/>
                    </a:cubicBezTo>
                    <a:lnTo>
                      <a:pt x="115" y="0"/>
                    </a:lnTo>
                    <a:close/>
                    <a:moveTo>
                      <a:pt x="142" y="0"/>
                    </a:moveTo>
                    <a:cubicBezTo>
                      <a:pt x="133" y="0"/>
                      <a:pt x="133" y="0"/>
                      <a:pt x="133" y="0"/>
                    </a:cubicBezTo>
                    <a:cubicBezTo>
                      <a:pt x="133" y="30"/>
                      <a:pt x="133" y="30"/>
                      <a:pt x="133" y="30"/>
                    </a:cubicBezTo>
                    <a:cubicBezTo>
                      <a:pt x="156" y="30"/>
                      <a:pt x="156" y="30"/>
                      <a:pt x="156" y="30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2" y="23"/>
                      <a:pt x="142" y="23"/>
                      <a:pt x="142" y="23"/>
                    </a:cubicBezTo>
                    <a:lnTo>
                      <a:pt x="142" y="0"/>
                    </a:lnTo>
                    <a:close/>
                    <a:moveTo>
                      <a:pt x="173" y="0"/>
                    </a:moveTo>
                    <a:cubicBezTo>
                      <a:pt x="160" y="30"/>
                      <a:pt x="160" y="30"/>
                      <a:pt x="160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71" y="24"/>
                      <a:pt x="171" y="24"/>
                      <a:pt x="171" y="24"/>
                    </a:cubicBezTo>
                    <a:cubicBezTo>
                      <a:pt x="184" y="24"/>
                      <a:pt x="184" y="24"/>
                      <a:pt x="184" y="24"/>
                    </a:cubicBezTo>
                    <a:cubicBezTo>
                      <a:pt x="186" y="30"/>
                      <a:pt x="186" y="30"/>
                      <a:pt x="186" y="30"/>
                    </a:cubicBezTo>
                    <a:cubicBezTo>
                      <a:pt x="195" y="30"/>
                      <a:pt x="195" y="30"/>
                      <a:pt x="195" y="30"/>
                    </a:cubicBezTo>
                    <a:cubicBezTo>
                      <a:pt x="182" y="0"/>
                      <a:pt x="182" y="0"/>
                      <a:pt x="182" y="0"/>
                    </a:cubicBezTo>
                    <a:lnTo>
                      <a:pt x="173" y="0"/>
                    </a:lnTo>
                    <a:close/>
                    <a:moveTo>
                      <a:pt x="174" y="18"/>
                    </a:moveTo>
                    <a:cubicBezTo>
                      <a:pt x="177" y="8"/>
                      <a:pt x="177" y="8"/>
                      <a:pt x="177" y="8"/>
                    </a:cubicBezTo>
                    <a:cubicBezTo>
                      <a:pt x="181" y="18"/>
                      <a:pt x="181" y="18"/>
                      <a:pt x="181" y="18"/>
                    </a:cubicBezTo>
                    <a:lnTo>
                      <a:pt x="174" y="18"/>
                    </a:lnTo>
                    <a:close/>
                    <a:moveTo>
                      <a:pt x="219" y="0"/>
                    </a:moveTo>
                    <a:cubicBezTo>
                      <a:pt x="219" y="16"/>
                      <a:pt x="219" y="16"/>
                      <a:pt x="219" y="16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30"/>
                      <a:pt x="199" y="30"/>
                      <a:pt x="199" y="30"/>
                    </a:cubicBezTo>
                    <a:cubicBezTo>
                      <a:pt x="207" y="30"/>
                      <a:pt x="207" y="30"/>
                      <a:pt x="207" y="30"/>
                    </a:cubicBezTo>
                    <a:cubicBezTo>
                      <a:pt x="207" y="14"/>
                      <a:pt x="207" y="14"/>
                      <a:pt x="207" y="14"/>
                    </a:cubicBezTo>
                    <a:cubicBezTo>
                      <a:pt x="220" y="30"/>
                      <a:pt x="220" y="30"/>
                      <a:pt x="220" y="30"/>
                    </a:cubicBezTo>
                    <a:cubicBezTo>
                      <a:pt x="227" y="30"/>
                      <a:pt x="227" y="30"/>
                      <a:pt x="227" y="30"/>
                    </a:cubicBezTo>
                    <a:cubicBezTo>
                      <a:pt x="227" y="0"/>
                      <a:pt x="227" y="0"/>
                      <a:pt x="227" y="0"/>
                    </a:cubicBezTo>
                    <a:lnTo>
                      <a:pt x="21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ZA" sz="181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734618" y="5525279"/>
                <a:ext cx="72008" cy="72008"/>
              </a:xfrm>
              <a:prstGeom prst="ellipse">
                <a:avLst/>
              </a:prstGeom>
              <a:solidFill>
                <a:srgbClr val="0050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81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525804" y="5400675"/>
              <a:ext cx="1498767" cy="316521"/>
              <a:chOff x="3862217" y="5400675"/>
              <a:chExt cx="1498767" cy="316521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 cstate="email"/>
              <a:stretch>
                <a:fillRect/>
              </a:stretch>
            </p:blipFill>
            <p:spPr>
              <a:xfrm>
                <a:off x="4038420" y="5400675"/>
                <a:ext cx="1322564" cy="316521"/>
              </a:xfrm>
              <a:prstGeom prst="rect">
                <a:avLst/>
              </a:prstGeom>
            </p:spPr>
          </p:pic>
          <p:sp>
            <p:nvSpPr>
              <p:cNvPr id="26" name="Oval 25"/>
              <p:cNvSpPr/>
              <p:nvPr/>
            </p:nvSpPr>
            <p:spPr>
              <a:xfrm>
                <a:off x="3862217" y="5522931"/>
                <a:ext cx="72008" cy="72008"/>
              </a:xfrm>
              <a:prstGeom prst="ellipse">
                <a:avLst/>
              </a:prstGeom>
              <a:solidFill>
                <a:srgbClr val="B4C2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81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117257" y="5433195"/>
              <a:ext cx="2092059" cy="251480"/>
              <a:chOff x="2039435" y="5433195"/>
              <a:chExt cx="2092059" cy="25148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215638" y="5433195"/>
                <a:ext cx="1915856" cy="251480"/>
                <a:chOff x="1268813" y="6158568"/>
                <a:chExt cx="2709069" cy="355599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1268813" y="6252230"/>
                  <a:ext cx="1393825" cy="168275"/>
                  <a:chOff x="1268813" y="6252230"/>
                  <a:chExt cx="1393825" cy="168275"/>
                </a:xfrm>
              </p:grpSpPr>
              <p:sp>
                <p:nvSpPr>
                  <p:cNvPr id="16" name="Freeform 649"/>
                  <p:cNvSpPr>
                    <a:spLocks noEditPoints="1"/>
                  </p:cNvSpPr>
                  <p:nvPr/>
                </p:nvSpPr>
                <p:spPr bwMode="auto">
                  <a:xfrm>
                    <a:off x="1268813" y="6253818"/>
                    <a:ext cx="155575" cy="163512"/>
                  </a:xfrm>
                  <a:custGeom>
                    <a:avLst/>
                    <a:gdLst>
                      <a:gd name="T0" fmla="*/ 148 w 167"/>
                      <a:gd name="T1" fmla="*/ 173 h 175"/>
                      <a:gd name="T2" fmla="*/ 124 w 167"/>
                      <a:gd name="T3" fmla="*/ 119 h 175"/>
                      <a:gd name="T4" fmla="*/ 121 w 167"/>
                      <a:gd name="T5" fmla="*/ 117 h 175"/>
                      <a:gd name="T6" fmla="*/ 45 w 167"/>
                      <a:gd name="T7" fmla="*/ 117 h 175"/>
                      <a:gd name="T8" fmla="*/ 41 w 167"/>
                      <a:gd name="T9" fmla="*/ 119 h 175"/>
                      <a:gd name="T10" fmla="*/ 18 w 167"/>
                      <a:gd name="T11" fmla="*/ 173 h 175"/>
                      <a:gd name="T12" fmla="*/ 14 w 167"/>
                      <a:gd name="T13" fmla="*/ 175 h 175"/>
                      <a:gd name="T14" fmla="*/ 5 w 167"/>
                      <a:gd name="T15" fmla="*/ 175 h 175"/>
                      <a:gd name="T16" fmla="*/ 1 w 167"/>
                      <a:gd name="T17" fmla="*/ 170 h 175"/>
                      <a:gd name="T18" fmla="*/ 72 w 167"/>
                      <a:gd name="T19" fmla="*/ 2 h 175"/>
                      <a:gd name="T20" fmla="*/ 75 w 167"/>
                      <a:gd name="T21" fmla="*/ 0 h 175"/>
                      <a:gd name="T22" fmla="*/ 91 w 167"/>
                      <a:gd name="T23" fmla="*/ 0 h 175"/>
                      <a:gd name="T24" fmla="*/ 93 w 167"/>
                      <a:gd name="T25" fmla="*/ 2 h 175"/>
                      <a:gd name="T26" fmla="*/ 165 w 167"/>
                      <a:gd name="T27" fmla="*/ 170 h 175"/>
                      <a:gd name="T28" fmla="*/ 162 w 167"/>
                      <a:gd name="T29" fmla="*/ 175 h 175"/>
                      <a:gd name="T30" fmla="*/ 151 w 167"/>
                      <a:gd name="T31" fmla="*/ 175 h 175"/>
                      <a:gd name="T32" fmla="*/ 148 w 167"/>
                      <a:gd name="T33" fmla="*/ 173 h 175"/>
                      <a:gd name="T34" fmla="*/ 81 w 167"/>
                      <a:gd name="T35" fmla="*/ 26 h 175"/>
                      <a:gd name="T36" fmla="*/ 50 w 167"/>
                      <a:gd name="T37" fmla="*/ 97 h 175"/>
                      <a:gd name="T38" fmla="*/ 52 w 167"/>
                      <a:gd name="T39" fmla="*/ 101 h 175"/>
                      <a:gd name="T40" fmla="*/ 113 w 167"/>
                      <a:gd name="T41" fmla="*/ 101 h 175"/>
                      <a:gd name="T42" fmla="*/ 115 w 167"/>
                      <a:gd name="T43" fmla="*/ 97 h 175"/>
                      <a:gd name="T44" fmla="*/ 85 w 167"/>
                      <a:gd name="T45" fmla="*/ 26 h 175"/>
                      <a:gd name="T46" fmla="*/ 81 w 167"/>
                      <a:gd name="T47" fmla="*/ 26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67" h="175">
                        <a:moveTo>
                          <a:pt x="148" y="173"/>
                        </a:moveTo>
                        <a:cubicBezTo>
                          <a:pt x="124" y="119"/>
                          <a:pt x="124" y="119"/>
                          <a:pt x="124" y="119"/>
                        </a:cubicBezTo>
                        <a:cubicBezTo>
                          <a:pt x="124" y="117"/>
                          <a:pt x="122" y="117"/>
                          <a:pt x="121" y="117"/>
                        </a:cubicBezTo>
                        <a:cubicBezTo>
                          <a:pt x="45" y="117"/>
                          <a:pt x="45" y="117"/>
                          <a:pt x="45" y="117"/>
                        </a:cubicBezTo>
                        <a:cubicBezTo>
                          <a:pt x="43" y="117"/>
                          <a:pt x="42" y="117"/>
                          <a:pt x="41" y="119"/>
                        </a:cubicBezTo>
                        <a:cubicBezTo>
                          <a:pt x="18" y="173"/>
                          <a:pt x="18" y="173"/>
                          <a:pt x="18" y="173"/>
                        </a:cubicBezTo>
                        <a:cubicBezTo>
                          <a:pt x="17" y="174"/>
                          <a:pt x="16" y="175"/>
                          <a:pt x="14" y="175"/>
                        </a:cubicBezTo>
                        <a:cubicBezTo>
                          <a:pt x="5" y="175"/>
                          <a:pt x="5" y="175"/>
                          <a:pt x="5" y="175"/>
                        </a:cubicBezTo>
                        <a:cubicBezTo>
                          <a:pt x="2" y="175"/>
                          <a:pt x="0" y="172"/>
                          <a:pt x="1" y="170"/>
                        </a:cubicBezTo>
                        <a:cubicBezTo>
                          <a:pt x="72" y="2"/>
                          <a:pt x="72" y="2"/>
                          <a:pt x="72" y="2"/>
                        </a:cubicBezTo>
                        <a:cubicBezTo>
                          <a:pt x="73" y="1"/>
                          <a:pt x="74" y="0"/>
                          <a:pt x="75" y="0"/>
                        </a:cubicBezTo>
                        <a:cubicBezTo>
                          <a:pt x="91" y="0"/>
                          <a:pt x="91" y="0"/>
                          <a:pt x="91" y="0"/>
                        </a:cubicBezTo>
                        <a:cubicBezTo>
                          <a:pt x="92" y="0"/>
                          <a:pt x="93" y="1"/>
                          <a:pt x="93" y="2"/>
                        </a:cubicBezTo>
                        <a:cubicBezTo>
                          <a:pt x="165" y="170"/>
                          <a:pt x="165" y="170"/>
                          <a:pt x="165" y="170"/>
                        </a:cubicBezTo>
                        <a:cubicBezTo>
                          <a:pt x="167" y="172"/>
                          <a:pt x="165" y="175"/>
                          <a:pt x="162" y="175"/>
                        </a:cubicBezTo>
                        <a:cubicBezTo>
                          <a:pt x="151" y="175"/>
                          <a:pt x="151" y="175"/>
                          <a:pt x="151" y="175"/>
                        </a:cubicBezTo>
                        <a:cubicBezTo>
                          <a:pt x="150" y="175"/>
                          <a:pt x="148" y="174"/>
                          <a:pt x="148" y="173"/>
                        </a:cubicBezTo>
                        <a:moveTo>
                          <a:pt x="81" y="26"/>
                        </a:moveTo>
                        <a:cubicBezTo>
                          <a:pt x="50" y="97"/>
                          <a:pt x="50" y="97"/>
                          <a:pt x="50" y="97"/>
                        </a:cubicBezTo>
                        <a:cubicBezTo>
                          <a:pt x="49" y="99"/>
                          <a:pt x="51" y="101"/>
                          <a:pt x="52" y="101"/>
                        </a:cubicBezTo>
                        <a:cubicBezTo>
                          <a:pt x="113" y="101"/>
                          <a:pt x="113" y="101"/>
                          <a:pt x="113" y="101"/>
                        </a:cubicBezTo>
                        <a:cubicBezTo>
                          <a:pt x="115" y="101"/>
                          <a:pt x="116" y="99"/>
                          <a:pt x="115" y="97"/>
                        </a:cubicBezTo>
                        <a:cubicBezTo>
                          <a:pt x="85" y="26"/>
                          <a:pt x="85" y="26"/>
                          <a:pt x="85" y="26"/>
                        </a:cubicBezTo>
                        <a:cubicBezTo>
                          <a:pt x="84" y="24"/>
                          <a:pt x="82" y="24"/>
                          <a:pt x="81" y="26"/>
                        </a:cubicBezTo>
                      </a:path>
                    </a:pathLst>
                  </a:custGeom>
                  <a:solidFill>
                    <a:srgbClr val="1739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ZA" sz="1810"/>
                  </a:p>
                </p:txBody>
              </p:sp>
              <p:sp>
                <p:nvSpPr>
                  <p:cNvPr id="17" name="Freeform 650"/>
                  <p:cNvSpPr>
                    <a:spLocks noEditPoints="1"/>
                  </p:cNvSpPr>
                  <p:nvPr/>
                </p:nvSpPr>
                <p:spPr bwMode="auto">
                  <a:xfrm>
                    <a:off x="1452963" y="6253818"/>
                    <a:ext cx="136525" cy="163512"/>
                  </a:xfrm>
                  <a:custGeom>
                    <a:avLst/>
                    <a:gdLst>
                      <a:gd name="T0" fmla="*/ 108 w 148"/>
                      <a:gd name="T1" fmla="*/ 161 h 175"/>
                      <a:gd name="T2" fmla="*/ 51 w 148"/>
                      <a:gd name="T3" fmla="*/ 175 h 175"/>
                      <a:gd name="T4" fmla="*/ 4 w 148"/>
                      <a:gd name="T5" fmla="*/ 175 h 175"/>
                      <a:gd name="T6" fmla="*/ 0 w 148"/>
                      <a:gd name="T7" fmla="*/ 171 h 175"/>
                      <a:gd name="T8" fmla="*/ 0 w 148"/>
                      <a:gd name="T9" fmla="*/ 3 h 175"/>
                      <a:gd name="T10" fmla="*/ 3 w 148"/>
                      <a:gd name="T11" fmla="*/ 0 h 175"/>
                      <a:gd name="T12" fmla="*/ 51 w 148"/>
                      <a:gd name="T13" fmla="*/ 0 h 175"/>
                      <a:gd name="T14" fmla="*/ 108 w 148"/>
                      <a:gd name="T15" fmla="*/ 15 h 175"/>
                      <a:gd name="T16" fmla="*/ 148 w 148"/>
                      <a:gd name="T17" fmla="*/ 88 h 175"/>
                      <a:gd name="T18" fmla="*/ 108 w 148"/>
                      <a:gd name="T19" fmla="*/ 161 h 175"/>
                      <a:gd name="T20" fmla="*/ 101 w 148"/>
                      <a:gd name="T21" fmla="*/ 30 h 175"/>
                      <a:gd name="T22" fmla="*/ 43 w 148"/>
                      <a:gd name="T23" fmla="*/ 16 h 175"/>
                      <a:gd name="T24" fmla="*/ 20 w 148"/>
                      <a:gd name="T25" fmla="*/ 16 h 175"/>
                      <a:gd name="T26" fmla="*/ 18 w 148"/>
                      <a:gd name="T27" fmla="*/ 19 h 175"/>
                      <a:gd name="T28" fmla="*/ 18 w 148"/>
                      <a:gd name="T29" fmla="*/ 156 h 175"/>
                      <a:gd name="T30" fmla="*/ 22 w 148"/>
                      <a:gd name="T31" fmla="*/ 160 h 175"/>
                      <a:gd name="T32" fmla="*/ 47 w 148"/>
                      <a:gd name="T33" fmla="*/ 160 h 175"/>
                      <a:gd name="T34" fmla="*/ 103 w 148"/>
                      <a:gd name="T35" fmla="*/ 145 h 175"/>
                      <a:gd name="T36" fmla="*/ 131 w 148"/>
                      <a:gd name="T37" fmla="*/ 88 h 175"/>
                      <a:gd name="T38" fmla="*/ 101 w 148"/>
                      <a:gd name="T39" fmla="*/ 3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8" h="175">
                        <a:moveTo>
                          <a:pt x="108" y="161"/>
                        </a:moveTo>
                        <a:cubicBezTo>
                          <a:pt x="93" y="171"/>
                          <a:pt x="70" y="175"/>
                          <a:pt x="51" y="175"/>
                        </a:cubicBezTo>
                        <a:cubicBezTo>
                          <a:pt x="4" y="175"/>
                          <a:pt x="4" y="175"/>
                          <a:pt x="4" y="175"/>
                        </a:cubicBezTo>
                        <a:cubicBezTo>
                          <a:pt x="2" y="175"/>
                          <a:pt x="0" y="174"/>
                          <a:pt x="0" y="171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2" y="0"/>
                          <a:pt x="3" y="0"/>
                        </a:cubicBezTo>
                        <a:cubicBezTo>
                          <a:pt x="51" y="0"/>
                          <a:pt x="51" y="0"/>
                          <a:pt x="51" y="0"/>
                        </a:cubicBezTo>
                        <a:cubicBezTo>
                          <a:pt x="70" y="0"/>
                          <a:pt x="93" y="5"/>
                          <a:pt x="108" y="15"/>
                        </a:cubicBezTo>
                        <a:cubicBezTo>
                          <a:pt x="133" y="31"/>
                          <a:pt x="148" y="59"/>
                          <a:pt x="148" y="88"/>
                        </a:cubicBezTo>
                        <a:cubicBezTo>
                          <a:pt x="148" y="117"/>
                          <a:pt x="133" y="145"/>
                          <a:pt x="108" y="161"/>
                        </a:cubicBezTo>
                        <a:moveTo>
                          <a:pt x="101" y="30"/>
                        </a:moveTo>
                        <a:cubicBezTo>
                          <a:pt x="84" y="18"/>
                          <a:pt x="64" y="16"/>
                          <a:pt x="43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19" y="16"/>
                          <a:pt x="18" y="17"/>
                          <a:pt x="18" y="19"/>
                        </a:cubicBezTo>
                        <a:cubicBezTo>
                          <a:pt x="18" y="156"/>
                          <a:pt x="18" y="156"/>
                          <a:pt x="18" y="156"/>
                        </a:cubicBezTo>
                        <a:cubicBezTo>
                          <a:pt x="18" y="158"/>
                          <a:pt x="20" y="160"/>
                          <a:pt x="22" y="160"/>
                        </a:cubicBezTo>
                        <a:cubicBezTo>
                          <a:pt x="47" y="160"/>
                          <a:pt x="47" y="160"/>
                          <a:pt x="47" y="160"/>
                        </a:cubicBezTo>
                        <a:cubicBezTo>
                          <a:pt x="68" y="160"/>
                          <a:pt x="86" y="158"/>
                          <a:pt x="103" y="145"/>
                        </a:cubicBezTo>
                        <a:cubicBezTo>
                          <a:pt x="121" y="132"/>
                          <a:pt x="131" y="109"/>
                          <a:pt x="131" y="88"/>
                        </a:cubicBezTo>
                        <a:cubicBezTo>
                          <a:pt x="131" y="65"/>
                          <a:pt x="120" y="43"/>
                          <a:pt x="101" y="30"/>
                        </a:cubicBezTo>
                      </a:path>
                    </a:pathLst>
                  </a:custGeom>
                  <a:solidFill>
                    <a:srgbClr val="1739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ZA" sz="1810"/>
                  </a:p>
                </p:txBody>
              </p:sp>
              <p:sp>
                <p:nvSpPr>
                  <p:cNvPr id="18" name="Freeform 651"/>
                  <p:cNvSpPr/>
                  <p:nvPr/>
                </p:nvSpPr>
                <p:spPr bwMode="auto">
                  <a:xfrm>
                    <a:off x="1606950" y="6253818"/>
                    <a:ext cx="149225" cy="163512"/>
                  </a:xfrm>
                  <a:custGeom>
                    <a:avLst/>
                    <a:gdLst>
                      <a:gd name="T0" fmla="*/ 86 w 161"/>
                      <a:gd name="T1" fmla="*/ 175 h 175"/>
                      <a:gd name="T2" fmla="*/ 74 w 161"/>
                      <a:gd name="T3" fmla="*/ 175 h 175"/>
                      <a:gd name="T4" fmla="*/ 71 w 161"/>
                      <a:gd name="T5" fmla="*/ 173 h 175"/>
                      <a:gd name="T6" fmla="*/ 1 w 161"/>
                      <a:gd name="T7" fmla="*/ 4 h 175"/>
                      <a:gd name="T8" fmla="*/ 3 w 161"/>
                      <a:gd name="T9" fmla="*/ 0 h 175"/>
                      <a:gd name="T10" fmla="*/ 17 w 161"/>
                      <a:gd name="T11" fmla="*/ 0 h 175"/>
                      <a:gd name="T12" fmla="*/ 19 w 161"/>
                      <a:gd name="T13" fmla="*/ 2 h 175"/>
                      <a:gd name="T14" fmla="*/ 77 w 161"/>
                      <a:gd name="T15" fmla="*/ 144 h 175"/>
                      <a:gd name="T16" fmla="*/ 84 w 161"/>
                      <a:gd name="T17" fmla="*/ 144 h 175"/>
                      <a:gd name="T18" fmla="*/ 142 w 161"/>
                      <a:gd name="T19" fmla="*/ 2 h 175"/>
                      <a:gd name="T20" fmla="*/ 144 w 161"/>
                      <a:gd name="T21" fmla="*/ 0 h 175"/>
                      <a:gd name="T22" fmla="*/ 158 w 161"/>
                      <a:gd name="T23" fmla="*/ 0 h 175"/>
                      <a:gd name="T24" fmla="*/ 160 w 161"/>
                      <a:gd name="T25" fmla="*/ 4 h 175"/>
                      <a:gd name="T26" fmla="*/ 90 w 161"/>
                      <a:gd name="T27" fmla="*/ 173 h 175"/>
                      <a:gd name="T28" fmla="*/ 86 w 161"/>
                      <a:gd name="T29" fmla="*/ 175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61" h="175">
                        <a:moveTo>
                          <a:pt x="86" y="175"/>
                        </a:moveTo>
                        <a:cubicBezTo>
                          <a:pt x="74" y="175"/>
                          <a:pt x="74" y="175"/>
                          <a:pt x="74" y="175"/>
                        </a:cubicBezTo>
                        <a:cubicBezTo>
                          <a:pt x="73" y="175"/>
                          <a:pt x="71" y="174"/>
                          <a:pt x="71" y="173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0" y="2"/>
                          <a:pt x="1" y="0"/>
                          <a:pt x="3" y="0"/>
                        </a:cubicBezTo>
                        <a:cubicBezTo>
                          <a:pt x="17" y="0"/>
                          <a:pt x="17" y="0"/>
                          <a:pt x="17" y="0"/>
                        </a:cubicBezTo>
                        <a:cubicBezTo>
                          <a:pt x="18" y="0"/>
                          <a:pt x="19" y="1"/>
                          <a:pt x="19" y="2"/>
                        </a:cubicBezTo>
                        <a:cubicBezTo>
                          <a:pt x="77" y="144"/>
                          <a:pt x="77" y="144"/>
                          <a:pt x="77" y="144"/>
                        </a:cubicBezTo>
                        <a:cubicBezTo>
                          <a:pt x="78" y="148"/>
                          <a:pt x="83" y="148"/>
                          <a:pt x="84" y="144"/>
                        </a:cubicBezTo>
                        <a:cubicBezTo>
                          <a:pt x="142" y="2"/>
                          <a:pt x="142" y="2"/>
                          <a:pt x="142" y="2"/>
                        </a:cubicBezTo>
                        <a:cubicBezTo>
                          <a:pt x="142" y="1"/>
                          <a:pt x="143" y="0"/>
                          <a:pt x="144" y="0"/>
                        </a:cubicBezTo>
                        <a:cubicBezTo>
                          <a:pt x="158" y="0"/>
                          <a:pt x="158" y="0"/>
                          <a:pt x="158" y="0"/>
                        </a:cubicBezTo>
                        <a:cubicBezTo>
                          <a:pt x="159" y="0"/>
                          <a:pt x="161" y="2"/>
                          <a:pt x="160" y="4"/>
                        </a:cubicBezTo>
                        <a:cubicBezTo>
                          <a:pt x="90" y="173"/>
                          <a:pt x="90" y="173"/>
                          <a:pt x="90" y="173"/>
                        </a:cubicBezTo>
                        <a:cubicBezTo>
                          <a:pt x="89" y="174"/>
                          <a:pt x="88" y="175"/>
                          <a:pt x="86" y="175"/>
                        </a:cubicBezTo>
                      </a:path>
                    </a:pathLst>
                  </a:custGeom>
                  <a:solidFill>
                    <a:srgbClr val="1739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ZA" sz="1810"/>
                  </a:p>
                </p:txBody>
              </p:sp>
              <p:sp>
                <p:nvSpPr>
                  <p:cNvPr id="19" name="Freeform 652"/>
                  <p:cNvSpPr>
                    <a:spLocks noEditPoints="1"/>
                  </p:cNvSpPr>
                  <p:nvPr/>
                </p:nvSpPr>
                <p:spPr bwMode="auto">
                  <a:xfrm>
                    <a:off x="1749825" y="6253818"/>
                    <a:ext cx="153988" cy="163512"/>
                  </a:xfrm>
                  <a:custGeom>
                    <a:avLst/>
                    <a:gdLst>
                      <a:gd name="T0" fmla="*/ 148 w 167"/>
                      <a:gd name="T1" fmla="*/ 173 h 175"/>
                      <a:gd name="T2" fmla="*/ 125 w 167"/>
                      <a:gd name="T3" fmla="*/ 119 h 175"/>
                      <a:gd name="T4" fmla="*/ 121 w 167"/>
                      <a:gd name="T5" fmla="*/ 117 h 175"/>
                      <a:gd name="T6" fmla="*/ 45 w 167"/>
                      <a:gd name="T7" fmla="*/ 117 h 175"/>
                      <a:gd name="T8" fmla="*/ 41 w 167"/>
                      <a:gd name="T9" fmla="*/ 119 h 175"/>
                      <a:gd name="T10" fmla="*/ 18 w 167"/>
                      <a:gd name="T11" fmla="*/ 173 h 175"/>
                      <a:gd name="T12" fmla="*/ 14 w 167"/>
                      <a:gd name="T13" fmla="*/ 175 h 175"/>
                      <a:gd name="T14" fmla="*/ 5 w 167"/>
                      <a:gd name="T15" fmla="*/ 175 h 175"/>
                      <a:gd name="T16" fmla="*/ 1 w 167"/>
                      <a:gd name="T17" fmla="*/ 170 h 175"/>
                      <a:gd name="T18" fmla="*/ 73 w 167"/>
                      <a:gd name="T19" fmla="*/ 2 h 175"/>
                      <a:gd name="T20" fmla="*/ 75 w 167"/>
                      <a:gd name="T21" fmla="*/ 0 h 175"/>
                      <a:gd name="T22" fmla="*/ 91 w 167"/>
                      <a:gd name="T23" fmla="*/ 0 h 175"/>
                      <a:gd name="T24" fmla="*/ 94 w 167"/>
                      <a:gd name="T25" fmla="*/ 2 h 175"/>
                      <a:gd name="T26" fmla="*/ 166 w 167"/>
                      <a:gd name="T27" fmla="*/ 170 h 175"/>
                      <a:gd name="T28" fmla="*/ 162 w 167"/>
                      <a:gd name="T29" fmla="*/ 175 h 175"/>
                      <a:gd name="T30" fmla="*/ 152 w 167"/>
                      <a:gd name="T31" fmla="*/ 175 h 175"/>
                      <a:gd name="T32" fmla="*/ 148 w 167"/>
                      <a:gd name="T33" fmla="*/ 173 h 175"/>
                      <a:gd name="T34" fmla="*/ 81 w 167"/>
                      <a:gd name="T35" fmla="*/ 26 h 175"/>
                      <a:gd name="T36" fmla="*/ 50 w 167"/>
                      <a:gd name="T37" fmla="*/ 97 h 175"/>
                      <a:gd name="T38" fmla="*/ 53 w 167"/>
                      <a:gd name="T39" fmla="*/ 101 h 175"/>
                      <a:gd name="T40" fmla="*/ 113 w 167"/>
                      <a:gd name="T41" fmla="*/ 101 h 175"/>
                      <a:gd name="T42" fmla="*/ 115 w 167"/>
                      <a:gd name="T43" fmla="*/ 97 h 175"/>
                      <a:gd name="T44" fmla="*/ 86 w 167"/>
                      <a:gd name="T45" fmla="*/ 26 h 175"/>
                      <a:gd name="T46" fmla="*/ 81 w 167"/>
                      <a:gd name="T47" fmla="*/ 26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67" h="175">
                        <a:moveTo>
                          <a:pt x="148" y="173"/>
                        </a:moveTo>
                        <a:cubicBezTo>
                          <a:pt x="125" y="119"/>
                          <a:pt x="125" y="119"/>
                          <a:pt x="125" y="119"/>
                        </a:cubicBezTo>
                        <a:cubicBezTo>
                          <a:pt x="124" y="117"/>
                          <a:pt x="123" y="117"/>
                          <a:pt x="121" y="117"/>
                        </a:cubicBezTo>
                        <a:cubicBezTo>
                          <a:pt x="45" y="117"/>
                          <a:pt x="45" y="117"/>
                          <a:pt x="45" y="117"/>
                        </a:cubicBezTo>
                        <a:cubicBezTo>
                          <a:pt x="43" y="117"/>
                          <a:pt x="42" y="117"/>
                          <a:pt x="41" y="119"/>
                        </a:cubicBezTo>
                        <a:cubicBezTo>
                          <a:pt x="18" y="173"/>
                          <a:pt x="18" y="173"/>
                          <a:pt x="18" y="173"/>
                        </a:cubicBezTo>
                        <a:cubicBezTo>
                          <a:pt x="17" y="174"/>
                          <a:pt x="16" y="175"/>
                          <a:pt x="14" y="175"/>
                        </a:cubicBezTo>
                        <a:cubicBezTo>
                          <a:pt x="5" y="175"/>
                          <a:pt x="5" y="175"/>
                          <a:pt x="5" y="175"/>
                        </a:cubicBezTo>
                        <a:cubicBezTo>
                          <a:pt x="2" y="175"/>
                          <a:pt x="0" y="172"/>
                          <a:pt x="1" y="170"/>
                        </a:cubicBezTo>
                        <a:cubicBezTo>
                          <a:pt x="73" y="2"/>
                          <a:pt x="73" y="2"/>
                          <a:pt x="73" y="2"/>
                        </a:cubicBezTo>
                        <a:cubicBezTo>
                          <a:pt x="73" y="1"/>
                          <a:pt x="74" y="0"/>
                          <a:pt x="75" y="0"/>
                        </a:cubicBezTo>
                        <a:cubicBezTo>
                          <a:pt x="91" y="0"/>
                          <a:pt x="91" y="0"/>
                          <a:pt x="91" y="0"/>
                        </a:cubicBezTo>
                        <a:cubicBezTo>
                          <a:pt x="92" y="0"/>
                          <a:pt x="93" y="1"/>
                          <a:pt x="94" y="2"/>
                        </a:cubicBezTo>
                        <a:cubicBezTo>
                          <a:pt x="166" y="170"/>
                          <a:pt x="166" y="170"/>
                          <a:pt x="166" y="170"/>
                        </a:cubicBezTo>
                        <a:cubicBezTo>
                          <a:pt x="167" y="172"/>
                          <a:pt x="165" y="175"/>
                          <a:pt x="162" y="175"/>
                        </a:cubicBezTo>
                        <a:cubicBezTo>
                          <a:pt x="152" y="175"/>
                          <a:pt x="152" y="175"/>
                          <a:pt x="152" y="175"/>
                        </a:cubicBezTo>
                        <a:cubicBezTo>
                          <a:pt x="150" y="175"/>
                          <a:pt x="149" y="174"/>
                          <a:pt x="148" y="173"/>
                        </a:cubicBezTo>
                        <a:moveTo>
                          <a:pt x="81" y="26"/>
                        </a:moveTo>
                        <a:cubicBezTo>
                          <a:pt x="50" y="97"/>
                          <a:pt x="50" y="97"/>
                          <a:pt x="50" y="97"/>
                        </a:cubicBezTo>
                        <a:cubicBezTo>
                          <a:pt x="50" y="99"/>
                          <a:pt x="51" y="101"/>
                          <a:pt x="53" y="101"/>
                        </a:cubicBezTo>
                        <a:cubicBezTo>
                          <a:pt x="113" y="101"/>
                          <a:pt x="113" y="101"/>
                          <a:pt x="113" y="101"/>
                        </a:cubicBezTo>
                        <a:cubicBezTo>
                          <a:pt x="115" y="101"/>
                          <a:pt x="116" y="99"/>
                          <a:pt x="115" y="97"/>
                        </a:cubicBezTo>
                        <a:cubicBezTo>
                          <a:pt x="86" y="26"/>
                          <a:pt x="86" y="26"/>
                          <a:pt x="86" y="26"/>
                        </a:cubicBezTo>
                        <a:cubicBezTo>
                          <a:pt x="85" y="24"/>
                          <a:pt x="82" y="24"/>
                          <a:pt x="81" y="26"/>
                        </a:cubicBezTo>
                      </a:path>
                    </a:pathLst>
                  </a:custGeom>
                  <a:solidFill>
                    <a:srgbClr val="1739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ZA" sz="1810"/>
                  </a:p>
                </p:txBody>
              </p:sp>
              <p:sp>
                <p:nvSpPr>
                  <p:cNvPr id="20" name="Freeform 653"/>
                  <p:cNvSpPr/>
                  <p:nvPr/>
                </p:nvSpPr>
                <p:spPr bwMode="auto">
                  <a:xfrm>
                    <a:off x="1938738" y="6253818"/>
                    <a:ext cx="128588" cy="163512"/>
                  </a:xfrm>
                  <a:custGeom>
                    <a:avLst/>
                    <a:gdLst>
                      <a:gd name="T0" fmla="*/ 124 w 139"/>
                      <a:gd name="T1" fmla="*/ 175 h 175"/>
                      <a:gd name="T2" fmla="*/ 120 w 139"/>
                      <a:gd name="T3" fmla="*/ 174 h 175"/>
                      <a:gd name="T4" fmla="*/ 18 w 139"/>
                      <a:gd name="T5" fmla="*/ 22 h 175"/>
                      <a:gd name="T6" fmla="*/ 17 w 139"/>
                      <a:gd name="T7" fmla="*/ 22 h 175"/>
                      <a:gd name="T8" fmla="*/ 17 w 139"/>
                      <a:gd name="T9" fmla="*/ 171 h 175"/>
                      <a:gd name="T10" fmla="*/ 13 w 139"/>
                      <a:gd name="T11" fmla="*/ 175 h 175"/>
                      <a:gd name="T12" fmla="*/ 4 w 139"/>
                      <a:gd name="T13" fmla="*/ 175 h 175"/>
                      <a:gd name="T14" fmla="*/ 0 w 139"/>
                      <a:gd name="T15" fmla="*/ 171 h 175"/>
                      <a:gd name="T16" fmla="*/ 0 w 139"/>
                      <a:gd name="T17" fmla="*/ 3 h 175"/>
                      <a:gd name="T18" fmla="*/ 2 w 139"/>
                      <a:gd name="T19" fmla="*/ 0 h 175"/>
                      <a:gd name="T20" fmla="*/ 22 w 139"/>
                      <a:gd name="T21" fmla="*/ 0 h 175"/>
                      <a:gd name="T22" fmla="*/ 24 w 139"/>
                      <a:gd name="T23" fmla="*/ 2 h 175"/>
                      <a:gd name="T24" fmla="*/ 121 w 139"/>
                      <a:gd name="T25" fmla="*/ 146 h 175"/>
                      <a:gd name="T26" fmla="*/ 121 w 139"/>
                      <a:gd name="T27" fmla="*/ 146 h 175"/>
                      <a:gd name="T28" fmla="*/ 121 w 139"/>
                      <a:gd name="T29" fmla="*/ 3 h 175"/>
                      <a:gd name="T30" fmla="*/ 124 w 139"/>
                      <a:gd name="T31" fmla="*/ 0 h 175"/>
                      <a:gd name="T32" fmla="*/ 137 w 139"/>
                      <a:gd name="T33" fmla="*/ 0 h 175"/>
                      <a:gd name="T34" fmla="*/ 139 w 139"/>
                      <a:gd name="T35" fmla="*/ 3 h 175"/>
                      <a:gd name="T36" fmla="*/ 139 w 139"/>
                      <a:gd name="T37" fmla="*/ 171 h 175"/>
                      <a:gd name="T38" fmla="*/ 135 w 139"/>
                      <a:gd name="T39" fmla="*/ 175 h 175"/>
                      <a:gd name="T40" fmla="*/ 124 w 139"/>
                      <a:gd name="T41" fmla="*/ 175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9" h="175">
                        <a:moveTo>
                          <a:pt x="124" y="175"/>
                        </a:moveTo>
                        <a:cubicBezTo>
                          <a:pt x="122" y="175"/>
                          <a:pt x="121" y="175"/>
                          <a:pt x="120" y="174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7" y="171"/>
                          <a:pt x="17" y="171"/>
                          <a:pt x="17" y="171"/>
                        </a:cubicBezTo>
                        <a:cubicBezTo>
                          <a:pt x="17" y="174"/>
                          <a:pt x="15" y="175"/>
                          <a:pt x="13" y="175"/>
                        </a:cubicBezTo>
                        <a:cubicBezTo>
                          <a:pt x="4" y="175"/>
                          <a:pt x="4" y="175"/>
                          <a:pt x="4" y="175"/>
                        </a:cubicBezTo>
                        <a:cubicBezTo>
                          <a:pt x="2" y="175"/>
                          <a:pt x="0" y="174"/>
                          <a:pt x="0" y="171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1" y="0"/>
                          <a:pt x="2" y="0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23" y="0"/>
                          <a:pt x="24" y="1"/>
                          <a:pt x="24" y="2"/>
                        </a:cubicBezTo>
                        <a:cubicBezTo>
                          <a:pt x="121" y="146"/>
                          <a:pt x="121" y="146"/>
                          <a:pt x="121" y="146"/>
                        </a:cubicBezTo>
                        <a:cubicBezTo>
                          <a:pt x="121" y="146"/>
                          <a:pt x="121" y="146"/>
                          <a:pt x="121" y="146"/>
                        </a:cubicBezTo>
                        <a:cubicBezTo>
                          <a:pt x="121" y="3"/>
                          <a:pt x="121" y="3"/>
                          <a:pt x="121" y="3"/>
                        </a:cubicBezTo>
                        <a:cubicBezTo>
                          <a:pt x="121" y="2"/>
                          <a:pt x="123" y="0"/>
                          <a:pt x="1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38" y="0"/>
                          <a:pt x="139" y="2"/>
                          <a:pt x="139" y="3"/>
                        </a:cubicBezTo>
                        <a:cubicBezTo>
                          <a:pt x="139" y="171"/>
                          <a:pt x="139" y="171"/>
                          <a:pt x="139" y="171"/>
                        </a:cubicBezTo>
                        <a:cubicBezTo>
                          <a:pt x="139" y="174"/>
                          <a:pt x="137" y="175"/>
                          <a:pt x="135" y="175"/>
                        </a:cubicBezTo>
                        <a:lnTo>
                          <a:pt x="124" y="175"/>
                        </a:lnTo>
                        <a:close/>
                      </a:path>
                    </a:pathLst>
                  </a:custGeom>
                  <a:solidFill>
                    <a:srgbClr val="1739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ZA" sz="1810"/>
                  </a:p>
                </p:txBody>
              </p:sp>
              <p:sp>
                <p:nvSpPr>
                  <p:cNvPr id="21" name="Freeform 654"/>
                  <p:cNvSpPr/>
                  <p:nvPr/>
                </p:nvSpPr>
                <p:spPr bwMode="auto">
                  <a:xfrm>
                    <a:off x="2099075" y="6253818"/>
                    <a:ext cx="90488" cy="163512"/>
                  </a:xfrm>
                  <a:custGeom>
                    <a:avLst/>
                    <a:gdLst>
                      <a:gd name="T0" fmla="*/ 57 w 97"/>
                      <a:gd name="T1" fmla="*/ 19 h 175"/>
                      <a:gd name="T2" fmla="*/ 57 w 97"/>
                      <a:gd name="T3" fmla="*/ 171 h 175"/>
                      <a:gd name="T4" fmla="*/ 53 w 97"/>
                      <a:gd name="T5" fmla="*/ 175 h 175"/>
                      <a:gd name="T6" fmla="*/ 44 w 97"/>
                      <a:gd name="T7" fmla="*/ 175 h 175"/>
                      <a:gd name="T8" fmla="*/ 40 w 97"/>
                      <a:gd name="T9" fmla="*/ 171 h 175"/>
                      <a:gd name="T10" fmla="*/ 40 w 97"/>
                      <a:gd name="T11" fmla="*/ 19 h 175"/>
                      <a:gd name="T12" fmla="*/ 37 w 97"/>
                      <a:gd name="T13" fmla="*/ 16 h 175"/>
                      <a:gd name="T14" fmla="*/ 2 w 97"/>
                      <a:gd name="T15" fmla="*/ 16 h 175"/>
                      <a:gd name="T16" fmla="*/ 0 w 97"/>
                      <a:gd name="T17" fmla="*/ 14 h 175"/>
                      <a:gd name="T18" fmla="*/ 0 w 97"/>
                      <a:gd name="T19" fmla="*/ 3 h 175"/>
                      <a:gd name="T20" fmla="*/ 2 w 97"/>
                      <a:gd name="T21" fmla="*/ 0 h 175"/>
                      <a:gd name="T22" fmla="*/ 95 w 97"/>
                      <a:gd name="T23" fmla="*/ 0 h 175"/>
                      <a:gd name="T24" fmla="*/ 97 w 97"/>
                      <a:gd name="T25" fmla="*/ 3 h 175"/>
                      <a:gd name="T26" fmla="*/ 97 w 97"/>
                      <a:gd name="T27" fmla="*/ 14 h 175"/>
                      <a:gd name="T28" fmla="*/ 95 w 97"/>
                      <a:gd name="T29" fmla="*/ 16 h 175"/>
                      <a:gd name="T30" fmla="*/ 60 w 97"/>
                      <a:gd name="T31" fmla="*/ 16 h 175"/>
                      <a:gd name="T32" fmla="*/ 57 w 97"/>
                      <a:gd name="T33" fmla="*/ 19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97" h="175">
                        <a:moveTo>
                          <a:pt x="57" y="19"/>
                        </a:moveTo>
                        <a:cubicBezTo>
                          <a:pt x="57" y="171"/>
                          <a:pt x="57" y="171"/>
                          <a:pt x="57" y="171"/>
                        </a:cubicBezTo>
                        <a:cubicBezTo>
                          <a:pt x="57" y="174"/>
                          <a:pt x="55" y="175"/>
                          <a:pt x="53" y="175"/>
                        </a:cubicBezTo>
                        <a:cubicBezTo>
                          <a:pt x="44" y="175"/>
                          <a:pt x="44" y="175"/>
                          <a:pt x="44" y="175"/>
                        </a:cubicBezTo>
                        <a:cubicBezTo>
                          <a:pt x="42" y="175"/>
                          <a:pt x="40" y="174"/>
                          <a:pt x="40" y="171"/>
                        </a:cubicBezTo>
                        <a:cubicBezTo>
                          <a:pt x="40" y="19"/>
                          <a:pt x="40" y="19"/>
                          <a:pt x="40" y="19"/>
                        </a:cubicBezTo>
                        <a:cubicBezTo>
                          <a:pt x="40" y="17"/>
                          <a:pt x="39" y="16"/>
                          <a:pt x="37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1" y="16"/>
                          <a:pt x="0" y="15"/>
                          <a:pt x="0" y="14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1" y="0"/>
                          <a:pt x="2" y="0"/>
                        </a:cubicBezTo>
                        <a:cubicBezTo>
                          <a:pt x="95" y="0"/>
                          <a:pt x="95" y="0"/>
                          <a:pt x="95" y="0"/>
                        </a:cubicBezTo>
                        <a:cubicBezTo>
                          <a:pt x="96" y="0"/>
                          <a:pt x="97" y="2"/>
                          <a:pt x="97" y="3"/>
                        </a:cubicBezTo>
                        <a:cubicBezTo>
                          <a:pt x="97" y="14"/>
                          <a:pt x="97" y="14"/>
                          <a:pt x="97" y="14"/>
                        </a:cubicBezTo>
                        <a:cubicBezTo>
                          <a:pt x="97" y="15"/>
                          <a:pt x="96" y="16"/>
                          <a:pt x="95" y="16"/>
                        </a:cubicBezTo>
                        <a:cubicBezTo>
                          <a:pt x="60" y="16"/>
                          <a:pt x="60" y="16"/>
                          <a:pt x="60" y="16"/>
                        </a:cubicBezTo>
                        <a:cubicBezTo>
                          <a:pt x="58" y="16"/>
                          <a:pt x="57" y="17"/>
                          <a:pt x="57" y="19"/>
                        </a:cubicBezTo>
                      </a:path>
                    </a:pathLst>
                  </a:custGeom>
                  <a:solidFill>
                    <a:srgbClr val="1739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ZA" sz="1810"/>
                  </a:p>
                </p:txBody>
              </p:sp>
              <p:sp>
                <p:nvSpPr>
                  <p:cNvPr id="22" name="Freeform 655"/>
                  <p:cNvSpPr>
                    <a:spLocks noEditPoints="1"/>
                  </p:cNvSpPr>
                  <p:nvPr/>
                </p:nvSpPr>
                <p:spPr bwMode="auto">
                  <a:xfrm>
                    <a:off x="2189563" y="6253818"/>
                    <a:ext cx="155575" cy="163512"/>
                  </a:xfrm>
                  <a:custGeom>
                    <a:avLst/>
                    <a:gdLst>
                      <a:gd name="T0" fmla="*/ 148 w 167"/>
                      <a:gd name="T1" fmla="*/ 173 h 175"/>
                      <a:gd name="T2" fmla="*/ 125 w 167"/>
                      <a:gd name="T3" fmla="*/ 119 h 175"/>
                      <a:gd name="T4" fmla="*/ 121 w 167"/>
                      <a:gd name="T5" fmla="*/ 117 h 175"/>
                      <a:gd name="T6" fmla="*/ 45 w 167"/>
                      <a:gd name="T7" fmla="*/ 117 h 175"/>
                      <a:gd name="T8" fmla="*/ 41 w 167"/>
                      <a:gd name="T9" fmla="*/ 119 h 175"/>
                      <a:gd name="T10" fmla="*/ 18 w 167"/>
                      <a:gd name="T11" fmla="*/ 173 h 175"/>
                      <a:gd name="T12" fmla="*/ 14 w 167"/>
                      <a:gd name="T13" fmla="*/ 175 h 175"/>
                      <a:gd name="T14" fmla="*/ 5 w 167"/>
                      <a:gd name="T15" fmla="*/ 175 h 175"/>
                      <a:gd name="T16" fmla="*/ 1 w 167"/>
                      <a:gd name="T17" fmla="*/ 170 h 175"/>
                      <a:gd name="T18" fmla="*/ 73 w 167"/>
                      <a:gd name="T19" fmla="*/ 2 h 175"/>
                      <a:gd name="T20" fmla="*/ 75 w 167"/>
                      <a:gd name="T21" fmla="*/ 0 h 175"/>
                      <a:gd name="T22" fmla="*/ 91 w 167"/>
                      <a:gd name="T23" fmla="*/ 0 h 175"/>
                      <a:gd name="T24" fmla="*/ 94 w 167"/>
                      <a:gd name="T25" fmla="*/ 2 h 175"/>
                      <a:gd name="T26" fmla="*/ 166 w 167"/>
                      <a:gd name="T27" fmla="*/ 170 h 175"/>
                      <a:gd name="T28" fmla="*/ 162 w 167"/>
                      <a:gd name="T29" fmla="*/ 175 h 175"/>
                      <a:gd name="T30" fmla="*/ 152 w 167"/>
                      <a:gd name="T31" fmla="*/ 175 h 175"/>
                      <a:gd name="T32" fmla="*/ 148 w 167"/>
                      <a:gd name="T33" fmla="*/ 173 h 175"/>
                      <a:gd name="T34" fmla="*/ 81 w 167"/>
                      <a:gd name="T35" fmla="*/ 26 h 175"/>
                      <a:gd name="T36" fmla="*/ 50 w 167"/>
                      <a:gd name="T37" fmla="*/ 97 h 175"/>
                      <a:gd name="T38" fmla="*/ 53 w 167"/>
                      <a:gd name="T39" fmla="*/ 101 h 175"/>
                      <a:gd name="T40" fmla="*/ 113 w 167"/>
                      <a:gd name="T41" fmla="*/ 101 h 175"/>
                      <a:gd name="T42" fmla="*/ 116 w 167"/>
                      <a:gd name="T43" fmla="*/ 97 h 175"/>
                      <a:gd name="T44" fmla="*/ 86 w 167"/>
                      <a:gd name="T45" fmla="*/ 26 h 175"/>
                      <a:gd name="T46" fmla="*/ 81 w 167"/>
                      <a:gd name="T47" fmla="*/ 26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67" h="175">
                        <a:moveTo>
                          <a:pt x="148" y="173"/>
                        </a:moveTo>
                        <a:cubicBezTo>
                          <a:pt x="125" y="119"/>
                          <a:pt x="125" y="119"/>
                          <a:pt x="125" y="119"/>
                        </a:cubicBezTo>
                        <a:cubicBezTo>
                          <a:pt x="124" y="117"/>
                          <a:pt x="123" y="117"/>
                          <a:pt x="121" y="117"/>
                        </a:cubicBezTo>
                        <a:cubicBezTo>
                          <a:pt x="45" y="117"/>
                          <a:pt x="45" y="117"/>
                          <a:pt x="45" y="117"/>
                        </a:cubicBezTo>
                        <a:cubicBezTo>
                          <a:pt x="43" y="117"/>
                          <a:pt x="42" y="117"/>
                          <a:pt x="41" y="119"/>
                        </a:cubicBezTo>
                        <a:cubicBezTo>
                          <a:pt x="18" y="173"/>
                          <a:pt x="18" y="173"/>
                          <a:pt x="18" y="173"/>
                        </a:cubicBezTo>
                        <a:cubicBezTo>
                          <a:pt x="17" y="174"/>
                          <a:pt x="16" y="175"/>
                          <a:pt x="14" y="175"/>
                        </a:cubicBezTo>
                        <a:cubicBezTo>
                          <a:pt x="5" y="175"/>
                          <a:pt x="5" y="175"/>
                          <a:pt x="5" y="175"/>
                        </a:cubicBezTo>
                        <a:cubicBezTo>
                          <a:pt x="2" y="175"/>
                          <a:pt x="0" y="172"/>
                          <a:pt x="1" y="170"/>
                        </a:cubicBezTo>
                        <a:cubicBezTo>
                          <a:pt x="73" y="2"/>
                          <a:pt x="73" y="2"/>
                          <a:pt x="73" y="2"/>
                        </a:cubicBezTo>
                        <a:cubicBezTo>
                          <a:pt x="73" y="1"/>
                          <a:pt x="74" y="0"/>
                          <a:pt x="75" y="0"/>
                        </a:cubicBezTo>
                        <a:cubicBezTo>
                          <a:pt x="91" y="0"/>
                          <a:pt x="91" y="0"/>
                          <a:pt x="91" y="0"/>
                        </a:cubicBezTo>
                        <a:cubicBezTo>
                          <a:pt x="92" y="0"/>
                          <a:pt x="93" y="1"/>
                          <a:pt x="94" y="2"/>
                        </a:cubicBezTo>
                        <a:cubicBezTo>
                          <a:pt x="166" y="170"/>
                          <a:pt x="166" y="170"/>
                          <a:pt x="166" y="170"/>
                        </a:cubicBezTo>
                        <a:cubicBezTo>
                          <a:pt x="167" y="172"/>
                          <a:pt x="165" y="175"/>
                          <a:pt x="162" y="175"/>
                        </a:cubicBezTo>
                        <a:cubicBezTo>
                          <a:pt x="152" y="175"/>
                          <a:pt x="152" y="175"/>
                          <a:pt x="152" y="175"/>
                        </a:cubicBezTo>
                        <a:cubicBezTo>
                          <a:pt x="150" y="175"/>
                          <a:pt x="149" y="174"/>
                          <a:pt x="148" y="173"/>
                        </a:cubicBezTo>
                        <a:moveTo>
                          <a:pt x="81" y="26"/>
                        </a:moveTo>
                        <a:cubicBezTo>
                          <a:pt x="50" y="97"/>
                          <a:pt x="50" y="97"/>
                          <a:pt x="50" y="97"/>
                        </a:cubicBezTo>
                        <a:cubicBezTo>
                          <a:pt x="50" y="99"/>
                          <a:pt x="51" y="101"/>
                          <a:pt x="53" y="101"/>
                        </a:cubicBezTo>
                        <a:cubicBezTo>
                          <a:pt x="113" y="101"/>
                          <a:pt x="113" y="101"/>
                          <a:pt x="113" y="101"/>
                        </a:cubicBezTo>
                        <a:cubicBezTo>
                          <a:pt x="115" y="101"/>
                          <a:pt x="116" y="99"/>
                          <a:pt x="116" y="97"/>
                        </a:cubicBezTo>
                        <a:cubicBezTo>
                          <a:pt x="86" y="26"/>
                          <a:pt x="86" y="26"/>
                          <a:pt x="86" y="26"/>
                        </a:cubicBezTo>
                        <a:cubicBezTo>
                          <a:pt x="85" y="24"/>
                          <a:pt x="82" y="24"/>
                          <a:pt x="81" y="26"/>
                        </a:cubicBezTo>
                      </a:path>
                    </a:pathLst>
                  </a:custGeom>
                  <a:solidFill>
                    <a:srgbClr val="1739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ZA" sz="1810"/>
                  </a:p>
                </p:txBody>
              </p:sp>
              <p:sp>
                <p:nvSpPr>
                  <p:cNvPr id="23" name="Freeform 656"/>
                  <p:cNvSpPr/>
                  <p:nvPr/>
                </p:nvSpPr>
                <p:spPr bwMode="auto">
                  <a:xfrm>
                    <a:off x="2362600" y="6252230"/>
                    <a:ext cx="173038" cy="168275"/>
                  </a:xfrm>
                  <a:custGeom>
                    <a:avLst/>
                    <a:gdLst>
                      <a:gd name="T0" fmla="*/ 94 w 186"/>
                      <a:gd name="T1" fmla="*/ 181 h 181"/>
                      <a:gd name="T2" fmla="*/ 0 w 186"/>
                      <a:gd name="T3" fmla="*/ 91 h 181"/>
                      <a:gd name="T4" fmla="*/ 94 w 186"/>
                      <a:gd name="T5" fmla="*/ 0 h 181"/>
                      <a:gd name="T6" fmla="*/ 165 w 186"/>
                      <a:gd name="T7" fmla="*/ 33 h 181"/>
                      <a:gd name="T8" fmla="*/ 175 w 186"/>
                      <a:gd name="T9" fmla="*/ 46 h 181"/>
                      <a:gd name="T10" fmla="*/ 173 w 186"/>
                      <a:gd name="T11" fmla="*/ 50 h 181"/>
                      <a:gd name="T12" fmla="*/ 157 w 186"/>
                      <a:gd name="T13" fmla="*/ 50 h 181"/>
                      <a:gd name="T14" fmla="*/ 155 w 186"/>
                      <a:gd name="T15" fmla="*/ 49 h 181"/>
                      <a:gd name="T16" fmla="*/ 94 w 186"/>
                      <a:gd name="T17" fmla="*/ 16 h 181"/>
                      <a:gd name="T18" fmla="*/ 17 w 186"/>
                      <a:gd name="T19" fmla="*/ 91 h 181"/>
                      <a:gd name="T20" fmla="*/ 95 w 186"/>
                      <a:gd name="T21" fmla="*/ 166 h 181"/>
                      <a:gd name="T22" fmla="*/ 164 w 186"/>
                      <a:gd name="T23" fmla="*/ 117 h 181"/>
                      <a:gd name="T24" fmla="*/ 162 w 186"/>
                      <a:gd name="T25" fmla="*/ 114 h 181"/>
                      <a:gd name="T26" fmla="*/ 70 w 186"/>
                      <a:gd name="T27" fmla="*/ 114 h 181"/>
                      <a:gd name="T28" fmla="*/ 68 w 186"/>
                      <a:gd name="T29" fmla="*/ 111 h 181"/>
                      <a:gd name="T30" fmla="*/ 68 w 186"/>
                      <a:gd name="T31" fmla="*/ 100 h 181"/>
                      <a:gd name="T32" fmla="*/ 70 w 186"/>
                      <a:gd name="T33" fmla="*/ 98 h 181"/>
                      <a:gd name="T34" fmla="*/ 184 w 186"/>
                      <a:gd name="T35" fmla="*/ 98 h 181"/>
                      <a:gd name="T36" fmla="*/ 186 w 186"/>
                      <a:gd name="T37" fmla="*/ 101 h 181"/>
                      <a:gd name="T38" fmla="*/ 94 w 186"/>
                      <a:gd name="T39" fmla="*/ 181 h 1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86" h="181">
                        <a:moveTo>
                          <a:pt x="94" y="181"/>
                        </a:moveTo>
                        <a:cubicBezTo>
                          <a:pt x="44" y="181"/>
                          <a:pt x="0" y="142"/>
                          <a:pt x="0" y="91"/>
                        </a:cubicBezTo>
                        <a:cubicBezTo>
                          <a:pt x="0" y="40"/>
                          <a:pt x="43" y="0"/>
                          <a:pt x="94" y="0"/>
                        </a:cubicBezTo>
                        <a:cubicBezTo>
                          <a:pt x="121" y="0"/>
                          <a:pt x="147" y="12"/>
                          <a:pt x="165" y="33"/>
                        </a:cubicBezTo>
                        <a:cubicBezTo>
                          <a:pt x="169" y="37"/>
                          <a:pt x="172" y="41"/>
                          <a:pt x="175" y="46"/>
                        </a:cubicBezTo>
                        <a:cubicBezTo>
                          <a:pt x="176" y="48"/>
                          <a:pt x="174" y="50"/>
                          <a:pt x="173" y="50"/>
                        </a:cubicBezTo>
                        <a:cubicBezTo>
                          <a:pt x="157" y="50"/>
                          <a:pt x="157" y="50"/>
                          <a:pt x="157" y="50"/>
                        </a:cubicBezTo>
                        <a:cubicBezTo>
                          <a:pt x="157" y="50"/>
                          <a:pt x="156" y="50"/>
                          <a:pt x="155" y="49"/>
                        </a:cubicBezTo>
                        <a:cubicBezTo>
                          <a:pt x="143" y="28"/>
                          <a:pt x="118" y="16"/>
                          <a:pt x="94" y="16"/>
                        </a:cubicBezTo>
                        <a:cubicBezTo>
                          <a:pt x="52" y="16"/>
                          <a:pt x="17" y="49"/>
                          <a:pt x="17" y="91"/>
                        </a:cubicBezTo>
                        <a:cubicBezTo>
                          <a:pt x="17" y="133"/>
                          <a:pt x="53" y="166"/>
                          <a:pt x="95" y="166"/>
                        </a:cubicBezTo>
                        <a:cubicBezTo>
                          <a:pt x="124" y="166"/>
                          <a:pt x="155" y="146"/>
                          <a:pt x="164" y="117"/>
                        </a:cubicBezTo>
                        <a:cubicBezTo>
                          <a:pt x="165" y="116"/>
                          <a:pt x="164" y="114"/>
                          <a:pt x="162" y="114"/>
                        </a:cubicBezTo>
                        <a:cubicBezTo>
                          <a:pt x="70" y="114"/>
                          <a:pt x="70" y="114"/>
                          <a:pt x="70" y="114"/>
                        </a:cubicBezTo>
                        <a:cubicBezTo>
                          <a:pt x="69" y="114"/>
                          <a:pt x="68" y="113"/>
                          <a:pt x="68" y="111"/>
                        </a:cubicBezTo>
                        <a:cubicBezTo>
                          <a:pt x="68" y="100"/>
                          <a:pt x="68" y="100"/>
                          <a:pt x="68" y="100"/>
                        </a:cubicBezTo>
                        <a:cubicBezTo>
                          <a:pt x="68" y="99"/>
                          <a:pt x="69" y="98"/>
                          <a:pt x="70" y="98"/>
                        </a:cubicBezTo>
                        <a:cubicBezTo>
                          <a:pt x="184" y="98"/>
                          <a:pt x="184" y="98"/>
                          <a:pt x="184" y="98"/>
                        </a:cubicBezTo>
                        <a:cubicBezTo>
                          <a:pt x="185" y="98"/>
                          <a:pt x="186" y="99"/>
                          <a:pt x="186" y="101"/>
                        </a:cubicBezTo>
                        <a:cubicBezTo>
                          <a:pt x="181" y="147"/>
                          <a:pt x="140" y="181"/>
                          <a:pt x="94" y="181"/>
                        </a:cubicBezTo>
                      </a:path>
                    </a:pathLst>
                  </a:custGeom>
                  <a:solidFill>
                    <a:srgbClr val="1739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ZA" sz="1810"/>
                  </a:p>
                </p:txBody>
              </p:sp>
              <p:sp>
                <p:nvSpPr>
                  <p:cNvPr id="24" name="Freeform 657"/>
                  <p:cNvSpPr/>
                  <p:nvPr/>
                </p:nvSpPr>
                <p:spPr bwMode="auto">
                  <a:xfrm>
                    <a:off x="2573738" y="6253818"/>
                    <a:ext cx="88900" cy="163512"/>
                  </a:xfrm>
                  <a:custGeom>
                    <a:avLst/>
                    <a:gdLst>
                      <a:gd name="T0" fmla="*/ 0 w 96"/>
                      <a:gd name="T1" fmla="*/ 171 h 175"/>
                      <a:gd name="T2" fmla="*/ 0 w 96"/>
                      <a:gd name="T3" fmla="*/ 3 h 175"/>
                      <a:gd name="T4" fmla="*/ 3 w 96"/>
                      <a:gd name="T5" fmla="*/ 0 h 175"/>
                      <a:gd name="T6" fmla="*/ 94 w 96"/>
                      <a:gd name="T7" fmla="*/ 0 h 175"/>
                      <a:gd name="T8" fmla="*/ 96 w 96"/>
                      <a:gd name="T9" fmla="*/ 3 h 175"/>
                      <a:gd name="T10" fmla="*/ 96 w 96"/>
                      <a:gd name="T11" fmla="*/ 14 h 175"/>
                      <a:gd name="T12" fmla="*/ 94 w 96"/>
                      <a:gd name="T13" fmla="*/ 16 h 175"/>
                      <a:gd name="T14" fmla="*/ 20 w 96"/>
                      <a:gd name="T15" fmla="*/ 16 h 175"/>
                      <a:gd name="T16" fmla="*/ 18 w 96"/>
                      <a:gd name="T17" fmla="*/ 19 h 175"/>
                      <a:gd name="T18" fmla="*/ 18 w 96"/>
                      <a:gd name="T19" fmla="*/ 77 h 175"/>
                      <a:gd name="T20" fmla="*/ 20 w 96"/>
                      <a:gd name="T21" fmla="*/ 79 h 175"/>
                      <a:gd name="T22" fmla="*/ 91 w 96"/>
                      <a:gd name="T23" fmla="*/ 79 h 175"/>
                      <a:gd name="T24" fmla="*/ 94 w 96"/>
                      <a:gd name="T25" fmla="*/ 82 h 175"/>
                      <a:gd name="T26" fmla="*/ 94 w 96"/>
                      <a:gd name="T27" fmla="*/ 93 h 175"/>
                      <a:gd name="T28" fmla="*/ 91 w 96"/>
                      <a:gd name="T29" fmla="*/ 95 h 175"/>
                      <a:gd name="T30" fmla="*/ 20 w 96"/>
                      <a:gd name="T31" fmla="*/ 95 h 175"/>
                      <a:gd name="T32" fmla="*/ 18 w 96"/>
                      <a:gd name="T33" fmla="*/ 97 h 175"/>
                      <a:gd name="T34" fmla="*/ 18 w 96"/>
                      <a:gd name="T35" fmla="*/ 156 h 175"/>
                      <a:gd name="T36" fmla="*/ 22 w 96"/>
                      <a:gd name="T37" fmla="*/ 160 h 175"/>
                      <a:gd name="T38" fmla="*/ 92 w 96"/>
                      <a:gd name="T39" fmla="*/ 160 h 175"/>
                      <a:gd name="T40" fmla="*/ 96 w 96"/>
                      <a:gd name="T41" fmla="*/ 164 h 175"/>
                      <a:gd name="T42" fmla="*/ 96 w 96"/>
                      <a:gd name="T43" fmla="*/ 171 h 175"/>
                      <a:gd name="T44" fmla="*/ 92 w 96"/>
                      <a:gd name="T45" fmla="*/ 175 h 175"/>
                      <a:gd name="T46" fmla="*/ 4 w 96"/>
                      <a:gd name="T47" fmla="*/ 175 h 175"/>
                      <a:gd name="T48" fmla="*/ 0 w 96"/>
                      <a:gd name="T49" fmla="*/ 171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96" h="175">
                        <a:moveTo>
                          <a:pt x="0" y="171"/>
                        </a:move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2" y="0"/>
                          <a:pt x="3" y="0"/>
                        </a:cubicBezTo>
                        <a:cubicBezTo>
                          <a:pt x="94" y="0"/>
                          <a:pt x="94" y="0"/>
                          <a:pt x="94" y="0"/>
                        </a:cubicBezTo>
                        <a:cubicBezTo>
                          <a:pt x="95" y="0"/>
                          <a:pt x="96" y="2"/>
                          <a:pt x="96" y="3"/>
                        </a:cubicBezTo>
                        <a:cubicBezTo>
                          <a:pt x="96" y="14"/>
                          <a:pt x="96" y="14"/>
                          <a:pt x="96" y="14"/>
                        </a:cubicBezTo>
                        <a:cubicBezTo>
                          <a:pt x="96" y="15"/>
                          <a:pt x="95" y="16"/>
                          <a:pt x="94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19" y="16"/>
                          <a:pt x="18" y="17"/>
                          <a:pt x="18" y="19"/>
                        </a:cubicBezTo>
                        <a:cubicBezTo>
                          <a:pt x="18" y="77"/>
                          <a:pt x="18" y="77"/>
                          <a:pt x="18" y="77"/>
                        </a:cubicBezTo>
                        <a:cubicBezTo>
                          <a:pt x="18" y="78"/>
                          <a:pt x="19" y="79"/>
                          <a:pt x="20" y="79"/>
                        </a:cubicBezTo>
                        <a:cubicBezTo>
                          <a:pt x="91" y="79"/>
                          <a:pt x="91" y="79"/>
                          <a:pt x="91" y="79"/>
                        </a:cubicBezTo>
                        <a:cubicBezTo>
                          <a:pt x="92" y="79"/>
                          <a:pt x="94" y="80"/>
                          <a:pt x="94" y="82"/>
                        </a:cubicBezTo>
                        <a:cubicBezTo>
                          <a:pt x="94" y="93"/>
                          <a:pt x="94" y="93"/>
                          <a:pt x="94" y="93"/>
                        </a:cubicBezTo>
                        <a:cubicBezTo>
                          <a:pt x="94" y="94"/>
                          <a:pt x="92" y="95"/>
                          <a:pt x="91" y="95"/>
                        </a:cubicBezTo>
                        <a:cubicBezTo>
                          <a:pt x="20" y="95"/>
                          <a:pt x="20" y="95"/>
                          <a:pt x="20" y="95"/>
                        </a:cubicBezTo>
                        <a:cubicBezTo>
                          <a:pt x="19" y="95"/>
                          <a:pt x="18" y="96"/>
                          <a:pt x="18" y="97"/>
                        </a:cubicBezTo>
                        <a:cubicBezTo>
                          <a:pt x="18" y="156"/>
                          <a:pt x="18" y="156"/>
                          <a:pt x="18" y="156"/>
                        </a:cubicBezTo>
                        <a:cubicBezTo>
                          <a:pt x="18" y="158"/>
                          <a:pt x="20" y="160"/>
                          <a:pt x="22" y="160"/>
                        </a:cubicBezTo>
                        <a:cubicBezTo>
                          <a:pt x="92" y="160"/>
                          <a:pt x="92" y="160"/>
                          <a:pt x="92" y="160"/>
                        </a:cubicBezTo>
                        <a:cubicBezTo>
                          <a:pt x="94" y="160"/>
                          <a:pt x="96" y="161"/>
                          <a:pt x="96" y="164"/>
                        </a:cubicBezTo>
                        <a:cubicBezTo>
                          <a:pt x="96" y="171"/>
                          <a:pt x="96" y="171"/>
                          <a:pt x="96" y="171"/>
                        </a:cubicBezTo>
                        <a:cubicBezTo>
                          <a:pt x="96" y="174"/>
                          <a:pt x="94" y="175"/>
                          <a:pt x="92" y="175"/>
                        </a:cubicBezTo>
                        <a:cubicBezTo>
                          <a:pt x="4" y="175"/>
                          <a:pt x="4" y="175"/>
                          <a:pt x="4" y="175"/>
                        </a:cubicBezTo>
                        <a:cubicBezTo>
                          <a:pt x="2" y="175"/>
                          <a:pt x="0" y="174"/>
                          <a:pt x="0" y="171"/>
                        </a:cubicBezTo>
                      </a:path>
                    </a:pathLst>
                  </a:custGeom>
                  <a:solidFill>
                    <a:srgbClr val="1739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ZA" sz="1810"/>
                  </a:p>
                </p:txBody>
              </p:sp>
            </p:grpSp>
            <p:pic>
              <p:nvPicPr>
                <p:cNvPr id="14" name="Picture 658"/>
                <p:cNvPicPr>
                  <a:picLocks noChangeAspect="1" noChangeArrowheads="1"/>
                </p:cNvPicPr>
                <p:nvPr/>
              </p:nvPicPr>
              <p:blipFill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34076" y="6158568"/>
                  <a:ext cx="7938" cy="3555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5" name="Freeform 659"/>
                <p:cNvSpPr>
                  <a:spLocks noEditPoints="1"/>
                </p:cNvSpPr>
                <p:nvPr/>
              </p:nvSpPr>
              <p:spPr bwMode="auto">
                <a:xfrm>
                  <a:off x="2811069" y="6253818"/>
                  <a:ext cx="1166813" cy="165100"/>
                </a:xfrm>
                <a:custGeom>
                  <a:avLst/>
                  <a:gdLst>
                    <a:gd name="T0" fmla="*/ 77 w 1255"/>
                    <a:gd name="T1" fmla="*/ 37 h 176"/>
                    <a:gd name="T2" fmla="*/ 139 w 1255"/>
                    <a:gd name="T3" fmla="*/ 15 h 176"/>
                    <a:gd name="T4" fmla="*/ 3 w 1255"/>
                    <a:gd name="T5" fmla="*/ 55 h 176"/>
                    <a:gd name="T6" fmla="*/ 71 w 1255"/>
                    <a:gd name="T7" fmla="*/ 139 h 176"/>
                    <a:gd name="T8" fmla="*/ 0 w 1255"/>
                    <a:gd name="T9" fmla="*/ 157 h 176"/>
                    <a:gd name="T10" fmla="*/ 146 w 1255"/>
                    <a:gd name="T11" fmla="*/ 121 h 176"/>
                    <a:gd name="T12" fmla="*/ 262 w 1255"/>
                    <a:gd name="T13" fmla="*/ 101 h 176"/>
                    <a:gd name="T14" fmla="*/ 163 w 1255"/>
                    <a:gd name="T15" fmla="*/ 3 h 176"/>
                    <a:gd name="T16" fmla="*/ 208 w 1255"/>
                    <a:gd name="T17" fmla="*/ 173 h 176"/>
                    <a:gd name="T18" fmla="*/ 251 w 1255"/>
                    <a:gd name="T19" fmla="*/ 156 h 176"/>
                    <a:gd name="T20" fmla="*/ 316 w 1255"/>
                    <a:gd name="T21" fmla="*/ 83 h 176"/>
                    <a:gd name="T22" fmla="*/ 360 w 1255"/>
                    <a:gd name="T23" fmla="*/ 173 h 176"/>
                    <a:gd name="T24" fmla="*/ 320 w 1255"/>
                    <a:gd name="T25" fmla="*/ 3 h 176"/>
                    <a:gd name="T26" fmla="*/ 473 w 1255"/>
                    <a:gd name="T27" fmla="*/ 0 h 176"/>
                    <a:gd name="T28" fmla="*/ 473 w 1255"/>
                    <a:gd name="T29" fmla="*/ 176 h 176"/>
                    <a:gd name="T30" fmla="*/ 473 w 1255"/>
                    <a:gd name="T31" fmla="*/ 0 h 176"/>
                    <a:gd name="T32" fmla="*/ 428 w 1255"/>
                    <a:gd name="T33" fmla="*/ 88 h 176"/>
                    <a:gd name="T34" fmla="*/ 519 w 1255"/>
                    <a:gd name="T35" fmla="*/ 88 h 176"/>
                    <a:gd name="T36" fmla="*/ 634 w 1255"/>
                    <a:gd name="T37" fmla="*/ 3 h 176"/>
                    <a:gd name="T38" fmla="*/ 586 w 1255"/>
                    <a:gd name="T39" fmla="*/ 173 h 176"/>
                    <a:gd name="T40" fmla="*/ 714 w 1255"/>
                    <a:gd name="T41" fmla="*/ 135 h 176"/>
                    <a:gd name="T42" fmla="*/ 634 w 1255"/>
                    <a:gd name="T43" fmla="*/ 3 h 176"/>
                    <a:gd name="T44" fmla="*/ 733 w 1255"/>
                    <a:gd name="T45" fmla="*/ 3 h 176"/>
                    <a:gd name="T46" fmla="*/ 862 w 1255"/>
                    <a:gd name="T47" fmla="*/ 173 h 176"/>
                    <a:gd name="T48" fmla="*/ 781 w 1255"/>
                    <a:gd name="T49" fmla="*/ 135 h 176"/>
                    <a:gd name="T50" fmla="*/ 953 w 1255"/>
                    <a:gd name="T51" fmla="*/ 3 h 176"/>
                    <a:gd name="T52" fmla="*/ 927 w 1255"/>
                    <a:gd name="T53" fmla="*/ 173 h 176"/>
                    <a:gd name="T54" fmla="*/ 1012 w 1255"/>
                    <a:gd name="T55" fmla="*/ 140 h 176"/>
                    <a:gd name="T56" fmla="*/ 1075 w 1255"/>
                    <a:gd name="T57" fmla="*/ 173 h 176"/>
                    <a:gd name="T58" fmla="*/ 953 w 1255"/>
                    <a:gd name="T59" fmla="*/ 3 h 176"/>
                    <a:gd name="T60" fmla="*/ 976 w 1255"/>
                    <a:gd name="T61" fmla="*/ 50 h 176"/>
                    <a:gd name="T62" fmla="*/ 955 w 1255"/>
                    <a:gd name="T63" fmla="*/ 104 h 176"/>
                    <a:gd name="T64" fmla="*/ 1208 w 1255"/>
                    <a:gd name="T65" fmla="*/ 94 h 176"/>
                    <a:gd name="T66" fmla="*/ 1094 w 1255"/>
                    <a:gd name="T67" fmla="*/ 3 h 176"/>
                    <a:gd name="T68" fmla="*/ 1141 w 1255"/>
                    <a:gd name="T69" fmla="*/ 173 h 176"/>
                    <a:gd name="T70" fmla="*/ 1216 w 1255"/>
                    <a:gd name="T71" fmla="*/ 173 h 176"/>
                    <a:gd name="T72" fmla="*/ 1255 w 1255"/>
                    <a:gd name="T73" fmla="*/ 3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255" h="176">
                      <a:moveTo>
                        <a:pt x="50" y="52"/>
                      </a:moveTo>
                      <a:cubicBezTo>
                        <a:pt x="50" y="44"/>
                        <a:pt x="57" y="37"/>
                        <a:pt x="77" y="37"/>
                      </a:cubicBezTo>
                      <a:cubicBezTo>
                        <a:pt x="92" y="37"/>
                        <a:pt x="108" y="41"/>
                        <a:pt x="124" y="50"/>
                      </a:cubicBezTo>
                      <a:cubicBezTo>
                        <a:pt x="139" y="15"/>
                        <a:pt x="139" y="15"/>
                        <a:pt x="139" y="15"/>
                      </a:cubicBezTo>
                      <a:cubicBezTo>
                        <a:pt x="122" y="5"/>
                        <a:pt x="100" y="0"/>
                        <a:pt x="78" y="0"/>
                      </a:cubicBezTo>
                      <a:cubicBezTo>
                        <a:pt x="27" y="0"/>
                        <a:pt x="3" y="25"/>
                        <a:pt x="3" y="55"/>
                      </a:cubicBezTo>
                      <a:cubicBezTo>
                        <a:pt x="3" y="118"/>
                        <a:pt x="99" y="98"/>
                        <a:pt x="99" y="125"/>
                      </a:cubicBezTo>
                      <a:cubicBezTo>
                        <a:pt x="99" y="133"/>
                        <a:pt x="91" y="139"/>
                        <a:pt x="71" y="139"/>
                      </a:cubicBezTo>
                      <a:cubicBezTo>
                        <a:pt x="52" y="139"/>
                        <a:pt x="30" y="132"/>
                        <a:pt x="15" y="122"/>
                      </a:cubicBezTo>
                      <a:cubicBezTo>
                        <a:pt x="0" y="157"/>
                        <a:pt x="0" y="157"/>
                        <a:pt x="0" y="157"/>
                      </a:cubicBezTo>
                      <a:cubicBezTo>
                        <a:pt x="16" y="169"/>
                        <a:pt x="43" y="176"/>
                        <a:pt x="71" y="176"/>
                      </a:cubicBezTo>
                      <a:cubicBezTo>
                        <a:pt x="121" y="176"/>
                        <a:pt x="146" y="151"/>
                        <a:pt x="146" y="121"/>
                      </a:cubicBezTo>
                      <a:cubicBezTo>
                        <a:pt x="146" y="59"/>
                        <a:pt x="50" y="78"/>
                        <a:pt x="50" y="52"/>
                      </a:cubicBezTo>
                      <a:close/>
                      <a:moveTo>
                        <a:pt x="262" y="101"/>
                      </a:moveTo>
                      <a:cubicBezTo>
                        <a:pt x="203" y="3"/>
                        <a:pt x="203" y="3"/>
                        <a:pt x="203" y="3"/>
                      </a:cubicBezTo>
                      <a:cubicBezTo>
                        <a:pt x="163" y="3"/>
                        <a:pt x="163" y="3"/>
                        <a:pt x="163" y="3"/>
                      </a:cubicBezTo>
                      <a:cubicBezTo>
                        <a:pt x="163" y="173"/>
                        <a:pt x="163" y="173"/>
                        <a:pt x="163" y="173"/>
                      </a:cubicBezTo>
                      <a:cubicBezTo>
                        <a:pt x="208" y="173"/>
                        <a:pt x="208" y="173"/>
                        <a:pt x="208" y="173"/>
                      </a:cubicBezTo>
                      <a:cubicBezTo>
                        <a:pt x="208" y="85"/>
                        <a:pt x="208" y="85"/>
                        <a:pt x="208" y="85"/>
                      </a:cubicBezTo>
                      <a:cubicBezTo>
                        <a:pt x="251" y="156"/>
                        <a:pt x="251" y="156"/>
                        <a:pt x="251" y="156"/>
                      </a:cubicBezTo>
                      <a:cubicBezTo>
                        <a:pt x="272" y="156"/>
                        <a:pt x="272" y="156"/>
                        <a:pt x="272" y="156"/>
                      </a:cubicBezTo>
                      <a:cubicBezTo>
                        <a:pt x="316" y="83"/>
                        <a:pt x="316" y="83"/>
                        <a:pt x="316" y="83"/>
                      </a:cubicBezTo>
                      <a:cubicBezTo>
                        <a:pt x="316" y="173"/>
                        <a:pt x="316" y="173"/>
                        <a:pt x="316" y="173"/>
                      </a:cubicBezTo>
                      <a:cubicBezTo>
                        <a:pt x="360" y="173"/>
                        <a:pt x="360" y="173"/>
                        <a:pt x="360" y="173"/>
                      </a:cubicBezTo>
                      <a:cubicBezTo>
                        <a:pt x="360" y="3"/>
                        <a:pt x="360" y="3"/>
                        <a:pt x="360" y="3"/>
                      </a:cubicBezTo>
                      <a:cubicBezTo>
                        <a:pt x="320" y="3"/>
                        <a:pt x="320" y="3"/>
                        <a:pt x="320" y="3"/>
                      </a:cubicBezTo>
                      <a:lnTo>
                        <a:pt x="262" y="101"/>
                      </a:lnTo>
                      <a:close/>
                      <a:moveTo>
                        <a:pt x="473" y="0"/>
                      </a:moveTo>
                      <a:cubicBezTo>
                        <a:pt x="419" y="0"/>
                        <a:pt x="379" y="37"/>
                        <a:pt x="379" y="88"/>
                      </a:cubicBezTo>
                      <a:cubicBezTo>
                        <a:pt x="379" y="139"/>
                        <a:pt x="419" y="176"/>
                        <a:pt x="473" y="176"/>
                      </a:cubicBezTo>
                      <a:cubicBezTo>
                        <a:pt x="527" y="176"/>
                        <a:pt x="567" y="139"/>
                        <a:pt x="567" y="88"/>
                      </a:cubicBezTo>
                      <a:cubicBezTo>
                        <a:pt x="567" y="37"/>
                        <a:pt x="527" y="0"/>
                        <a:pt x="473" y="0"/>
                      </a:cubicBezTo>
                      <a:close/>
                      <a:moveTo>
                        <a:pt x="473" y="136"/>
                      </a:moveTo>
                      <a:cubicBezTo>
                        <a:pt x="448" y="136"/>
                        <a:pt x="428" y="117"/>
                        <a:pt x="428" y="88"/>
                      </a:cubicBezTo>
                      <a:cubicBezTo>
                        <a:pt x="428" y="59"/>
                        <a:pt x="448" y="40"/>
                        <a:pt x="473" y="40"/>
                      </a:cubicBezTo>
                      <a:cubicBezTo>
                        <a:pt x="499" y="40"/>
                        <a:pt x="519" y="59"/>
                        <a:pt x="519" y="88"/>
                      </a:cubicBezTo>
                      <a:cubicBezTo>
                        <a:pt x="519" y="117"/>
                        <a:pt x="499" y="136"/>
                        <a:pt x="473" y="136"/>
                      </a:cubicBezTo>
                      <a:close/>
                      <a:moveTo>
                        <a:pt x="634" y="3"/>
                      </a:moveTo>
                      <a:cubicBezTo>
                        <a:pt x="586" y="3"/>
                        <a:pt x="586" y="3"/>
                        <a:pt x="586" y="3"/>
                      </a:cubicBezTo>
                      <a:cubicBezTo>
                        <a:pt x="586" y="173"/>
                        <a:pt x="586" y="173"/>
                        <a:pt x="586" y="173"/>
                      </a:cubicBezTo>
                      <a:cubicBezTo>
                        <a:pt x="714" y="173"/>
                        <a:pt x="714" y="173"/>
                        <a:pt x="714" y="173"/>
                      </a:cubicBezTo>
                      <a:cubicBezTo>
                        <a:pt x="714" y="135"/>
                        <a:pt x="714" y="135"/>
                        <a:pt x="714" y="135"/>
                      </a:cubicBezTo>
                      <a:cubicBezTo>
                        <a:pt x="634" y="135"/>
                        <a:pt x="634" y="135"/>
                        <a:pt x="634" y="135"/>
                      </a:cubicBezTo>
                      <a:lnTo>
                        <a:pt x="634" y="3"/>
                      </a:lnTo>
                      <a:close/>
                      <a:moveTo>
                        <a:pt x="781" y="3"/>
                      </a:moveTo>
                      <a:cubicBezTo>
                        <a:pt x="733" y="3"/>
                        <a:pt x="733" y="3"/>
                        <a:pt x="733" y="3"/>
                      </a:cubicBezTo>
                      <a:cubicBezTo>
                        <a:pt x="733" y="173"/>
                        <a:pt x="733" y="173"/>
                        <a:pt x="733" y="173"/>
                      </a:cubicBezTo>
                      <a:cubicBezTo>
                        <a:pt x="862" y="173"/>
                        <a:pt x="862" y="173"/>
                        <a:pt x="862" y="173"/>
                      </a:cubicBezTo>
                      <a:cubicBezTo>
                        <a:pt x="862" y="135"/>
                        <a:pt x="862" y="135"/>
                        <a:pt x="862" y="135"/>
                      </a:cubicBezTo>
                      <a:cubicBezTo>
                        <a:pt x="781" y="135"/>
                        <a:pt x="781" y="135"/>
                        <a:pt x="781" y="135"/>
                      </a:cubicBezTo>
                      <a:lnTo>
                        <a:pt x="781" y="3"/>
                      </a:lnTo>
                      <a:close/>
                      <a:moveTo>
                        <a:pt x="953" y="3"/>
                      </a:moveTo>
                      <a:cubicBezTo>
                        <a:pt x="878" y="173"/>
                        <a:pt x="878" y="173"/>
                        <a:pt x="878" y="173"/>
                      </a:cubicBezTo>
                      <a:cubicBezTo>
                        <a:pt x="927" y="173"/>
                        <a:pt x="927" y="173"/>
                        <a:pt x="927" y="173"/>
                      </a:cubicBezTo>
                      <a:cubicBezTo>
                        <a:pt x="941" y="140"/>
                        <a:pt x="941" y="140"/>
                        <a:pt x="941" y="140"/>
                      </a:cubicBezTo>
                      <a:cubicBezTo>
                        <a:pt x="1012" y="140"/>
                        <a:pt x="1012" y="140"/>
                        <a:pt x="1012" y="140"/>
                      </a:cubicBezTo>
                      <a:cubicBezTo>
                        <a:pt x="1025" y="173"/>
                        <a:pt x="1025" y="173"/>
                        <a:pt x="1025" y="173"/>
                      </a:cubicBezTo>
                      <a:cubicBezTo>
                        <a:pt x="1075" y="173"/>
                        <a:pt x="1075" y="173"/>
                        <a:pt x="1075" y="173"/>
                      </a:cubicBezTo>
                      <a:cubicBezTo>
                        <a:pt x="1000" y="3"/>
                        <a:pt x="1000" y="3"/>
                        <a:pt x="1000" y="3"/>
                      </a:cubicBezTo>
                      <a:lnTo>
                        <a:pt x="953" y="3"/>
                      </a:lnTo>
                      <a:close/>
                      <a:moveTo>
                        <a:pt x="955" y="104"/>
                      </a:moveTo>
                      <a:cubicBezTo>
                        <a:pt x="976" y="50"/>
                        <a:pt x="976" y="50"/>
                        <a:pt x="976" y="50"/>
                      </a:cubicBezTo>
                      <a:cubicBezTo>
                        <a:pt x="998" y="104"/>
                        <a:pt x="998" y="104"/>
                        <a:pt x="998" y="104"/>
                      </a:cubicBezTo>
                      <a:lnTo>
                        <a:pt x="955" y="104"/>
                      </a:lnTo>
                      <a:close/>
                      <a:moveTo>
                        <a:pt x="1208" y="3"/>
                      </a:moveTo>
                      <a:cubicBezTo>
                        <a:pt x="1208" y="94"/>
                        <a:pt x="1208" y="94"/>
                        <a:pt x="1208" y="94"/>
                      </a:cubicBezTo>
                      <a:cubicBezTo>
                        <a:pt x="1133" y="3"/>
                        <a:pt x="1133" y="3"/>
                        <a:pt x="1133" y="3"/>
                      </a:cubicBezTo>
                      <a:cubicBezTo>
                        <a:pt x="1094" y="3"/>
                        <a:pt x="1094" y="3"/>
                        <a:pt x="1094" y="3"/>
                      </a:cubicBezTo>
                      <a:cubicBezTo>
                        <a:pt x="1094" y="173"/>
                        <a:pt x="1094" y="173"/>
                        <a:pt x="1094" y="173"/>
                      </a:cubicBezTo>
                      <a:cubicBezTo>
                        <a:pt x="1141" y="173"/>
                        <a:pt x="1141" y="173"/>
                        <a:pt x="1141" y="173"/>
                      </a:cubicBezTo>
                      <a:cubicBezTo>
                        <a:pt x="1141" y="82"/>
                        <a:pt x="1141" y="82"/>
                        <a:pt x="1141" y="82"/>
                      </a:cubicBezTo>
                      <a:cubicBezTo>
                        <a:pt x="1216" y="173"/>
                        <a:pt x="1216" y="173"/>
                        <a:pt x="1216" y="173"/>
                      </a:cubicBezTo>
                      <a:cubicBezTo>
                        <a:pt x="1255" y="173"/>
                        <a:pt x="1255" y="173"/>
                        <a:pt x="1255" y="173"/>
                      </a:cubicBezTo>
                      <a:cubicBezTo>
                        <a:pt x="1255" y="3"/>
                        <a:pt x="1255" y="3"/>
                        <a:pt x="1255" y="3"/>
                      </a:cubicBezTo>
                      <a:lnTo>
                        <a:pt x="1208" y="3"/>
                      </a:lnTo>
                      <a:close/>
                    </a:path>
                  </a:pathLst>
                </a:custGeom>
                <a:solidFill>
                  <a:srgbClr val="101F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ZA" sz="1810"/>
                </a:p>
              </p:txBody>
            </p:sp>
          </p:grpSp>
          <p:sp>
            <p:nvSpPr>
              <p:cNvPr id="12" name="Oval 11"/>
              <p:cNvSpPr/>
              <p:nvPr/>
            </p:nvSpPr>
            <p:spPr>
              <a:xfrm>
                <a:off x="2039435" y="5522931"/>
                <a:ext cx="72008" cy="72008"/>
              </a:xfrm>
              <a:prstGeom prst="ellipse">
                <a:avLst/>
              </a:prstGeom>
              <a:solidFill>
                <a:srgbClr val="00BC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810"/>
              </a:p>
            </p:txBody>
          </p:sp>
        </p:grpSp>
      </p:grpSp>
      <p:sp>
        <p:nvSpPr>
          <p:cNvPr id="29" name="Rectangle 28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30" name="Rectangle 29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sp>
        <p:nvSpPr>
          <p:cNvPr id="31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cxnSp>
        <p:nvCxnSpPr>
          <p:cNvPr id="32" name="Straight Connector 31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6126573" y="0"/>
            <a:ext cx="6125753" cy="8778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10"/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6125365" y="2"/>
            <a:ext cx="2321543" cy="3453850"/>
            <a:chOff x="3839" y="-12"/>
            <a:chExt cx="1455" cy="1700"/>
          </a:xfrm>
        </p:grpSpPr>
        <p:sp>
          <p:nvSpPr>
            <p:cNvPr id="4" name="Freeform 5"/>
            <p:cNvSpPr/>
            <p:nvPr userDrawn="1"/>
          </p:nvSpPr>
          <p:spPr bwMode="auto">
            <a:xfrm>
              <a:off x="3839" y="-12"/>
              <a:ext cx="680" cy="933"/>
            </a:xfrm>
            <a:custGeom>
              <a:avLst/>
              <a:gdLst>
                <a:gd name="T0" fmla="*/ 0 w 680"/>
                <a:gd name="T1" fmla="*/ 0 h 933"/>
                <a:gd name="T2" fmla="*/ 0 w 680"/>
                <a:gd name="T3" fmla="*/ 509 h 933"/>
                <a:gd name="T4" fmla="*/ 425 w 680"/>
                <a:gd name="T5" fmla="*/ 933 h 933"/>
                <a:gd name="T6" fmla="*/ 535 w 680"/>
                <a:gd name="T7" fmla="*/ 933 h 933"/>
                <a:gd name="T8" fmla="*/ 535 w 680"/>
                <a:gd name="T9" fmla="*/ 789 h 933"/>
                <a:gd name="T10" fmla="*/ 680 w 680"/>
                <a:gd name="T11" fmla="*/ 789 h 933"/>
                <a:gd name="T12" fmla="*/ 680 w 680"/>
                <a:gd name="T13" fmla="*/ 680 h 933"/>
                <a:gd name="T14" fmla="*/ 0 w 680"/>
                <a:gd name="T15" fmla="*/ 0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0" h="933">
                  <a:moveTo>
                    <a:pt x="0" y="0"/>
                  </a:moveTo>
                  <a:lnTo>
                    <a:pt x="0" y="509"/>
                  </a:lnTo>
                  <a:lnTo>
                    <a:pt x="425" y="933"/>
                  </a:lnTo>
                  <a:lnTo>
                    <a:pt x="535" y="933"/>
                  </a:lnTo>
                  <a:lnTo>
                    <a:pt x="535" y="789"/>
                  </a:lnTo>
                  <a:lnTo>
                    <a:pt x="680" y="789"/>
                  </a:lnTo>
                  <a:lnTo>
                    <a:pt x="680" y="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alpha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5" name="Freeform 6"/>
            <p:cNvSpPr/>
            <p:nvPr userDrawn="1"/>
          </p:nvSpPr>
          <p:spPr bwMode="auto">
            <a:xfrm>
              <a:off x="3839" y="-12"/>
              <a:ext cx="680" cy="933"/>
            </a:xfrm>
            <a:custGeom>
              <a:avLst/>
              <a:gdLst>
                <a:gd name="T0" fmla="*/ 0 w 680"/>
                <a:gd name="T1" fmla="*/ 0 h 933"/>
                <a:gd name="T2" fmla="*/ 0 w 680"/>
                <a:gd name="T3" fmla="*/ 509 h 933"/>
                <a:gd name="T4" fmla="*/ 425 w 680"/>
                <a:gd name="T5" fmla="*/ 933 h 933"/>
                <a:gd name="T6" fmla="*/ 535 w 680"/>
                <a:gd name="T7" fmla="*/ 933 h 933"/>
                <a:gd name="T8" fmla="*/ 535 w 680"/>
                <a:gd name="T9" fmla="*/ 789 h 933"/>
                <a:gd name="T10" fmla="*/ 680 w 680"/>
                <a:gd name="T11" fmla="*/ 789 h 933"/>
                <a:gd name="T12" fmla="*/ 680 w 680"/>
                <a:gd name="T13" fmla="*/ 680 h 933"/>
                <a:gd name="T14" fmla="*/ 0 w 680"/>
                <a:gd name="T15" fmla="*/ 0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0" h="933">
                  <a:moveTo>
                    <a:pt x="0" y="0"/>
                  </a:moveTo>
                  <a:lnTo>
                    <a:pt x="0" y="509"/>
                  </a:lnTo>
                  <a:lnTo>
                    <a:pt x="425" y="933"/>
                  </a:lnTo>
                  <a:lnTo>
                    <a:pt x="535" y="933"/>
                  </a:lnTo>
                  <a:lnTo>
                    <a:pt x="535" y="789"/>
                  </a:lnTo>
                  <a:lnTo>
                    <a:pt x="680" y="789"/>
                  </a:lnTo>
                  <a:lnTo>
                    <a:pt x="680" y="68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6" name="Freeform 7"/>
            <p:cNvSpPr/>
            <p:nvPr userDrawn="1"/>
          </p:nvSpPr>
          <p:spPr bwMode="auto">
            <a:xfrm>
              <a:off x="4119" y="522"/>
              <a:ext cx="400" cy="399"/>
            </a:xfrm>
            <a:custGeom>
              <a:avLst/>
              <a:gdLst>
                <a:gd name="T0" fmla="*/ 0 w 400"/>
                <a:gd name="T1" fmla="*/ 146 h 399"/>
                <a:gd name="T2" fmla="*/ 145 w 400"/>
                <a:gd name="T3" fmla="*/ 146 h 399"/>
                <a:gd name="T4" fmla="*/ 145 w 400"/>
                <a:gd name="T5" fmla="*/ 0 h 399"/>
                <a:gd name="T6" fmla="*/ 255 w 400"/>
                <a:gd name="T7" fmla="*/ 0 h 399"/>
                <a:gd name="T8" fmla="*/ 255 w 400"/>
                <a:gd name="T9" fmla="*/ 146 h 399"/>
                <a:gd name="T10" fmla="*/ 400 w 400"/>
                <a:gd name="T11" fmla="*/ 146 h 399"/>
                <a:gd name="T12" fmla="*/ 400 w 400"/>
                <a:gd name="T13" fmla="*/ 255 h 399"/>
                <a:gd name="T14" fmla="*/ 255 w 400"/>
                <a:gd name="T15" fmla="*/ 255 h 399"/>
                <a:gd name="T16" fmla="*/ 255 w 400"/>
                <a:gd name="T17" fmla="*/ 399 h 399"/>
                <a:gd name="T18" fmla="*/ 145 w 400"/>
                <a:gd name="T19" fmla="*/ 399 h 399"/>
                <a:gd name="T20" fmla="*/ 145 w 400"/>
                <a:gd name="T21" fmla="*/ 255 h 399"/>
                <a:gd name="T22" fmla="*/ 0 w 400"/>
                <a:gd name="T23" fmla="*/ 255 h 399"/>
                <a:gd name="T24" fmla="*/ 0 w 400"/>
                <a:gd name="T25" fmla="*/ 146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0" h="399">
                  <a:moveTo>
                    <a:pt x="0" y="146"/>
                  </a:moveTo>
                  <a:lnTo>
                    <a:pt x="145" y="146"/>
                  </a:lnTo>
                  <a:lnTo>
                    <a:pt x="145" y="0"/>
                  </a:lnTo>
                  <a:lnTo>
                    <a:pt x="255" y="0"/>
                  </a:lnTo>
                  <a:lnTo>
                    <a:pt x="255" y="146"/>
                  </a:lnTo>
                  <a:lnTo>
                    <a:pt x="400" y="146"/>
                  </a:lnTo>
                  <a:lnTo>
                    <a:pt x="400" y="255"/>
                  </a:lnTo>
                  <a:lnTo>
                    <a:pt x="255" y="255"/>
                  </a:lnTo>
                  <a:lnTo>
                    <a:pt x="255" y="399"/>
                  </a:lnTo>
                  <a:lnTo>
                    <a:pt x="145" y="399"/>
                  </a:lnTo>
                  <a:lnTo>
                    <a:pt x="145" y="255"/>
                  </a:lnTo>
                  <a:lnTo>
                    <a:pt x="0" y="255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34" name="Freeform 8"/>
            <p:cNvSpPr/>
            <p:nvPr userDrawn="1"/>
          </p:nvSpPr>
          <p:spPr bwMode="auto">
            <a:xfrm>
              <a:off x="4277" y="672"/>
              <a:ext cx="979" cy="962"/>
            </a:xfrm>
            <a:custGeom>
              <a:avLst/>
              <a:gdLst>
                <a:gd name="T0" fmla="*/ 673 w 979"/>
                <a:gd name="T1" fmla="*/ 0 h 962"/>
                <a:gd name="T2" fmla="*/ 0 w 979"/>
                <a:gd name="T3" fmla="*/ 672 h 962"/>
                <a:gd name="T4" fmla="*/ 274 w 979"/>
                <a:gd name="T5" fmla="*/ 962 h 962"/>
                <a:gd name="T6" fmla="*/ 979 w 979"/>
                <a:gd name="T7" fmla="*/ 256 h 962"/>
                <a:gd name="T8" fmla="*/ 716 w 979"/>
                <a:gd name="T9" fmla="*/ 240 h 962"/>
                <a:gd name="T10" fmla="*/ 673 w 979"/>
                <a:gd name="T11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9" h="962">
                  <a:moveTo>
                    <a:pt x="673" y="0"/>
                  </a:moveTo>
                  <a:lnTo>
                    <a:pt x="0" y="672"/>
                  </a:lnTo>
                  <a:lnTo>
                    <a:pt x="274" y="962"/>
                  </a:lnTo>
                  <a:lnTo>
                    <a:pt x="979" y="256"/>
                  </a:lnTo>
                  <a:lnTo>
                    <a:pt x="716" y="24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chemeClr val="accent5">
                <a:alpha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en-ZA" sz="1810"/>
            </a:p>
          </p:txBody>
        </p:sp>
        <p:sp>
          <p:nvSpPr>
            <p:cNvPr id="35" name="Freeform 9"/>
            <p:cNvSpPr/>
            <p:nvPr userDrawn="1"/>
          </p:nvSpPr>
          <p:spPr bwMode="auto">
            <a:xfrm>
              <a:off x="4277" y="672"/>
              <a:ext cx="979" cy="962"/>
            </a:xfrm>
            <a:custGeom>
              <a:avLst/>
              <a:gdLst>
                <a:gd name="T0" fmla="*/ 673 w 979"/>
                <a:gd name="T1" fmla="*/ 0 h 962"/>
                <a:gd name="T2" fmla="*/ 0 w 979"/>
                <a:gd name="T3" fmla="*/ 672 h 962"/>
                <a:gd name="T4" fmla="*/ 274 w 979"/>
                <a:gd name="T5" fmla="*/ 962 h 962"/>
                <a:gd name="T6" fmla="*/ 979 w 979"/>
                <a:gd name="T7" fmla="*/ 256 h 962"/>
                <a:gd name="T8" fmla="*/ 716 w 979"/>
                <a:gd name="T9" fmla="*/ 240 h 962"/>
                <a:gd name="T10" fmla="*/ 673 w 979"/>
                <a:gd name="T11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9" h="962">
                  <a:moveTo>
                    <a:pt x="673" y="0"/>
                  </a:moveTo>
                  <a:lnTo>
                    <a:pt x="0" y="672"/>
                  </a:lnTo>
                  <a:lnTo>
                    <a:pt x="274" y="962"/>
                  </a:lnTo>
                  <a:lnTo>
                    <a:pt x="979" y="256"/>
                  </a:lnTo>
                  <a:lnTo>
                    <a:pt x="716" y="240"/>
                  </a:lnTo>
                  <a:lnTo>
                    <a:pt x="6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36" name="Oval 10"/>
            <p:cNvSpPr>
              <a:spLocks noChangeArrowheads="1"/>
            </p:cNvSpPr>
            <p:nvPr userDrawn="1"/>
          </p:nvSpPr>
          <p:spPr bwMode="auto">
            <a:xfrm>
              <a:off x="4215" y="1289"/>
              <a:ext cx="399" cy="399"/>
            </a:xfrm>
            <a:prstGeom prst="ellipse">
              <a:avLst/>
            </a:prstGeom>
            <a:solidFill>
              <a:srgbClr val="14B7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37" name="Freeform 11"/>
            <p:cNvSpPr>
              <a:spLocks noEditPoints="1"/>
            </p:cNvSpPr>
            <p:nvPr userDrawn="1"/>
          </p:nvSpPr>
          <p:spPr bwMode="auto">
            <a:xfrm>
              <a:off x="4894" y="610"/>
              <a:ext cx="400" cy="398"/>
            </a:xfrm>
            <a:custGeom>
              <a:avLst/>
              <a:gdLst>
                <a:gd name="T0" fmla="*/ 223 w 270"/>
                <a:gd name="T1" fmla="*/ 33 h 269"/>
                <a:gd name="T2" fmla="*/ 213 w 270"/>
                <a:gd name="T3" fmla="*/ 25 h 269"/>
                <a:gd name="T4" fmla="*/ 205 w 270"/>
                <a:gd name="T5" fmla="*/ 19 h 269"/>
                <a:gd name="T6" fmla="*/ 196 w 270"/>
                <a:gd name="T7" fmla="*/ 15 h 269"/>
                <a:gd name="T8" fmla="*/ 187 w 270"/>
                <a:gd name="T9" fmla="*/ 10 h 269"/>
                <a:gd name="T10" fmla="*/ 180 w 270"/>
                <a:gd name="T11" fmla="*/ 8 h 269"/>
                <a:gd name="T12" fmla="*/ 173 w 270"/>
                <a:gd name="T13" fmla="*/ 5 h 269"/>
                <a:gd name="T14" fmla="*/ 164 w 270"/>
                <a:gd name="T15" fmla="*/ 3 h 269"/>
                <a:gd name="T16" fmla="*/ 150 w 270"/>
                <a:gd name="T17" fmla="*/ 1 h 269"/>
                <a:gd name="T18" fmla="*/ 127 w 270"/>
                <a:gd name="T19" fmla="*/ 0 h 269"/>
                <a:gd name="T20" fmla="*/ 118 w 270"/>
                <a:gd name="T21" fmla="*/ 1 h 269"/>
                <a:gd name="T22" fmla="*/ 109 w 270"/>
                <a:gd name="T23" fmla="*/ 3 h 269"/>
                <a:gd name="T24" fmla="*/ 105 w 270"/>
                <a:gd name="T25" fmla="*/ 3 h 269"/>
                <a:gd name="T26" fmla="*/ 96 w 270"/>
                <a:gd name="T27" fmla="*/ 6 h 269"/>
                <a:gd name="T28" fmla="*/ 89 w 270"/>
                <a:gd name="T29" fmla="*/ 8 h 269"/>
                <a:gd name="T30" fmla="*/ 80 w 270"/>
                <a:gd name="T31" fmla="*/ 12 h 269"/>
                <a:gd name="T32" fmla="*/ 74 w 270"/>
                <a:gd name="T33" fmla="*/ 15 h 269"/>
                <a:gd name="T34" fmla="*/ 68 w 270"/>
                <a:gd name="T35" fmla="*/ 18 h 269"/>
                <a:gd name="T36" fmla="*/ 63 w 270"/>
                <a:gd name="T37" fmla="*/ 21 h 269"/>
                <a:gd name="T38" fmla="*/ 55 w 270"/>
                <a:gd name="T39" fmla="*/ 27 h 269"/>
                <a:gd name="T40" fmla="*/ 0 w 270"/>
                <a:gd name="T41" fmla="*/ 135 h 269"/>
                <a:gd name="T42" fmla="*/ 235 w 270"/>
                <a:gd name="T43" fmla="*/ 225 h 269"/>
                <a:gd name="T44" fmla="*/ 236 w 270"/>
                <a:gd name="T45" fmla="*/ 224 h 269"/>
                <a:gd name="T46" fmla="*/ 243 w 270"/>
                <a:gd name="T47" fmla="*/ 216 h 269"/>
                <a:gd name="T48" fmla="*/ 246 w 270"/>
                <a:gd name="T49" fmla="*/ 211 h 269"/>
                <a:gd name="T50" fmla="*/ 249 w 270"/>
                <a:gd name="T51" fmla="*/ 206 h 269"/>
                <a:gd name="T52" fmla="*/ 255 w 270"/>
                <a:gd name="T53" fmla="*/ 196 h 269"/>
                <a:gd name="T54" fmla="*/ 259 w 270"/>
                <a:gd name="T55" fmla="*/ 187 h 269"/>
                <a:gd name="T56" fmla="*/ 262 w 270"/>
                <a:gd name="T57" fmla="*/ 181 h 269"/>
                <a:gd name="T58" fmla="*/ 264 w 270"/>
                <a:gd name="T59" fmla="*/ 174 h 269"/>
                <a:gd name="T60" fmla="*/ 266 w 270"/>
                <a:gd name="T61" fmla="*/ 168 h 269"/>
                <a:gd name="T62" fmla="*/ 266 w 270"/>
                <a:gd name="T63" fmla="*/ 165 h 269"/>
                <a:gd name="T64" fmla="*/ 269 w 270"/>
                <a:gd name="T65" fmla="*/ 153 h 269"/>
                <a:gd name="T66" fmla="*/ 269 w 270"/>
                <a:gd name="T67" fmla="*/ 147 h 269"/>
                <a:gd name="T68" fmla="*/ 270 w 270"/>
                <a:gd name="T69" fmla="*/ 135 h 269"/>
                <a:gd name="T70" fmla="*/ 230 w 270"/>
                <a:gd name="T71" fmla="*/ 39 h 269"/>
                <a:gd name="T72" fmla="*/ 74 w 270"/>
                <a:gd name="T73" fmla="*/ 135 h 269"/>
                <a:gd name="T74" fmla="*/ 196 w 270"/>
                <a:gd name="T75" fmla="*/ 135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0" h="269">
                  <a:moveTo>
                    <a:pt x="230" y="39"/>
                  </a:moveTo>
                  <a:cubicBezTo>
                    <a:pt x="228" y="37"/>
                    <a:pt x="226" y="35"/>
                    <a:pt x="223" y="33"/>
                  </a:cubicBezTo>
                  <a:cubicBezTo>
                    <a:pt x="222" y="31"/>
                    <a:pt x="220" y="30"/>
                    <a:pt x="218" y="29"/>
                  </a:cubicBezTo>
                  <a:cubicBezTo>
                    <a:pt x="217" y="27"/>
                    <a:pt x="215" y="26"/>
                    <a:pt x="213" y="25"/>
                  </a:cubicBezTo>
                  <a:cubicBezTo>
                    <a:pt x="211" y="24"/>
                    <a:pt x="210" y="22"/>
                    <a:pt x="208" y="21"/>
                  </a:cubicBezTo>
                  <a:cubicBezTo>
                    <a:pt x="207" y="21"/>
                    <a:pt x="206" y="20"/>
                    <a:pt x="205" y="19"/>
                  </a:cubicBezTo>
                  <a:cubicBezTo>
                    <a:pt x="203" y="18"/>
                    <a:pt x="201" y="17"/>
                    <a:pt x="199" y="16"/>
                  </a:cubicBezTo>
                  <a:cubicBezTo>
                    <a:pt x="198" y="16"/>
                    <a:pt x="197" y="15"/>
                    <a:pt x="196" y="15"/>
                  </a:cubicBezTo>
                  <a:cubicBezTo>
                    <a:pt x="195" y="14"/>
                    <a:pt x="193" y="13"/>
                    <a:pt x="191" y="12"/>
                  </a:cubicBezTo>
                  <a:cubicBezTo>
                    <a:pt x="190" y="11"/>
                    <a:pt x="188" y="11"/>
                    <a:pt x="187" y="10"/>
                  </a:cubicBezTo>
                  <a:cubicBezTo>
                    <a:pt x="186" y="10"/>
                    <a:pt x="185" y="9"/>
                    <a:pt x="184" y="9"/>
                  </a:cubicBezTo>
                  <a:cubicBezTo>
                    <a:pt x="183" y="9"/>
                    <a:pt x="181" y="8"/>
                    <a:pt x="180" y="8"/>
                  </a:cubicBezTo>
                  <a:cubicBezTo>
                    <a:pt x="179" y="7"/>
                    <a:pt x="178" y="7"/>
                    <a:pt x="176" y="6"/>
                  </a:cubicBezTo>
                  <a:cubicBezTo>
                    <a:pt x="175" y="6"/>
                    <a:pt x="174" y="6"/>
                    <a:pt x="173" y="5"/>
                  </a:cubicBezTo>
                  <a:cubicBezTo>
                    <a:pt x="170" y="5"/>
                    <a:pt x="167" y="4"/>
                    <a:pt x="165" y="3"/>
                  </a:cubicBezTo>
                  <a:cubicBezTo>
                    <a:pt x="164" y="3"/>
                    <a:pt x="164" y="3"/>
                    <a:pt x="164" y="3"/>
                  </a:cubicBezTo>
                  <a:cubicBezTo>
                    <a:pt x="162" y="3"/>
                    <a:pt x="159" y="2"/>
                    <a:pt x="157" y="2"/>
                  </a:cubicBezTo>
                  <a:cubicBezTo>
                    <a:pt x="155" y="1"/>
                    <a:pt x="152" y="1"/>
                    <a:pt x="150" y="1"/>
                  </a:cubicBezTo>
                  <a:cubicBezTo>
                    <a:pt x="145" y="0"/>
                    <a:pt x="140" y="0"/>
                    <a:pt x="135" y="0"/>
                  </a:cubicBezTo>
                  <a:cubicBezTo>
                    <a:pt x="132" y="0"/>
                    <a:pt x="130" y="0"/>
                    <a:pt x="127" y="0"/>
                  </a:cubicBezTo>
                  <a:cubicBezTo>
                    <a:pt x="124" y="0"/>
                    <a:pt x="121" y="1"/>
                    <a:pt x="119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7" y="1"/>
                    <a:pt x="116" y="1"/>
                    <a:pt x="115" y="2"/>
                  </a:cubicBezTo>
                  <a:cubicBezTo>
                    <a:pt x="113" y="2"/>
                    <a:pt x="111" y="2"/>
                    <a:pt x="109" y="3"/>
                  </a:cubicBezTo>
                  <a:cubicBezTo>
                    <a:pt x="108" y="3"/>
                    <a:pt x="108" y="3"/>
                    <a:pt x="108" y="3"/>
                  </a:cubicBezTo>
                  <a:cubicBezTo>
                    <a:pt x="107" y="3"/>
                    <a:pt x="106" y="3"/>
                    <a:pt x="105" y="3"/>
                  </a:cubicBezTo>
                  <a:cubicBezTo>
                    <a:pt x="104" y="4"/>
                    <a:pt x="103" y="4"/>
                    <a:pt x="101" y="4"/>
                  </a:cubicBezTo>
                  <a:cubicBezTo>
                    <a:pt x="100" y="5"/>
                    <a:pt x="98" y="5"/>
                    <a:pt x="96" y="6"/>
                  </a:cubicBezTo>
                  <a:cubicBezTo>
                    <a:pt x="95" y="6"/>
                    <a:pt x="93" y="7"/>
                    <a:pt x="92" y="7"/>
                  </a:cubicBezTo>
                  <a:cubicBezTo>
                    <a:pt x="91" y="7"/>
                    <a:pt x="90" y="8"/>
                    <a:pt x="89" y="8"/>
                  </a:cubicBezTo>
                  <a:cubicBezTo>
                    <a:pt x="87" y="9"/>
                    <a:pt x="85" y="10"/>
                    <a:pt x="83" y="11"/>
                  </a:cubicBezTo>
                  <a:cubicBezTo>
                    <a:pt x="82" y="11"/>
                    <a:pt x="81" y="11"/>
                    <a:pt x="80" y="12"/>
                  </a:cubicBezTo>
                  <a:cubicBezTo>
                    <a:pt x="79" y="12"/>
                    <a:pt x="78" y="13"/>
                    <a:pt x="77" y="13"/>
                  </a:cubicBezTo>
                  <a:cubicBezTo>
                    <a:pt x="76" y="14"/>
                    <a:pt x="75" y="14"/>
                    <a:pt x="74" y="15"/>
                  </a:cubicBezTo>
                  <a:cubicBezTo>
                    <a:pt x="73" y="15"/>
                    <a:pt x="72" y="16"/>
                    <a:pt x="71" y="16"/>
                  </a:cubicBezTo>
                  <a:cubicBezTo>
                    <a:pt x="70" y="17"/>
                    <a:pt x="69" y="17"/>
                    <a:pt x="68" y="18"/>
                  </a:cubicBezTo>
                  <a:cubicBezTo>
                    <a:pt x="67" y="18"/>
                    <a:pt x="67" y="19"/>
                    <a:pt x="66" y="19"/>
                  </a:cubicBezTo>
                  <a:cubicBezTo>
                    <a:pt x="65" y="20"/>
                    <a:pt x="64" y="21"/>
                    <a:pt x="63" y="21"/>
                  </a:cubicBezTo>
                  <a:cubicBezTo>
                    <a:pt x="62" y="22"/>
                    <a:pt x="61" y="22"/>
                    <a:pt x="60" y="23"/>
                  </a:cubicBezTo>
                  <a:cubicBezTo>
                    <a:pt x="58" y="24"/>
                    <a:pt x="57" y="25"/>
                    <a:pt x="55" y="27"/>
                  </a:cubicBezTo>
                  <a:cubicBezTo>
                    <a:pt x="51" y="29"/>
                    <a:pt x="48" y="32"/>
                    <a:pt x="45" y="35"/>
                  </a:cubicBezTo>
                  <a:cubicBezTo>
                    <a:pt x="17" y="60"/>
                    <a:pt x="0" y="95"/>
                    <a:pt x="0" y="135"/>
                  </a:cubicBezTo>
                  <a:cubicBezTo>
                    <a:pt x="0" y="209"/>
                    <a:pt x="61" y="269"/>
                    <a:pt x="135" y="269"/>
                  </a:cubicBezTo>
                  <a:cubicBezTo>
                    <a:pt x="175" y="269"/>
                    <a:pt x="210" y="252"/>
                    <a:pt x="235" y="225"/>
                  </a:cubicBezTo>
                  <a:cubicBezTo>
                    <a:pt x="235" y="225"/>
                    <a:pt x="235" y="225"/>
                    <a:pt x="235" y="225"/>
                  </a:cubicBezTo>
                  <a:cubicBezTo>
                    <a:pt x="236" y="224"/>
                    <a:pt x="236" y="224"/>
                    <a:pt x="236" y="224"/>
                  </a:cubicBezTo>
                  <a:cubicBezTo>
                    <a:pt x="237" y="223"/>
                    <a:pt x="238" y="222"/>
                    <a:pt x="239" y="220"/>
                  </a:cubicBezTo>
                  <a:cubicBezTo>
                    <a:pt x="240" y="219"/>
                    <a:pt x="242" y="217"/>
                    <a:pt x="243" y="216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44" y="214"/>
                    <a:pt x="245" y="212"/>
                    <a:pt x="246" y="211"/>
                  </a:cubicBezTo>
                  <a:cubicBezTo>
                    <a:pt x="247" y="210"/>
                    <a:pt x="247" y="210"/>
                    <a:pt x="247" y="210"/>
                  </a:cubicBezTo>
                  <a:cubicBezTo>
                    <a:pt x="248" y="209"/>
                    <a:pt x="249" y="207"/>
                    <a:pt x="249" y="206"/>
                  </a:cubicBezTo>
                  <a:cubicBezTo>
                    <a:pt x="251" y="204"/>
                    <a:pt x="252" y="202"/>
                    <a:pt x="253" y="200"/>
                  </a:cubicBezTo>
                  <a:cubicBezTo>
                    <a:pt x="254" y="199"/>
                    <a:pt x="254" y="197"/>
                    <a:pt x="255" y="196"/>
                  </a:cubicBezTo>
                  <a:cubicBezTo>
                    <a:pt x="256" y="194"/>
                    <a:pt x="257" y="192"/>
                    <a:pt x="258" y="190"/>
                  </a:cubicBezTo>
                  <a:cubicBezTo>
                    <a:pt x="258" y="189"/>
                    <a:pt x="259" y="188"/>
                    <a:pt x="259" y="187"/>
                  </a:cubicBezTo>
                  <a:cubicBezTo>
                    <a:pt x="260" y="185"/>
                    <a:pt x="261" y="183"/>
                    <a:pt x="262" y="181"/>
                  </a:cubicBezTo>
                  <a:cubicBezTo>
                    <a:pt x="262" y="181"/>
                    <a:pt x="262" y="181"/>
                    <a:pt x="262" y="181"/>
                  </a:cubicBezTo>
                  <a:cubicBezTo>
                    <a:pt x="262" y="179"/>
                    <a:pt x="263" y="178"/>
                    <a:pt x="263" y="176"/>
                  </a:cubicBezTo>
                  <a:cubicBezTo>
                    <a:pt x="264" y="175"/>
                    <a:pt x="264" y="174"/>
                    <a:pt x="264" y="174"/>
                  </a:cubicBezTo>
                  <a:cubicBezTo>
                    <a:pt x="264" y="173"/>
                    <a:pt x="265" y="172"/>
                    <a:pt x="265" y="172"/>
                  </a:cubicBezTo>
                  <a:cubicBezTo>
                    <a:pt x="265" y="170"/>
                    <a:pt x="265" y="169"/>
                    <a:pt x="266" y="168"/>
                  </a:cubicBezTo>
                  <a:cubicBezTo>
                    <a:pt x="266" y="167"/>
                    <a:pt x="266" y="166"/>
                    <a:pt x="266" y="165"/>
                  </a:cubicBezTo>
                  <a:cubicBezTo>
                    <a:pt x="266" y="165"/>
                    <a:pt x="266" y="165"/>
                    <a:pt x="266" y="165"/>
                  </a:cubicBezTo>
                  <a:cubicBezTo>
                    <a:pt x="267" y="164"/>
                    <a:pt x="267" y="162"/>
                    <a:pt x="267" y="160"/>
                  </a:cubicBezTo>
                  <a:cubicBezTo>
                    <a:pt x="268" y="158"/>
                    <a:pt x="268" y="156"/>
                    <a:pt x="269" y="153"/>
                  </a:cubicBezTo>
                  <a:cubicBezTo>
                    <a:pt x="269" y="152"/>
                    <a:pt x="269" y="150"/>
                    <a:pt x="269" y="148"/>
                  </a:cubicBezTo>
                  <a:cubicBezTo>
                    <a:pt x="269" y="148"/>
                    <a:pt x="269" y="147"/>
                    <a:pt x="269" y="147"/>
                  </a:cubicBezTo>
                  <a:cubicBezTo>
                    <a:pt x="269" y="145"/>
                    <a:pt x="270" y="143"/>
                    <a:pt x="270" y="141"/>
                  </a:cubicBezTo>
                  <a:cubicBezTo>
                    <a:pt x="270" y="139"/>
                    <a:pt x="270" y="137"/>
                    <a:pt x="270" y="135"/>
                  </a:cubicBezTo>
                  <a:cubicBezTo>
                    <a:pt x="270" y="135"/>
                    <a:pt x="270" y="135"/>
                    <a:pt x="270" y="135"/>
                  </a:cubicBezTo>
                  <a:cubicBezTo>
                    <a:pt x="270" y="97"/>
                    <a:pt x="255" y="64"/>
                    <a:pt x="230" y="39"/>
                  </a:cubicBezTo>
                  <a:close/>
                  <a:moveTo>
                    <a:pt x="135" y="195"/>
                  </a:moveTo>
                  <a:cubicBezTo>
                    <a:pt x="102" y="195"/>
                    <a:pt x="74" y="168"/>
                    <a:pt x="74" y="135"/>
                  </a:cubicBezTo>
                  <a:cubicBezTo>
                    <a:pt x="74" y="101"/>
                    <a:pt x="102" y="74"/>
                    <a:pt x="135" y="74"/>
                  </a:cubicBezTo>
                  <a:cubicBezTo>
                    <a:pt x="169" y="74"/>
                    <a:pt x="196" y="101"/>
                    <a:pt x="196" y="135"/>
                  </a:cubicBezTo>
                  <a:cubicBezTo>
                    <a:pt x="196" y="168"/>
                    <a:pt x="169" y="195"/>
                    <a:pt x="135" y="195"/>
                  </a:cubicBezTo>
                  <a:close/>
                </a:path>
              </a:pathLst>
            </a:custGeom>
            <a:solidFill>
              <a:srgbClr val="0D7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</p:grpSp>
      <p:pic>
        <p:nvPicPr>
          <p:cNvPr id="8" name="그림 7" descr="iMac.pn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6910187" y="2902867"/>
            <a:ext cx="4558522" cy="4695199"/>
          </a:xfrm>
          <a:prstGeom prst="rect">
            <a:avLst/>
          </a:prstGeom>
        </p:spPr>
      </p:pic>
      <p:sp>
        <p:nvSpPr>
          <p:cNvPr id="14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7054853" y="3126378"/>
            <a:ext cx="4269193" cy="3027695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121917" tIns="60958" rIns="121917" bIns="60958" rtlCol="0" anchor="ctr">
            <a:normAutofit/>
          </a:bodyPr>
          <a:lstStyle>
            <a:lvl1pPr marL="0" marR="0" indent="0" algn="ctr" defTabSz="918845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ko-KR" sz="100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8845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16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72658" y="5720189"/>
            <a:ext cx="4429766" cy="14747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2085" marR="0" indent="-172085" algn="l" defTabSz="918845" rtl="0" eaLnBrk="1" fontAlgn="auto" latinLnBrk="0" hangingPunct="1">
              <a:lnSpc>
                <a:spcPts val="1505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 sz="1205">
                <a:solidFill>
                  <a:schemeClr val="accent5"/>
                </a:solidFill>
              </a:defRPr>
            </a:lvl1pPr>
            <a:lvl2pPr marL="631825" indent="-172085">
              <a:lnSpc>
                <a:spcPts val="1505"/>
              </a:lnSpc>
              <a:buFont typeface="Calibri" panose="020F0502020204030204" pitchFamily="34" charset="0"/>
              <a:buChar char="+"/>
              <a:defRPr sz="1205">
                <a:solidFill>
                  <a:schemeClr val="bg1"/>
                </a:solidFill>
              </a:defRPr>
            </a:lvl2pPr>
            <a:lvl3pPr marL="1090930" indent="-172085">
              <a:lnSpc>
                <a:spcPts val="1505"/>
              </a:lnSpc>
              <a:buFont typeface="Calibri" panose="020F0502020204030204" pitchFamily="34" charset="0"/>
              <a:buChar char="–"/>
              <a:defRPr sz="1205">
                <a:solidFill>
                  <a:schemeClr val="bg1"/>
                </a:solidFill>
              </a:defRPr>
            </a:lvl3pPr>
            <a:lvl4pPr marL="1550035" indent="-172085">
              <a:lnSpc>
                <a:spcPts val="1505"/>
              </a:lnSpc>
              <a:buFont typeface="Calibri" panose="020F0502020204030204" pitchFamily="34" charset="0"/>
              <a:buChar char="–"/>
              <a:defRPr sz="1205">
                <a:solidFill>
                  <a:schemeClr val="bg1"/>
                </a:solidFill>
              </a:defRPr>
            </a:lvl4pPr>
            <a:lvl5pPr marL="2009775" indent="-172085">
              <a:lnSpc>
                <a:spcPts val="1505"/>
              </a:lnSpc>
              <a:buFont typeface="Calibri" panose="020F0502020204030204" pitchFamily="34" charset="0"/>
              <a:buChar char="–"/>
              <a:defRPr sz="120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172085" marR="0" lvl="0" indent="-172085" algn="l" defTabSz="918845" rtl="0" eaLnBrk="1" fontAlgn="auto" latinLnBrk="0" hangingPunct="1">
              <a:lnSpc>
                <a:spcPts val="1505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/>
            </a:pPr>
            <a:r>
              <a:rPr lang="en-US" dirty="0"/>
              <a:t>Click to edit Master text styles</a:t>
            </a:r>
          </a:p>
          <a:p>
            <a:pPr marL="172085" marR="0" lvl="0" indent="-172085" algn="l" defTabSz="918845" rtl="0" eaLnBrk="1" fontAlgn="auto" latinLnBrk="0" hangingPunct="1">
              <a:lnSpc>
                <a:spcPts val="1505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/>
            </a:pPr>
            <a:r>
              <a:rPr lang="en-US" dirty="0"/>
              <a:t>Click to edit Master text styles</a:t>
            </a:r>
          </a:p>
          <a:p>
            <a:pPr marL="172085" marR="0" lvl="0" indent="-172085" algn="l" defTabSz="918845" rtl="0" eaLnBrk="1" fontAlgn="auto" latinLnBrk="0" hangingPunct="1">
              <a:lnSpc>
                <a:spcPts val="1505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/>
            </a:pPr>
            <a:r>
              <a:rPr lang="en-US" dirty="0"/>
              <a:t>Click to edit Master text styles</a:t>
            </a:r>
          </a:p>
          <a:p>
            <a:pPr marL="172085" marR="0" lvl="0" indent="-172085" algn="l" defTabSz="918845" rtl="0" eaLnBrk="1" fontAlgn="auto" latinLnBrk="0" hangingPunct="1">
              <a:lnSpc>
                <a:spcPts val="1505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73293" y="4895934"/>
            <a:ext cx="4429282" cy="41036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1610"/>
              </a:lnSpc>
              <a:spcBef>
                <a:spcPts val="0"/>
              </a:spcBef>
              <a:buFontTx/>
              <a:buNone/>
              <a:defRPr lang="en-ZA" sz="1105" smtClean="0">
                <a:solidFill>
                  <a:schemeClr val="accent3"/>
                </a:solidFill>
                <a:effectLst/>
              </a:defRPr>
            </a:lvl1pPr>
            <a:lvl2pPr marL="459105" indent="0">
              <a:lnSpc>
                <a:spcPts val="1610"/>
              </a:lnSpc>
              <a:spcBef>
                <a:spcPts val="0"/>
              </a:spcBef>
              <a:buFontTx/>
              <a:buNone/>
              <a:defRPr sz="1205">
                <a:solidFill>
                  <a:schemeClr val="accent1"/>
                </a:solidFill>
              </a:defRPr>
            </a:lvl2pPr>
            <a:lvl3pPr marL="918845" indent="0">
              <a:lnSpc>
                <a:spcPts val="1610"/>
              </a:lnSpc>
              <a:spcBef>
                <a:spcPts val="0"/>
              </a:spcBef>
              <a:buFontTx/>
              <a:buNone/>
              <a:defRPr sz="1205">
                <a:solidFill>
                  <a:schemeClr val="accent1"/>
                </a:solidFill>
              </a:defRPr>
            </a:lvl3pPr>
            <a:lvl4pPr marL="1377950" indent="0">
              <a:lnSpc>
                <a:spcPts val="1610"/>
              </a:lnSpc>
              <a:spcBef>
                <a:spcPts val="0"/>
              </a:spcBef>
              <a:buFontTx/>
              <a:buNone/>
              <a:defRPr sz="1205">
                <a:solidFill>
                  <a:schemeClr val="accent1"/>
                </a:solidFill>
              </a:defRPr>
            </a:lvl4pPr>
            <a:lvl5pPr marL="1837690" indent="0">
              <a:lnSpc>
                <a:spcPts val="1610"/>
              </a:lnSpc>
              <a:spcBef>
                <a:spcPts val="0"/>
              </a:spcBef>
              <a:buFontTx/>
              <a:buNone/>
              <a:defRPr sz="1205">
                <a:solidFill>
                  <a:schemeClr val="accent1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two line description of your content here. This text can be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angle 7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  <a:alpha val="30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38" name="Rectangle 37"/>
          <p:cNvSpPr>
            <a:spLocks noChangeArrowheads="1"/>
          </p:cNvSpPr>
          <p:nvPr userDrawn="1"/>
        </p:nvSpPr>
        <p:spPr bwMode="auto">
          <a:xfrm>
            <a:off x="6125365" y="8222200"/>
            <a:ext cx="5211704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  <a:alpha val="2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cxnSp>
        <p:nvCxnSpPr>
          <p:cNvPr id="39" name="Straight Connector 38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>
            <a:spLocks noGrp="1"/>
          </p:cNvSpPr>
          <p:nvPr>
            <p:ph type="ctrTitle" hasCustomPrompt="1"/>
          </p:nvPr>
        </p:nvSpPr>
        <p:spPr>
          <a:xfrm>
            <a:off x="972659" y="2974546"/>
            <a:ext cx="2330929" cy="89050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15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SLIDE HEADING</a:t>
            </a:r>
            <a:endParaRPr lang="en-ZA" dirty="0"/>
          </a:p>
        </p:txBody>
      </p:sp>
      <p:cxnSp>
        <p:nvCxnSpPr>
          <p:cNvPr id="45" name="Straight Connector 15"/>
          <p:cNvCxnSpPr/>
          <p:nvPr userDrawn="1"/>
        </p:nvCxnSpPr>
        <p:spPr>
          <a:xfrm>
            <a:off x="972660" y="4258551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+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747459" y="3721506"/>
            <a:ext cx="8822155" cy="410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/>
          <p:nvPr userDrawn="1"/>
        </p:nvSpPr>
        <p:spPr>
          <a:xfrm>
            <a:off x="-1" y="3"/>
            <a:ext cx="12252325" cy="3109472"/>
          </a:xfrm>
          <a:prstGeom prst="rect">
            <a:avLst/>
          </a:prstGeom>
          <a:solidFill>
            <a:srgbClr val="EF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24915" rtl="0" eaLnBrk="1" latinLnBrk="1" hangingPunct="1"/>
            <a:endParaRPr lang="en-US" sz="241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1747459" y="1632245"/>
            <a:ext cx="8822155" cy="44525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ctr">
              <a:defRPr sz="3215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SLIDE HEADING</a:t>
            </a:r>
            <a:endParaRPr lang="en-ZA" dirty="0"/>
          </a:p>
        </p:txBody>
      </p:sp>
      <p:cxnSp>
        <p:nvCxnSpPr>
          <p:cNvPr id="23" name="Straight Connector 15"/>
          <p:cNvCxnSpPr/>
          <p:nvPr userDrawn="1"/>
        </p:nvCxnSpPr>
        <p:spPr>
          <a:xfrm>
            <a:off x="5583420" y="2470999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53"/>
          <p:cNvSpPr/>
          <p:nvPr userDrawn="1"/>
        </p:nvSpPr>
        <p:spPr>
          <a:xfrm>
            <a:off x="3970552" y="4594561"/>
            <a:ext cx="2152879" cy="320463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모서리가 둥근 직사각형 57"/>
          <p:cNvSpPr/>
          <p:nvPr userDrawn="1"/>
        </p:nvSpPr>
        <p:spPr>
          <a:xfrm>
            <a:off x="8416736" y="4594561"/>
            <a:ext cx="2152879" cy="320463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모서리가 둥근 직사각형 66"/>
          <p:cNvSpPr/>
          <p:nvPr userDrawn="1"/>
        </p:nvSpPr>
        <p:spPr>
          <a:xfrm>
            <a:off x="1747459" y="4594561"/>
            <a:ext cx="2152879" cy="32046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모서리가 둥근 직사각형 70"/>
          <p:cNvSpPr/>
          <p:nvPr userDrawn="1"/>
        </p:nvSpPr>
        <p:spPr>
          <a:xfrm>
            <a:off x="6193643" y="4594561"/>
            <a:ext cx="2152879" cy="32046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2" name="Text Placeholder 46"/>
          <p:cNvSpPr>
            <a:spLocks noGrp="1"/>
          </p:cNvSpPr>
          <p:nvPr>
            <p:ph type="body" sz="quarter" idx="45" hasCustomPrompt="1"/>
          </p:nvPr>
        </p:nvSpPr>
        <p:spPr>
          <a:xfrm>
            <a:off x="1994460" y="6940247"/>
            <a:ext cx="1658876" cy="3340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205" b="1">
                <a:solidFill>
                  <a:schemeClr val="bg1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PLEASE ENTER A HEADING HERE</a:t>
            </a:r>
            <a:endParaRPr lang="en-ZA" dirty="0"/>
          </a:p>
        </p:txBody>
      </p:sp>
      <p:sp>
        <p:nvSpPr>
          <p:cNvPr id="43" name="Text Placeholder 46"/>
          <p:cNvSpPr>
            <a:spLocks noGrp="1"/>
          </p:cNvSpPr>
          <p:nvPr>
            <p:ph type="body" sz="quarter" idx="46" hasCustomPrompt="1"/>
          </p:nvPr>
        </p:nvSpPr>
        <p:spPr>
          <a:xfrm>
            <a:off x="4217552" y="6939049"/>
            <a:ext cx="1658876" cy="3340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205" b="1">
                <a:solidFill>
                  <a:schemeClr val="bg1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PLEASE ENTER A HEADING HERE</a:t>
            </a:r>
            <a:endParaRPr lang="en-ZA" dirty="0"/>
          </a:p>
        </p:txBody>
      </p:sp>
      <p:sp>
        <p:nvSpPr>
          <p:cNvPr id="44" name="Text Placeholder 46"/>
          <p:cNvSpPr>
            <a:spLocks noGrp="1"/>
          </p:cNvSpPr>
          <p:nvPr>
            <p:ph type="body" sz="quarter" idx="47" hasCustomPrompt="1"/>
          </p:nvPr>
        </p:nvSpPr>
        <p:spPr>
          <a:xfrm>
            <a:off x="6440645" y="6939049"/>
            <a:ext cx="1658876" cy="3340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205" b="1">
                <a:solidFill>
                  <a:schemeClr val="bg1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PLEASE ENTER A HEADING HERE</a:t>
            </a:r>
            <a:endParaRPr lang="en-ZA" dirty="0"/>
          </a:p>
        </p:txBody>
      </p:sp>
      <p:sp>
        <p:nvSpPr>
          <p:cNvPr id="45" name="Text Placeholder 46"/>
          <p:cNvSpPr>
            <a:spLocks noGrp="1"/>
          </p:cNvSpPr>
          <p:nvPr>
            <p:ph type="body" sz="quarter" idx="48" hasCustomPrompt="1"/>
          </p:nvPr>
        </p:nvSpPr>
        <p:spPr>
          <a:xfrm>
            <a:off x="8663737" y="6939048"/>
            <a:ext cx="1658876" cy="3340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205" b="1">
                <a:solidFill>
                  <a:schemeClr val="bg1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PLEASE ENTER A HEADING HERE</a:t>
            </a:r>
            <a:endParaRPr lang="en-ZA" dirty="0"/>
          </a:p>
        </p:txBody>
      </p:sp>
      <p:sp>
        <p:nvSpPr>
          <p:cNvPr id="46" name="Freeform 5"/>
          <p:cNvSpPr>
            <a:spLocks noEditPoints="1"/>
          </p:cNvSpPr>
          <p:nvPr userDrawn="1"/>
        </p:nvSpPr>
        <p:spPr bwMode="auto">
          <a:xfrm>
            <a:off x="2701347" y="5388666"/>
            <a:ext cx="245100" cy="310266"/>
          </a:xfrm>
          <a:custGeom>
            <a:avLst/>
            <a:gdLst>
              <a:gd name="T0" fmla="*/ 69 w 69"/>
              <a:gd name="T1" fmla="*/ 34 h 69"/>
              <a:gd name="T2" fmla="*/ 34 w 69"/>
              <a:gd name="T3" fmla="*/ 69 h 69"/>
              <a:gd name="T4" fmla="*/ 0 w 69"/>
              <a:gd name="T5" fmla="*/ 34 h 69"/>
              <a:gd name="T6" fmla="*/ 34 w 69"/>
              <a:gd name="T7" fmla="*/ 0 h 69"/>
              <a:gd name="T8" fmla="*/ 69 w 69"/>
              <a:gd name="T9" fmla="*/ 34 h 69"/>
              <a:gd name="T10" fmla="*/ 50 w 69"/>
              <a:gd name="T11" fmla="*/ 34 h 69"/>
              <a:gd name="T12" fmla="*/ 34 w 69"/>
              <a:gd name="T13" fmla="*/ 19 h 69"/>
              <a:gd name="T14" fmla="*/ 19 w 69"/>
              <a:gd name="T15" fmla="*/ 34 h 69"/>
              <a:gd name="T16" fmla="*/ 34 w 69"/>
              <a:gd name="T17" fmla="*/ 50 h 69"/>
              <a:gd name="T18" fmla="*/ 50 w 69"/>
              <a:gd name="T19" fmla="*/ 3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69">
                <a:moveTo>
                  <a:pt x="69" y="34"/>
                </a:moveTo>
                <a:cubicBezTo>
                  <a:pt x="69" y="53"/>
                  <a:pt x="54" y="69"/>
                  <a:pt x="34" y="69"/>
                </a:cubicBezTo>
                <a:cubicBezTo>
                  <a:pt x="15" y="69"/>
                  <a:pt x="0" y="53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4" y="0"/>
                  <a:pt x="69" y="15"/>
                  <a:pt x="69" y="34"/>
                </a:cubicBezTo>
                <a:moveTo>
                  <a:pt x="50" y="34"/>
                </a:moveTo>
                <a:cubicBezTo>
                  <a:pt x="50" y="26"/>
                  <a:pt x="43" y="19"/>
                  <a:pt x="34" y="19"/>
                </a:cubicBezTo>
                <a:cubicBezTo>
                  <a:pt x="26" y="19"/>
                  <a:pt x="19" y="26"/>
                  <a:pt x="19" y="34"/>
                </a:cubicBezTo>
                <a:cubicBezTo>
                  <a:pt x="19" y="43"/>
                  <a:pt x="26" y="50"/>
                  <a:pt x="34" y="50"/>
                </a:cubicBezTo>
                <a:cubicBezTo>
                  <a:pt x="43" y="50"/>
                  <a:pt x="50" y="43"/>
                  <a:pt x="50" y="34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47" name="Freeform 18"/>
          <p:cNvSpPr/>
          <p:nvPr userDrawn="1"/>
        </p:nvSpPr>
        <p:spPr bwMode="auto">
          <a:xfrm>
            <a:off x="7153028" y="5388668"/>
            <a:ext cx="234108" cy="303356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4926002" y="5392057"/>
            <a:ext cx="241977" cy="307815"/>
          </a:xfrm>
          <a:custGeom>
            <a:avLst/>
            <a:gdLst>
              <a:gd name="T0" fmla="*/ 559 w 2037"/>
              <a:gd name="T1" fmla="*/ 559 h 2035"/>
              <a:gd name="T2" fmla="*/ 1478 w 2037"/>
              <a:gd name="T3" fmla="*/ 559 h 2035"/>
              <a:gd name="T4" fmla="*/ 1478 w 2037"/>
              <a:gd name="T5" fmla="*/ 1477 h 2035"/>
              <a:gd name="T6" fmla="*/ 559 w 2037"/>
              <a:gd name="T7" fmla="*/ 1477 h 2035"/>
              <a:gd name="T8" fmla="*/ 559 w 2037"/>
              <a:gd name="T9" fmla="*/ 559 h 2035"/>
              <a:gd name="T10" fmla="*/ 0 w 2037"/>
              <a:gd name="T11" fmla="*/ 2035 h 2035"/>
              <a:gd name="T12" fmla="*/ 2037 w 2037"/>
              <a:gd name="T13" fmla="*/ 2035 h 2035"/>
              <a:gd name="T14" fmla="*/ 2037 w 2037"/>
              <a:gd name="T15" fmla="*/ 0 h 2035"/>
              <a:gd name="T16" fmla="*/ 0 w 2037"/>
              <a:gd name="T17" fmla="*/ 0 h 2035"/>
              <a:gd name="T18" fmla="*/ 0 w 2037"/>
              <a:gd name="T19" fmla="*/ 2035 h 2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37" h="2035">
                <a:moveTo>
                  <a:pt x="559" y="559"/>
                </a:moveTo>
                <a:lnTo>
                  <a:pt x="1478" y="559"/>
                </a:lnTo>
                <a:lnTo>
                  <a:pt x="1478" y="1477"/>
                </a:lnTo>
                <a:lnTo>
                  <a:pt x="559" y="1477"/>
                </a:lnTo>
                <a:lnTo>
                  <a:pt x="559" y="559"/>
                </a:lnTo>
                <a:close/>
                <a:moveTo>
                  <a:pt x="0" y="2035"/>
                </a:moveTo>
                <a:lnTo>
                  <a:pt x="2037" y="2035"/>
                </a:lnTo>
                <a:lnTo>
                  <a:pt x="2037" y="0"/>
                </a:lnTo>
                <a:lnTo>
                  <a:pt x="0" y="0"/>
                </a:lnTo>
                <a:lnTo>
                  <a:pt x="0" y="203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10" name="Oval 9"/>
          <p:cNvSpPr>
            <a:spLocks noChangeArrowheads="1"/>
          </p:cNvSpPr>
          <p:nvPr userDrawn="1"/>
        </p:nvSpPr>
        <p:spPr bwMode="auto">
          <a:xfrm>
            <a:off x="9371377" y="5388666"/>
            <a:ext cx="243597" cy="3101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+ 6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2"/>
          <p:cNvSpPr/>
          <p:nvPr userDrawn="1"/>
        </p:nvSpPr>
        <p:spPr>
          <a:xfrm>
            <a:off x="1738194" y="4591945"/>
            <a:ext cx="2913397" cy="156755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 algn="ctr">
            <a:noFill/>
            <a:round/>
          </a:ln>
          <a:effectLst/>
        </p:spPr>
        <p:txBody>
          <a:bodyPr vert="horz" wrap="none" lIns="72339" tIns="72339" rIns="72339" bIns="72339" numCol="1" rtlCol="0" anchor="ctr" anchorCtr="0" compatLnSpc="1"/>
          <a:lstStyle/>
          <a:p>
            <a:pPr algn="ctr" defTabSz="805180"/>
            <a:endParaRPr lang="ko-KR" altLang="en-US" sz="201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4" name="모서리가 둥근 직사각형 24"/>
          <p:cNvSpPr/>
          <p:nvPr userDrawn="1"/>
        </p:nvSpPr>
        <p:spPr>
          <a:xfrm>
            <a:off x="1738194" y="6229846"/>
            <a:ext cx="2913397" cy="156755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 userDrawn="1"/>
        </p:nvSpPr>
        <p:spPr>
          <a:xfrm>
            <a:off x="4702465" y="4591945"/>
            <a:ext cx="2913397" cy="156755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모서리가 둥근 직사각형 26"/>
          <p:cNvSpPr/>
          <p:nvPr userDrawn="1"/>
        </p:nvSpPr>
        <p:spPr>
          <a:xfrm>
            <a:off x="4702465" y="6229846"/>
            <a:ext cx="2913397" cy="156755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 algn="ctr">
            <a:noFill/>
            <a:round/>
          </a:ln>
          <a:effectLst/>
        </p:spPr>
        <p:txBody>
          <a:bodyPr vert="horz" wrap="none" lIns="72339" tIns="72339" rIns="72339" bIns="72339" numCol="1" rtlCol="0" anchor="ctr" anchorCtr="0" compatLnSpc="1"/>
          <a:lstStyle/>
          <a:p>
            <a:pPr algn="ctr" defTabSz="805180"/>
            <a:endParaRPr lang="ko-KR" altLang="en-US" sz="201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0" name="모서리가 둥근 직사각형 35"/>
          <p:cNvSpPr/>
          <p:nvPr userDrawn="1"/>
        </p:nvSpPr>
        <p:spPr>
          <a:xfrm>
            <a:off x="7675589" y="4591945"/>
            <a:ext cx="2913397" cy="156755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 algn="ctr">
            <a:noFill/>
            <a:round/>
          </a:ln>
          <a:effectLst/>
        </p:spPr>
        <p:txBody>
          <a:bodyPr vert="horz" wrap="none" lIns="72339" tIns="72339" rIns="72339" bIns="72339" numCol="1" rtlCol="0" anchor="ctr" anchorCtr="0" compatLnSpc="1"/>
          <a:lstStyle/>
          <a:p>
            <a:pPr algn="ctr" defTabSz="805180"/>
            <a:endParaRPr lang="ko-KR" altLang="en-US" sz="201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2" name="모서리가 둥근 직사각형 36"/>
          <p:cNvSpPr/>
          <p:nvPr userDrawn="1"/>
        </p:nvSpPr>
        <p:spPr>
          <a:xfrm>
            <a:off x="7675589" y="6229846"/>
            <a:ext cx="2913397" cy="1567554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2" name="Text Placeholder 4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954502" y="7092891"/>
            <a:ext cx="1658876" cy="3340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FontTx/>
              <a:buNone/>
              <a:defRPr sz="1205" b="1">
                <a:solidFill>
                  <a:schemeClr val="bg1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PLEASE ENTER A HEADING HERE</a:t>
            </a:r>
            <a:endParaRPr lang="en-ZA" dirty="0"/>
          </a:p>
        </p:txBody>
      </p:sp>
      <p:sp>
        <p:nvSpPr>
          <p:cNvPr id="43" name="Text Placeholder 4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4914530" y="7091692"/>
            <a:ext cx="1658876" cy="3340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FontTx/>
              <a:buNone/>
              <a:defRPr sz="1205" b="1">
                <a:solidFill>
                  <a:schemeClr val="bg1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PLEASE ENTER A HEADING HERE</a:t>
            </a:r>
            <a:endParaRPr lang="en-ZA" dirty="0"/>
          </a:p>
        </p:txBody>
      </p:sp>
      <p:sp>
        <p:nvSpPr>
          <p:cNvPr id="45" name="Text Placeholder 4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7874559" y="7091691"/>
            <a:ext cx="1658876" cy="3340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FontTx/>
              <a:buNone/>
              <a:defRPr sz="1205" b="1">
                <a:solidFill>
                  <a:schemeClr val="bg1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PLEASE ENTER A HEADING HERE</a:t>
            </a:r>
            <a:endParaRPr lang="en-ZA" dirty="0"/>
          </a:p>
        </p:txBody>
      </p:sp>
      <p:sp>
        <p:nvSpPr>
          <p:cNvPr id="33" name="Text Placeholder 46"/>
          <p:cNvSpPr>
            <a:spLocks noGrp="1"/>
          </p:cNvSpPr>
          <p:nvPr>
            <p:ph type="body" sz="quarter" idx="49" hasCustomPrompt="1"/>
          </p:nvPr>
        </p:nvSpPr>
        <p:spPr>
          <a:xfrm>
            <a:off x="1958867" y="5456697"/>
            <a:ext cx="1658876" cy="3340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FontTx/>
              <a:buNone/>
              <a:defRPr sz="1205" b="1">
                <a:solidFill>
                  <a:schemeClr val="bg1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PLEASE ENTER A HEADING HERE</a:t>
            </a:r>
            <a:endParaRPr lang="en-ZA" dirty="0"/>
          </a:p>
        </p:txBody>
      </p:sp>
      <p:sp>
        <p:nvSpPr>
          <p:cNvPr id="34" name="Text Placeholder 46"/>
          <p:cNvSpPr>
            <a:spLocks noGrp="1"/>
          </p:cNvSpPr>
          <p:nvPr>
            <p:ph type="body" sz="quarter" idx="50" hasCustomPrompt="1"/>
          </p:nvPr>
        </p:nvSpPr>
        <p:spPr>
          <a:xfrm>
            <a:off x="4918896" y="5455500"/>
            <a:ext cx="1658876" cy="3340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FontTx/>
              <a:buNone/>
              <a:defRPr sz="1205" b="1">
                <a:solidFill>
                  <a:schemeClr val="bg1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PLEASE ENTER A HEADING HERE</a:t>
            </a:r>
            <a:endParaRPr lang="en-ZA" dirty="0"/>
          </a:p>
        </p:txBody>
      </p:sp>
      <p:sp>
        <p:nvSpPr>
          <p:cNvPr id="35" name="Text Placeholder 46"/>
          <p:cNvSpPr>
            <a:spLocks noGrp="1"/>
          </p:cNvSpPr>
          <p:nvPr>
            <p:ph type="body" sz="quarter" idx="51" hasCustomPrompt="1"/>
          </p:nvPr>
        </p:nvSpPr>
        <p:spPr>
          <a:xfrm>
            <a:off x="7878925" y="5455499"/>
            <a:ext cx="1658876" cy="3340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FontTx/>
              <a:buNone/>
              <a:defRPr sz="1205" b="1">
                <a:solidFill>
                  <a:schemeClr val="bg1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PLEASE ENTER A HEADING HERE</a:t>
            </a:r>
            <a:endParaRPr lang="en-ZA" dirty="0"/>
          </a:p>
        </p:txBody>
      </p:sp>
      <p:sp>
        <p:nvSpPr>
          <p:cNvPr id="41" name="Text Placeholder 2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747459" y="3721506"/>
            <a:ext cx="8822155" cy="410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/>
          <p:nvPr userDrawn="1"/>
        </p:nvSpPr>
        <p:spPr>
          <a:xfrm>
            <a:off x="-1" y="3"/>
            <a:ext cx="12252325" cy="3109472"/>
          </a:xfrm>
          <a:prstGeom prst="rect">
            <a:avLst/>
          </a:prstGeom>
          <a:solidFill>
            <a:srgbClr val="EF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24915" rtl="0" eaLnBrk="1" latinLnBrk="1" hangingPunct="1"/>
            <a:endParaRPr lang="en-US" sz="241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19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738195" y="1632245"/>
            <a:ext cx="8831421" cy="44525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ctr">
              <a:defRPr sz="3215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SLIDE HEADING</a:t>
            </a:r>
            <a:endParaRPr lang="en-ZA" dirty="0"/>
          </a:p>
        </p:txBody>
      </p:sp>
      <p:cxnSp>
        <p:nvCxnSpPr>
          <p:cNvPr id="23" name="Straight Connector 15"/>
          <p:cNvCxnSpPr/>
          <p:nvPr userDrawn="1"/>
        </p:nvCxnSpPr>
        <p:spPr>
          <a:xfrm>
            <a:off x="5583420" y="2470999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5"/>
          <p:cNvSpPr>
            <a:spLocks noEditPoints="1"/>
          </p:cNvSpPr>
          <p:nvPr userDrawn="1"/>
        </p:nvSpPr>
        <p:spPr bwMode="auto">
          <a:xfrm>
            <a:off x="4158410" y="4913156"/>
            <a:ext cx="245100" cy="310266"/>
          </a:xfrm>
          <a:custGeom>
            <a:avLst/>
            <a:gdLst>
              <a:gd name="T0" fmla="*/ 69 w 69"/>
              <a:gd name="T1" fmla="*/ 34 h 69"/>
              <a:gd name="T2" fmla="*/ 34 w 69"/>
              <a:gd name="T3" fmla="*/ 69 h 69"/>
              <a:gd name="T4" fmla="*/ 0 w 69"/>
              <a:gd name="T5" fmla="*/ 34 h 69"/>
              <a:gd name="T6" fmla="*/ 34 w 69"/>
              <a:gd name="T7" fmla="*/ 0 h 69"/>
              <a:gd name="T8" fmla="*/ 69 w 69"/>
              <a:gd name="T9" fmla="*/ 34 h 69"/>
              <a:gd name="T10" fmla="*/ 50 w 69"/>
              <a:gd name="T11" fmla="*/ 34 h 69"/>
              <a:gd name="T12" fmla="*/ 34 w 69"/>
              <a:gd name="T13" fmla="*/ 19 h 69"/>
              <a:gd name="T14" fmla="*/ 19 w 69"/>
              <a:gd name="T15" fmla="*/ 34 h 69"/>
              <a:gd name="T16" fmla="*/ 34 w 69"/>
              <a:gd name="T17" fmla="*/ 50 h 69"/>
              <a:gd name="T18" fmla="*/ 50 w 69"/>
              <a:gd name="T19" fmla="*/ 3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69">
                <a:moveTo>
                  <a:pt x="69" y="34"/>
                </a:moveTo>
                <a:cubicBezTo>
                  <a:pt x="69" y="53"/>
                  <a:pt x="54" y="69"/>
                  <a:pt x="34" y="69"/>
                </a:cubicBezTo>
                <a:cubicBezTo>
                  <a:pt x="15" y="69"/>
                  <a:pt x="0" y="53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4" y="0"/>
                  <a:pt x="69" y="15"/>
                  <a:pt x="69" y="34"/>
                </a:cubicBezTo>
                <a:moveTo>
                  <a:pt x="50" y="34"/>
                </a:moveTo>
                <a:cubicBezTo>
                  <a:pt x="50" y="26"/>
                  <a:pt x="43" y="19"/>
                  <a:pt x="34" y="19"/>
                </a:cubicBezTo>
                <a:cubicBezTo>
                  <a:pt x="26" y="19"/>
                  <a:pt x="19" y="26"/>
                  <a:pt x="19" y="34"/>
                </a:cubicBezTo>
                <a:cubicBezTo>
                  <a:pt x="19" y="43"/>
                  <a:pt x="26" y="50"/>
                  <a:pt x="34" y="50"/>
                </a:cubicBezTo>
                <a:cubicBezTo>
                  <a:pt x="43" y="50"/>
                  <a:pt x="50" y="43"/>
                  <a:pt x="50" y="34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47" name="Freeform 18"/>
          <p:cNvSpPr/>
          <p:nvPr userDrawn="1"/>
        </p:nvSpPr>
        <p:spPr bwMode="auto">
          <a:xfrm>
            <a:off x="7123324" y="6539247"/>
            <a:ext cx="234108" cy="303356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7123325" y="4913159"/>
            <a:ext cx="241977" cy="307815"/>
          </a:xfrm>
          <a:custGeom>
            <a:avLst/>
            <a:gdLst>
              <a:gd name="T0" fmla="*/ 559 w 2037"/>
              <a:gd name="T1" fmla="*/ 559 h 2035"/>
              <a:gd name="T2" fmla="*/ 1478 w 2037"/>
              <a:gd name="T3" fmla="*/ 559 h 2035"/>
              <a:gd name="T4" fmla="*/ 1478 w 2037"/>
              <a:gd name="T5" fmla="*/ 1477 h 2035"/>
              <a:gd name="T6" fmla="*/ 559 w 2037"/>
              <a:gd name="T7" fmla="*/ 1477 h 2035"/>
              <a:gd name="T8" fmla="*/ 559 w 2037"/>
              <a:gd name="T9" fmla="*/ 559 h 2035"/>
              <a:gd name="T10" fmla="*/ 0 w 2037"/>
              <a:gd name="T11" fmla="*/ 2035 h 2035"/>
              <a:gd name="T12" fmla="*/ 2037 w 2037"/>
              <a:gd name="T13" fmla="*/ 2035 h 2035"/>
              <a:gd name="T14" fmla="*/ 2037 w 2037"/>
              <a:gd name="T15" fmla="*/ 0 h 2035"/>
              <a:gd name="T16" fmla="*/ 0 w 2037"/>
              <a:gd name="T17" fmla="*/ 0 h 2035"/>
              <a:gd name="T18" fmla="*/ 0 w 2037"/>
              <a:gd name="T19" fmla="*/ 2035 h 2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37" h="2035">
                <a:moveTo>
                  <a:pt x="559" y="559"/>
                </a:moveTo>
                <a:lnTo>
                  <a:pt x="1478" y="559"/>
                </a:lnTo>
                <a:lnTo>
                  <a:pt x="1478" y="1477"/>
                </a:lnTo>
                <a:lnTo>
                  <a:pt x="559" y="1477"/>
                </a:lnTo>
                <a:lnTo>
                  <a:pt x="559" y="559"/>
                </a:lnTo>
                <a:close/>
                <a:moveTo>
                  <a:pt x="0" y="2035"/>
                </a:moveTo>
                <a:lnTo>
                  <a:pt x="2037" y="2035"/>
                </a:lnTo>
                <a:lnTo>
                  <a:pt x="2037" y="0"/>
                </a:lnTo>
                <a:lnTo>
                  <a:pt x="0" y="0"/>
                </a:lnTo>
                <a:lnTo>
                  <a:pt x="0" y="203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10" name="Oval 9"/>
          <p:cNvSpPr>
            <a:spLocks noChangeArrowheads="1"/>
          </p:cNvSpPr>
          <p:nvPr userDrawn="1"/>
        </p:nvSpPr>
        <p:spPr bwMode="auto">
          <a:xfrm>
            <a:off x="10096482" y="4913156"/>
            <a:ext cx="243597" cy="3101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8" name="Freeform 5"/>
          <p:cNvSpPr/>
          <p:nvPr userDrawn="1"/>
        </p:nvSpPr>
        <p:spPr bwMode="auto">
          <a:xfrm>
            <a:off x="4140934" y="6584300"/>
            <a:ext cx="280050" cy="221652"/>
          </a:xfrm>
          <a:custGeom>
            <a:avLst/>
            <a:gdLst>
              <a:gd name="T0" fmla="*/ 2558 w 2558"/>
              <a:gd name="T1" fmla="*/ 0 h 1590"/>
              <a:gd name="T2" fmla="*/ 970 w 2558"/>
              <a:gd name="T3" fmla="*/ 1590 h 1590"/>
              <a:gd name="T4" fmla="*/ 0 w 2558"/>
              <a:gd name="T5" fmla="*/ 1590 h 1590"/>
              <a:gd name="T6" fmla="*/ 1588 w 2558"/>
              <a:gd name="T7" fmla="*/ 0 h 1590"/>
              <a:gd name="T8" fmla="*/ 2558 w 2558"/>
              <a:gd name="T9" fmla="*/ 0 h 1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58" h="1590">
                <a:moveTo>
                  <a:pt x="2558" y="0"/>
                </a:moveTo>
                <a:lnTo>
                  <a:pt x="970" y="1590"/>
                </a:lnTo>
                <a:lnTo>
                  <a:pt x="0" y="1590"/>
                </a:lnTo>
                <a:lnTo>
                  <a:pt x="1588" y="0"/>
                </a:lnTo>
                <a:lnTo>
                  <a:pt x="255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40" name="Rectangle 9"/>
          <p:cNvSpPr>
            <a:spLocks noChangeArrowheads="1"/>
          </p:cNvSpPr>
          <p:nvPr userDrawn="1"/>
        </p:nvSpPr>
        <p:spPr bwMode="auto">
          <a:xfrm>
            <a:off x="10101371" y="6539247"/>
            <a:ext cx="238706" cy="303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5"/>
          <p:cNvCxnSpPr/>
          <p:nvPr userDrawn="1"/>
        </p:nvCxnSpPr>
        <p:spPr>
          <a:xfrm>
            <a:off x="1263460" y="5827733"/>
            <a:ext cx="10983679" cy="2033"/>
          </a:xfrm>
          <a:prstGeom prst="line">
            <a:avLst/>
          </a:prstGeom>
          <a:ln w="12700">
            <a:solidFill>
              <a:srgbClr val="E3EA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8"/>
          <p:cNvSpPr/>
          <p:nvPr userDrawn="1"/>
        </p:nvSpPr>
        <p:spPr bwMode="auto">
          <a:xfrm>
            <a:off x="7952952" y="5724392"/>
            <a:ext cx="157007" cy="203449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rgbClr val="E3EAF2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35" name="Freeform 18"/>
          <p:cNvSpPr/>
          <p:nvPr userDrawn="1"/>
        </p:nvSpPr>
        <p:spPr bwMode="auto">
          <a:xfrm>
            <a:off x="4029716" y="5723236"/>
            <a:ext cx="157007" cy="203449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rgbClr val="E3EAF2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30" name="Text Placeholder 46"/>
          <p:cNvSpPr>
            <a:spLocks noGrp="1"/>
          </p:cNvSpPr>
          <p:nvPr>
            <p:ph type="body" sz="quarter" idx="49" hasCustomPrompt="1"/>
          </p:nvPr>
        </p:nvSpPr>
        <p:spPr>
          <a:xfrm>
            <a:off x="1132747" y="3991332"/>
            <a:ext cx="2311964" cy="250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810" b="1">
                <a:solidFill>
                  <a:schemeClr val="accent2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8" name="타원 29"/>
          <p:cNvSpPr/>
          <p:nvPr userDrawn="1"/>
        </p:nvSpPr>
        <p:spPr>
          <a:xfrm>
            <a:off x="1171906" y="5756560"/>
            <a:ext cx="113364" cy="144383"/>
          </a:xfrm>
          <a:prstGeom prst="ellipse">
            <a:avLst/>
          </a:prstGeom>
          <a:solidFill>
            <a:schemeClr val="accent5"/>
          </a:solidFill>
          <a:ln w="12700" algn="ctr">
            <a:noFill/>
            <a:round/>
          </a:ln>
          <a:effectLst/>
        </p:spPr>
        <p:txBody>
          <a:bodyPr vert="horz" wrap="none" lIns="72339" tIns="72339" rIns="72339" bIns="72339" numCol="1" rtlCol="0" anchor="ctr" anchorCtr="0" compatLnSpc="1"/>
          <a:lstStyle/>
          <a:p>
            <a:pPr algn="ctr" defTabSz="805180"/>
            <a:endParaRPr lang="ko-KR" altLang="en-US" sz="1405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" name="타원 42"/>
          <p:cNvSpPr/>
          <p:nvPr userDrawn="1"/>
        </p:nvSpPr>
        <p:spPr>
          <a:xfrm>
            <a:off x="6050890" y="5696559"/>
            <a:ext cx="207581" cy="2643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타원 48"/>
          <p:cNvSpPr/>
          <p:nvPr userDrawn="1"/>
        </p:nvSpPr>
        <p:spPr>
          <a:xfrm>
            <a:off x="9819700" y="5696559"/>
            <a:ext cx="207581" cy="2643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타원 61"/>
          <p:cNvSpPr/>
          <p:nvPr userDrawn="1"/>
        </p:nvSpPr>
        <p:spPr>
          <a:xfrm>
            <a:off x="2184939" y="5696559"/>
            <a:ext cx="207581" cy="2643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ctangle 2"/>
          <p:cNvSpPr/>
          <p:nvPr userDrawn="1"/>
        </p:nvSpPr>
        <p:spPr>
          <a:xfrm>
            <a:off x="-1" y="3"/>
            <a:ext cx="12252325" cy="3109472"/>
          </a:xfrm>
          <a:prstGeom prst="rect">
            <a:avLst/>
          </a:prstGeom>
          <a:solidFill>
            <a:srgbClr val="EF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24915" rtl="0" eaLnBrk="1" latinLnBrk="1" hangingPunct="1"/>
            <a:endParaRPr lang="en-US" sz="241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738195" y="1632245"/>
            <a:ext cx="8831421" cy="44525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ctr">
              <a:defRPr sz="3215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OUR TIMELINE</a:t>
            </a:r>
            <a:endParaRPr lang="en-ZA" dirty="0"/>
          </a:p>
        </p:txBody>
      </p:sp>
      <p:cxnSp>
        <p:nvCxnSpPr>
          <p:cNvPr id="18" name="Straight Connector 15"/>
          <p:cNvCxnSpPr/>
          <p:nvPr userDrawn="1"/>
        </p:nvCxnSpPr>
        <p:spPr>
          <a:xfrm>
            <a:off x="5583420" y="2470999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132747" y="4462269"/>
            <a:ext cx="23119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pPr marL="0" marR="0" lvl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Text Placeholder 46"/>
          <p:cNvSpPr>
            <a:spLocks noGrp="1"/>
          </p:cNvSpPr>
          <p:nvPr>
            <p:ph type="body" sz="quarter" idx="50" hasCustomPrompt="1"/>
          </p:nvPr>
        </p:nvSpPr>
        <p:spPr>
          <a:xfrm>
            <a:off x="5000390" y="6404963"/>
            <a:ext cx="2311964" cy="250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810" b="1">
                <a:solidFill>
                  <a:schemeClr val="accent1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5000391" y="6875901"/>
            <a:ext cx="23119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pPr marL="0" marR="0" lvl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Text Placeholder 46"/>
          <p:cNvSpPr>
            <a:spLocks noGrp="1"/>
          </p:cNvSpPr>
          <p:nvPr>
            <p:ph type="body" sz="quarter" idx="52" hasCustomPrompt="1"/>
          </p:nvPr>
        </p:nvSpPr>
        <p:spPr>
          <a:xfrm>
            <a:off x="8767508" y="3991332"/>
            <a:ext cx="2311964" cy="250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810" b="1">
                <a:solidFill>
                  <a:schemeClr val="accent4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8767508" y="4462269"/>
            <a:ext cx="23119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pPr marL="0" marR="0" lvl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46"/>
          <p:cNvSpPr>
            <a:spLocks noGrp="1"/>
          </p:cNvSpPr>
          <p:nvPr>
            <p:ph type="body" sz="quarter" idx="49" hasCustomPrompt="1"/>
          </p:nvPr>
        </p:nvSpPr>
        <p:spPr>
          <a:xfrm>
            <a:off x="1132747" y="3991332"/>
            <a:ext cx="2311964" cy="250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810" b="1">
                <a:solidFill>
                  <a:schemeClr val="accent2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cxnSp>
        <p:nvCxnSpPr>
          <p:cNvPr id="3" name="직선 연결선 25"/>
          <p:cNvCxnSpPr/>
          <p:nvPr userDrawn="1"/>
        </p:nvCxnSpPr>
        <p:spPr>
          <a:xfrm>
            <a:off x="-1" y="5829764"/>
            <a:ext cx="12247137" cy="0"/>
          </a:xfrm>
          <a:prstGeom prst="line">
            <a:avLst/>
          </a:prstGeom>
          <a:ln w="12700">
            <a:solidFill>
              <a:srgbClr val="E3EA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"/>
          <p:cNvSpPr/>
          <p:nvPr userDrawn="1"/>
        </p:nvSpPr>
        <p:spPr>
          <a:xfrm>
            <a:off x="-1" y="3"/>
            <a:ext cx="12252325" cy="3109472"/>
          </a:xfrm>
          <a:prstGeom prst="rect">
            <a:avLst/>
          </a:prstGeom>
          <a:solidFill>
            <a:srgbClr val="EF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24915" rtl="0" eaLnBrk="1" latinLnBrk="1" hangingPunct="1"/>
            <a:endParaRPr lang="en-US" sz="241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738195" y="1632245"/>
            <a:ext cx="8831421" cy="44525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ctr">
              <a:defRPr sz="3215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OUR TIMELINE</a:t>
            </a:r>
            <a:endParaRPr lang="en-ZA" dirty="0"/>
          </a:p>
        </p:txBody>
      </p:sp>
      <p:cxnSp>
        <p:nvCxnSpPr>
          <p:cNvPr id="18" name="Straight Connector 15"/>
          <p:cNvCxnSpPr/>
          <p:nvPr userDrawn="1"/>
        </p:nvCxnSpPr>
        <p:spPr>
          <a:xfrm>
            <a:off x="5583420" y="2470999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132747" y="4462269"/>
            <a:ext cx="23119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pPr marL="0" marR="0" lvl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Text Placeholder 46"/>
          <p:cNvSpPr>
            <a:spLocks noGrp="1"/>
          </p:cNvSpPr>
          <p:nvPr>
            <p:ph type="body" sz="quarter" idx="50" hasCustomPrompt="1"/>
          </p:nvPr>
        </p:nvSpPr>
        <p:spPr>
          <a:xfrm>
            <a:off x="5000390" y="6404963"/>
            <a:ext cx="2311964" cy="250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810" b="1">
                <a:solidFill>
                  <a:schemeClr val="accent1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5000391" y="6875901"/>
            <a:ext cx="23119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pPr marL="0" marR="0" lvl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Text Placeholder 46"/>
          <p:cNvSpPr>
            <a:spLocks noGrp="1"/>
          </p:cNvSpPr>
          <p:nvPr>
            <p:ph type="body" sz="quarter" idx="52" hasCustomPrompt="1"/>
          </p:nvPr>
        </p:nvSpPr>
        <p:spPr>
          <a:xfrm>
            <a:off x="8767508" y="3991332"/>
            <a:ext cx="2311964" cy="250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810" b="1">
                <a:solidFill>
                  <a:schemeClr val="accent4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8767508" y="4462269"/>
            <a:ext cx="23119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pPr marL="0" marR="0" lvl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Freeform 18"/>
          <p:cNvSpPr/>
          <p:nvPr userDrawn="1"/>
        </p:nvSpPr>
        <p:spPr bwMode="auto">
          <a:xfrm>
            <a:off x="7952952" y="5724392"/>
            <a:ext cx="157007" cy="203449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rgbClr val="E3EAF2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25" name="Freeform 18"/>
          <p:cNvSpPr/>
          <p:nvPr userDrawn="1"/>
        </p:nvSpPr>
        <p:spPr bwMode="auto">
          <a:xfrm>
            <a:off x="4029716" y="5723236"/>
            <a:ext cx="157007" cy="203449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rgbClr val="E3EAF2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26" name="타원 61"/>
          <p:cNvSpPr/>
          <p:nvPr userDrawn="1"/>
        </p:nvSpPr>
        <p:spPr>
          <a:xfrm>
            <a:off x="2184939" y="5696559"/>
            <a:ext cx="207581" cy="2643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타원 42"/>
          <p:cNvSpPr/>
          <p:nvPr userDrawn="1"/>
        </p:nvSpPr>
        <p:spPr>
          <a:xfrm>
            <a:off x="6050890" y="5696559"/>
            <a:ext cx="207581" cy="2643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타원 48"/>
          <p:cNvSpPr/>
          <p:nvPr userDrawn="1"/>
        </p:nvSpPr>
        <p:spPr>
          <a:xfrm>
            <a:off x="9819700" y="5696559"/>
            <a:ext cx="207581" cy="2643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Dark Blue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42368" y="4865492"/>
            <a:ext cx="6515935" cy="111325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402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Presentation Title over Two Lines</a:t>
            </a:r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69933" y="4133081"/>
            <a:ext cx="1377107" cy="2537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46"/>
          <p:cNvSpPr>
            <a:spLocks noGrp="1"/>
          </p:cNvSpPr>
          <p:nvPr>
            <p:ph type="body" sz="quarter" idx="49" hasCustomPrompt="1"/>
          </p:nvPr>
        </p:nvSpPr>
        <p:spPr>
          <a:xfrm>
            <a:off x="1132747" y="3991332"/>
            <a:ext cx="2311964" cy="250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810" b="1">
                <a:solidFill>
                  <a:schemeClr val="accent2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cxnSp>
        <p:nvCxnSpPr>
          <p:cNvPr id="3" name="직선 연결선 25"/>
          <p:cNvCxnSpPr/>
          <p:nvPr userDrawn="1"/>
        </p:nvCxnSpPr>
        <p:spPr>
          <a:xfrm flipH="1">
            <a:off x="4242" y="5827733"/>
            <a:ext cx="10983679" cy="2033"/>
          </a:xfrm>
          <a:prstGeom prst="line">
            <a:avLst/>
          </a:prstGeom>
          <a:ln w="12700">
            <a:solidFill>
              <a:srgbClr val="E3EA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29"/>
          <p:cNvSpPr/>
          <p:nvPr userDrawn="1"/>
        </p:nvSpPr>
        <p:spPr>
          <a:xfrm flipH="1">
            <a:off x="10966108" y="5756560"/>
            <a:ext cx="113364" cy="144383"/>
          </a:xfrm>
          <a:prstGeom prst="ellipse">
            <a:avLst/>
          </a:prstGeom>
          <a:solidFill>
            <a:schemeClr val="accent5"/>
          </a:solidFill>
          <a:ln w="12700" algn="ctr">
            <a:noFill/>
            <a:round/>
          </a:ln>
          <a:effectLst/>
        </p:spPr>
        <p:txBody>
          <a:bodyPr vert="horz" wrap="none" lIns="72339" tIns="72339" rIns="72339" bIns="72339" numCol="1" rtlCol="0" anchor="ctr" anchorCtr="0" compatLnSpc="1"/>
          <a:lstStyle/>
          <a:p>
            <a:pPr algn="ctr" defTabSz="805180"/>
            <a:endParaRPr lang="ko-KR" altLang="en-US" sz="1405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Rectangle 2"/>
          <p:cNvSpPr/>
          <p:nvPr userDrawn="1"/>
        </p:nvSpPr>
        <p:spPr>
          <a:xfrm>
            <a:off x="-1" y="3"/>
            <a:ext cx="12252325" cy="3109472"/>
          </a:xfrm>
          <a:prstGeom prst="rect">
            <a:avLst/>
          </a:prstGeom>
          <a:solidFill>
            <a:srgbClr val="EF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24915" rtl="0" eaLnBrk="1" latinLnBrk="1" hangingPunct="1"/>
            <a:endParaRPr lang="en-US" sz="241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738195" y="1632245"/>
            <a:ext cx="8831421" cy="44525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ctr">
              <a:defRPr sz="3215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OUR TIMELINE</a:t>
            </a:r>
            <a:endParaRPr lang="en-ZA" dirty="0"/>
          </a:p>
        </p:txBody>
      </p:sp>
      <p:cxnSp>
        <p:nvCxnSpPr>
          <p:cNvPr id="18" name="Straight Connector 15"/>
          <p:cNvCxnSpPr/>
          <p:nvPr userDrawn="1"/>
        </p:nvCxnSpPr>
        <p:spPr>
          <a:xfrm>
            <a:off x="5583420" y="2470999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132747" y="4462269"/>
            <a:ext cx="23119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pPr marL="0" marR="0" lvl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Text Placeholder 4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5000390" y="6404963"/>
            <a:ext cx="2311964" cy="250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810" b="1">
                <a:solidFill>
                  <a:schemeClr val="accent1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2" name="Text Placeholder 2"/>
          <p:cNvSpPr>
            <a:spLocks noGrp="1"/>
          </p:cNvSpPr>
          <p:nvPr userDrawn="1">
            <p:ph type="body" sz="quarter" idx="51" hasCustomPrompt="1"/>
          </p:nvPr>
        </p:nvSpPr>
        <p:spPr>
          <a:xfrm>
            <a:off x="5000391" y="6875901"/>
            <a:ext cx="23119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pPr marL="0" marR="0" lvl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Text Placeholder 46"/>
          <p:cNvSpPr>
            <a:spLocks noGrp="1"/>
          </p:cNvSpPr>
          <p:nvPr userDrawn="1">
            <p:ph type="body" sz="quarter" idx="52" hasCustomPrompt="1"/>
          </p:nvPr>
        </p:nvSpPr>
        <p:spPr>
          <a:xfrm>
            <a:off x="8767508" y="3991332"/>
            <a:ext cx="2311964" cy="250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810" b="1">
                <a:solidFill>
                  <a:schemeClr val="accent4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4" name="Text Placeholder 2"/>
          <p:cNvSpPr>
            <a:spLocks noGrp="1"/>
          </p:cNvSpPr>
          <p:nvPr userDrawn="1">
            <p:ph type="body" sz="quarter" idx="53" hasCustomPrompt="1"/>
          </p:nvPr>
        </p:nvSpPr>
        <p:spPr>
          <a:xfrm>
            <a:off x="8767508" y="4462269"/>
            <a:ext cx="23119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pPr marL="0" marR="0" lvl="0" indent="0" algn="ctr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타원 48"/>
          <p:cNvSpPr/>
          <p:nvPr userDrawn="1"/>
        </p:nvSpPr>
        <p:spPr>
          <a:xfrm>
            <a:off x="9819700" y="5696559"/>
            <a:ext cx="207581" cy="2643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타원 42"/>
          <p:cNvSpPr/>
          <p:nvPr userDrawn="1"/>
        </p:nvSpPr>
        <p:spPr>
          <a:xfrm>
            <a:off x="6050890" y="5696559"/>
            <a:ext cx="207581" cy="2643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타원 61"/>
          <p:cNvSpPr/>
          <p:nvPr userDrawn="1"/>
        </p:nvSpPr>
        <p:spPr>
          <a:xfrm>
            <a:off x="2184939" y="5696559"/>
            <a:ext cx="207581" cy="2643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Freeform 18"/>
          <p:cNvSpPr/>
          <p:nvPr userDrawn="1"/>
        </p:nvSpPr>
        <p:spPr bwMode="auto">
          <a:xfrm>
            <a:off x="7952952" y="5724392"/>
            <a:ext cx="157007" cy="203449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rgbClr val="E3EAF2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28" name="Freeform 18"/>
          <p:cNvSpPr/>
          <p:nvPr userDrawn="1"/>
        </p:nvSpPr>
        <p:spPr bwMode="auto">
          <a:xfrm>
            <a:off x="4029716" y="5723236"/>
            <a:ext cx="157007" cy="203449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rgbClr val="E3EAF2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972659" y="6696858"/>
            <a:ext cx="10436785" cy="410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solidFill>
                  <a:schemeClr val="accent5"/>
                </a:solidFill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972659" y="2005896"/>
            <a:ext cx="10436784" cy="44525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15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TABLE SLIDE HEADING</a:t>
            </a:r>
            <a:endParaRPr lang="en-ZA" dirty="0"/>
          </a:p>
        </p:txBody>
      </p:sp>
      <p:cxnSp>
        <p:nvCxnSpPr>
          <p:cNvPr id="14" name="Straight Connector 15"/>
          <p:cNvCxnSpPr/>
          <p:nvPr userDrawn="1"/>
        </p:nvCxnSpPr>
        <p:spPr>
          <a:xfrm>
            <a:off x="972660" y="2844650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972661" y="6429284"/>
            <a:ext cx="3199413" cy="123110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solidFill>
                  <a:schemeClr val="accent5"/>
                </a:solidFill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972659" y="2005896"/>
            <a:ext cx="10436784" cy="44525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15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TABLE SLIDE HEADING</a:t>
            </a:r>
            <a:endParaRPr lang="en-ZA" dirty="0"/>
          </a:p>
        </p:txBody>
      </p:sp>
      <p:cxnSp>
        <p:nvCxnSpPr>
          <p:cNvPr id="14" name="Straight Connector 15"/>
          <p:cNvCxnSpPr/>
          <p:nvPr userDrawn="1"/>
        </p:nvCxnSpPr>
        <p:spPr>
          <a:xfrm>
            <a:off x="972660" y="2844650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13"/>
          <p:cNvGrpSpPr>
            <a:grpSpLocks noChangeAspect="1"/>
          </p:cNvGrpSpPr>
          <p:nvPr userDrawn="1"/>
        </p:nvGrpSpPr>
        <p:grpSpPr bwMode="auto">
          <a:xfrm>
            <a:off x="10385519" y="1"/>
            <a:ext cx="1873191" cy="2492868"/>
            <a:chOff x="6509" y="-7"/>
            <a:chExt cx="1174" cy="1227"/>
          </a:xfrm>
        </p:grpSpPr>
        <p:sp>
          <p:nvSpPr>
            <p:cNvPr id="45" name="Freeform 14"/>
            <p:cNvSpPr/>
            <p:nvPr userDrawn="1"/>
          </p:nvSpPr>
          <p:spPr bwMode="auto">
            <a:xfrm>
              <a:off x="6564" y="-7"/>
              <a:ext cx="911" cy="782"/>
            </a:xfrm>
            <a:custGeom>
              <a:avLst/>
              <a:gdLst>
                <a:gd name="T0" fmla="*/ 673 w 911"/>
                <a:gd name="T1" fmla="*/ 0 h 782"/>
                <a:gd name="T2" fmla="*/ 514 w 911"/>
                <a:gd name="T3" fmla="*/ 0 h 782"/>
                <a:gd name="T4" fmla="*/ 0 w 911"/>
                <a:gd name="T5" fmla="*/ 514 h 782"/>
                <a:gd name="T6" fmla="*/ 240 w 911"/>
                <a:gd name="T7" fmla="*/ 552 h 782"/>
                <a:gd name="T8" fmla="*/ 269 w 911"/>
                <a:gd name="T9" fmla="*/ 782 h 782"/>
                <a:gd name="T10" fmla="*/ 472 w 911"/>
                <a:gd name="T11" fmla="*/ 580 h 782"/>
                <a:gd name="T12" fmla="*/ 472 w 911"/>
                <a:gd name="T13" fmla="*/ 476 h 782"/>
                <a:gd name="T14" fmla="*/ 576 w 911"/>
                <a:gd name="T15" fmla="*/ 476 h 782"/>
                <a:gd name="T16" fmla="*/ 610 w 911"/>
                <a:gd name="T17" fmla="*/ 442 h 782"/>
                <a:gd name="T18" fmla="*/ 610 w 911"/>
                <a:gd name="T19" fmla="*/ 338 h 782"/>
                <a:gd name="T20" fmla="*/ 714 w 911"/>
                <a:gd name="T21" fmla="*/ 338 h 782"/>
                <a:gd name="T22" fmla="*/ 911 w 911"/>
                <a:gd name="T23" fmla="*/ 141 h 782"/>
                <a:gd name="T24" fmla="*/ 694 w 911"/>
                <a:gd name="T25" fmla="*/ 109 h 782"/>
                <a:gd name="T26" fmla="*/ 673 w 911"/>
                <a:gd name="T27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1" h="782">
                  <a:moveTo>
                    <a:pt x="673" y="0"/>
                  </a:moveTo>
                  <a:lnTo>
                    <a:pt x="514" y="0"/>
                  </a:lnTo>
                  <a:lnTo>
                    <a:pt x="0" y="514"/>
                  </a:lnTo>
                  <a:lnTo>
                    <a:pt x="240" y="552"/>
                  </a:lnTo>
                  <a:lnTo>
                    <a:pt x="269" y="782"/>
                  </a:lnTo>
                  <a:lnTo>
                    <a:pt x="472" y="580"/>
                  </a:lnTo>
                  <a:lnTo>
                    <a:pt x="472" y="476"/>
                  </a:lnTo>
                  <a:lnTo>
                    <a:pt x="576" y="476"/>
                  </a:lnTo>
                  <a:lnTo>
                    <a:pt x="610" y="442"/>
                  </a:lnTo>
                  <a:lnTo>
                    <a:pt x="610" y="338"/>
                  </a:lnTo>
                  <a:lnTo>
                    <a:pt x="714" y="338"/>
                  </a:lnTo>
                  <a:lnTo>
                    <a:pt x="911" y="141"/>
                  </a:lnTo>
                  <a:lnTo>
                    <a:pt x="694" y="109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chemeClr val="bg2">
                <a:alpha val="2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46" name="Freeform 15"/>
            <p:cNvSpPr/>
            <p:nvPr userDrawn="1"/>
          </p:nvSpPr>
          <p:spPr bwMode="auto">
            <a:xfrm>
              <a:off x="6564" y="-7"/>
              <a:ext cx="911" cy="782"/>
            </a:xfrm>
            <a:custGeom>
              <a:avLst/>
              <a:gdLst>
                <a:gd name="T0" fmla="*/ 673 w 911"/>
                <a:gd name="T1" fmla="*/ 0 h 782"/>
                <a:gd name="T2" fmla="*/ 514 w 911"/>
                <a:gd name="T3" fmla="*/ 0 h 782"/>
                <a:gd name="T4" fmla="*/ 0 w 911"/>
                <a:gd name="T5" fmla="*/ 514 h 782"/>
                <a:gd name="T6" fmla="*/ 240 w 911"/>
                <a:gd name="T7" fmla="*/ 552 h 782"/>
                <a:gd name="T8" fmla="*/ 269 w 911"/>
                <a:gd name="T9" fmla="*/ 782 h 782"/>
                <a:gd name="T10" fmla="*/ 472 w 911"/>
                <a:gd name="T11" fmla="*/ 580 h 782"/>
                <a:gd name="T12" fmla="*/ 472 w 911"/>
                <a:gd name="T13" fmla="*/ 476 h 782"/>
                <a:gd name="T14" fmla="*/ 576 w 911"/>
                <a:gd name="T15" fmla="*/ 476 h 782"/>
                <a:gd name="T16" fmla="*/ 610 w 911"/>
                <a:gd name="T17" fmla="*/ 442 h 782"/>
                <a:gd name="T18" fmla="*/ 610 w 911"/>
                <a:gd name="T19" fmla="*/ 338 h 782"/>
                <a:gd name="T20" fmla="*/ 714 w 911"/>
                <a:gd name="T21" fmla="*/ 338 h 782"/>
                <a:gd name="T22" fmla="*/ 911 w 911"/>
                <a:gd name="T23" fmla="*/ 141 h 782"/>
                <a:gd name="T24" fmla="*/ 694 w 911"/>
                <a:gd name="T25" fmla="*/ 109 h 782"/>
                <a:gd name="T26" fmla="*/ 673 w 911"/>
                <a:gd name="T27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1" h="782">
                  <a:moveTo>
                    <a:pt x="673" y="0"/>
                  </a:moveTo>
                  <a:lnTo>
                    <a:pt x="514" y="0"/>
                  </a:lnTo>
                  <a:lnTo>
                    <a:pt x="0" y="514"/>
                  </a:lnTo>
                  <a:lnTo>
                    <a:pt x="240" y="552"/>
                  </a:lnTo>
                  <a:lnTo>
                    <a:pt x="269" y="782"/>
                  </a:lnTo>
                  <a:lnTo>
                    <a:pt x="472" y="580"/>
                  </a:lnTo>
                  <a:lnTo>
                    <a:pt x="472" y="476"/>
                  </a:lnTo>
                  <a:lnTo>
                    <a:pt x="576" y="476"/>
                  </a:lnTo>
                  <a:lnTo>
                    <a:pt x="610" y="442"/>
                  </a:lnTo>
                  <a:lnTo>
                    <a:pt x="610" y="338"/>
                  </a:lnTo>
                  <a:lnTo>
                    <a:pt x="714" y="338"/>
                  </a:lnTo>
                  <a:lnTo>
                    <a:pt x="911" y="141"/>
                  </a:lnTo>
                  <a:lnTo>
                    <a:pt x="694" y="109"/>
                  </a:lnTo>
                  <a:lnTo>
                    <a:pt x="6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47" name="Freeform 16"/>
            <p:cNvSpPr>
              <a:spLocks noEditPoints="1"/>
            </p:cNvSpPr>
            <p:nvPr userDrawn="1"/>
          </p:nvSpPr>
          <p:spPr bwMode="auto">
            <a:xfrm>
              <a:off x="6509" y="450"/>
              <a:ext cx="380" cy="380"/>
            </a:xfrm>
            <a:custGeom>
              <a:avLst/>
              <a:gdLst>
                <a:gd name="T0" fmla="*/ 93 w 340"/>
                <a:gd name="T1" fmla="*/ 170 h 340"/>
                <a:gd name="T2" fmla="*/ 170 w 340"/>
                <a:gd name="T3" fmla="*/ 247 h 340"/>
                <a:gd name="T4" fmla="*/ 247 w 340"/>
                <a:gd name="T5" fmla="*/ 170 h 340"/>
                <a:gd name="T6" fmla="*/ 170 w 340"/>
                <a:gd name="T7" fmla="*/ 93 h 340"/>
                <a:gd name="T8" fmla="*/ 93 w 340"/>
                <a:gd name="T9" fmla="*/ 170 h 340"/>
                <a:gd name="T10" fmla="*/ 0 w 340"/>
                <a:gd name="T11" fmla="*/ 170 h 340"/>
                <a:gd name="T12" fmla="*/ 170 w 340"/>
                <a:gd name="T13" fmla="*/ 0 h 340"/>
                <a:gd name="T14" fmla="*/ 340 w 340"/>
                <a:gd name="T15" fmla="*/ 170 h 340"/>
                <a:gd name="T16" fmla="*/ 170 w 340"/>
                <a:gd name="T17" fmla="*/ 340 h 340"/>
                <a:gd name="T18" fmla="*/ 0 w 340"/>
                <a:gd name="T19" fmla="*/ 17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0">
                  <a:moveTo>
                    <a:pt x="93" y="170"/>
                  </a:moveTo>
                  <a:cubicBezTo>
                    <a:pt x="93" y="213"/>
                    <a:pt x="128" y="247"/>
                    <a:pt x="170" y="247"/>
                  </a:cubicBezTo>
                  <a:cubicBezTo>
                    <a:pt x="213" y="247"/>
                    <a:pt x="247" y="213"/>
                    <a:pt x="247" y="170"/>
                  </a:cubicBezTo>
                  <a:cubicBezTo>
                    <a:pt x="247" y="128"/>
                    <a:pt x="213" y="93"/>
                    <a:pt x="170" y="93"/>
                  </a:cubicBezTo>
                  <a:cubicBezTo>
                    <a:pt x="128" y="93"/>
                    <a:pt x="93" y="128"/>
                    <a:pt x="93" y="170"/>
                  </a:cubicBezTo>
                  <a:moveTo>
                    <a:pt x="0" y="170"/>
                  </a:moveTo>
                  <a:cubicBezTo>
                    <a:pt x="0" y="76"/>
                    <a:pt x="76" y="0"/>
                    <a:pt x="170" y="0"/>
                  </a:cubicBezTo>
                  <a:cubicBezTo>
                    <a:pt x="264" y="0"/>
                    <a:pt x="340" y="76"/>
                    <a:pt x="340" y="170"/>
                  </a:cubicBezTo>
                  <a:cubicBezTo>
                    <a:pt x="340" y="264"/>
                    <a:pt x="264" y="340"/>
                    <a:pt x="170" y="340"/>
                  </a:cubicBezTo>
                  <a:cubicBezTo>
                    <a:pt x="76" y="340"/>
                    <a:pt x="0" y="264"/>
                    <a:pt x="0" y="17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48" name="Freeform 17"/>
            <p:cNvSpPr/>
            <p:nvPr userDrawn="1"/>
          </p:nvSpPr>
          <p:spPr bwMode="auto">
            <a:xfrm>
              <a:off x="7157" y="-7"/>
              <a:ext cx="381" cy="190"/>
            </a:xfrm>
            <a:custGeom>
              <a:avLst/>
              <a:gdLst>
                <a:gd name="T0" fmla="*/ 247 w 341"/>
                <a:gd name="T1" fmla="*/ 0 h 170"/>
                <a:gd name="T2" fmla="*/ 247 w 341"/>
                <a:gd name="T3" fmla="*/ 0 h 170"/>
                <a:gd name="T4" fmla="*/ 171 w 341"/>
                <a:gd name="T5" fmla="*/ 77 h 170"/>
                <a:gd name="T6" fmla="*/ 94 w 341"/>
                <a:gd name="T7" fmla="*/ 0 h 170"/>
                <a:gd name="T8" fmla="*/ 94 w 341"/>
                <a:gd name="T9" fmla="*/ 0 h 170"/>
                <a:gd name="T10" fmla="*/ 0 w 341"/>
                <a:gd name="T11" fmla="*/ 0 h 170"/>
                <a:gd name="T12" fmla="*/ 0 w 341"/>
                <a:gd name="T13" fmla="*/ 0 h 170"/>
                <a:gd name="T14" fmla="*/ 171 w 341"/>
                <a:gd name="T15" fmla="*/ 170 h 170"/>
                <a:gd name="T16" fmla="*/ 341 w 341"/>
                <a:gd name="T17" fmla="*/ 0 h 170"/>
                <a:gd name="T18" fmla="*/ 341 w 341"/>
                <a:gd name="T19" fmla="*/ 0 h 170"/>
                <a:gd name="T20" fmla="*/ 247 w 341"/>
                <a:gd name="T2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1" h="170">
                  <a:moveTo>
                    <a:pt x="247" y="0"/>
                  </a:moveTo>
                  <a:cubicBezTo>
                    <a:pt x="247" y="0"/>
                    <a:pt x="247" y="0"/>
                    <a:pt x="247" y="0"/>
                  </a:cubicBezTo>
                  <a:cubicBezTo>
                    <a:pt x="247" y="42"/>
                    <a:pt x="213" y="77"/>
                    <a:pt x="171" y="77"/>
                  </a:cubicBezTo>
                  <a:cubicBezTo>
                    <a:pt x="128" y="77"/>
                    <a:pt x="94" y="42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4"/>
                    <a:pt x="77" y="170"/>
                    <a:pt x="171" y="170"/>
                  </a:cubicBezTo>
                  <a:cubicBezTo>
                    <a:pt x="265" y="170"/>
                    <a:pt x="341" y="94"/>
                    <a:pt x="341" y="0"/>
                  </a:cubicBezTo>
                  <a:cubicBezTo>
                    <a:pt x="341" y="0"/>
                    <a:pt x="341" y="0"/>
                    <a:pt x="341" y="0"/>
                  </a:cubicBezTo>
                  <a:lnTo>
                    <a:pt x="2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49" name="Freeform 18"/>
            <p:cNvSpPr/>
            <p:nvPr userDrawn="1"/>
          </p:nvSpPr>
          <p:spPr bwMode="auto">
            <a:xfrm>
              <a:off x="7036" y="331"/>
              <a:ext cx="647" cy="889"/>
            </a:xfrm>
            <a:custGeom>
              <a:avLst/>
              <a:gdLst>
                <a:gd name="T0" fmla="*/ 242 w 647"/>
                <a:gd name="T1" fmla="*/ 0 h 889"/>
                <a:gd name="T2" fmla="*/ 242 w 647"/>
                <a:gd name="T3" fmla="*/ 0 h 889"/>
                <a:gd name="T4" fmla="*/ 138 w 647"/>
                <a:gd name="T5" fmla="*/ 104 h 889"/>
                <a:gd name="T6" fmla="*/ 138 w 647"/>
                <a:gd name="T7" fmla="*/ 138 h 889"/>
                <a:gd name="T8" fmla="*/ 104 w 647"/>
                <a:gd name="T9" fmla="*/ 138 h 889"/>
                <a:gd name="T10" fmla="*/ 0 w 647"/>
                <a:gd name="T11" fmla="*/ 242 h 889"/>
                <a:gd name="T12" fmla="*/ 0 w 647"/>
                <a:gd name="T13" fmla="*/ 242 h 889"/>
                <a:gd name="T14" fmla="*/ 647 w 647"/>
                <a:gd name="T15" fmla="*/ 889 h 889"/>
                <a:gd name="T16" fmla="*/ 647 w 647"/>
                <a:gd name="T17" fmla="*/ 404 h 889"/>
                <a:gd name="T18" fmla="*/ 242 w 647"/>
                <a:gd name="T19" fmla="*/ 0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7" h="889">
                  <a:moveTo>
                    <a:pt x="242" y="0"/>
                  </a:moveTo>
                  <a:lnTo>
                    <a:pt x="242" y="0"/>
                  </a:lnTo>
                  <a:lnTo>
                    <a:pt x="138" y="104"/>
                  </a:lnTo>
                  <a:lnTo>
                    <a:pt x="138" y="138"/>
                  </a:lnTo>
                  <a:lnTo>
                    <a:pt x="104" y="138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647" y="889"/>
                  </a:lnTo>
                  <a:lnTo>
                    <a:pt x="647" y="404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2">
                <a:alpha val="2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en-ZA" sz="1810"/>
            </a:p>
          </p:txBody>
        </p:sp>
        <p:sp>
          <p:nvSpPr>
            <p:cNvPr id="50" name="Freeform 19"/>
            <p:cNvSpPr/>
            <p:nvPr userDrawn="1"/>
          </p:nvSpPr>
          <p:spPr bwMode="auto">
            <a:xfrm>
              <a:off x="7036" y="331"/>
              <a:ext cx="647" cy="889"/>
            </a:xfrm>
            <a:custGeom>
              <a:avLst/>
              <a:gdLst>
                <a:gd name="T0" fmla="*/ 242 w 647"/>
                <a:gd name="T1" fmla="*/ 0 h 889"/>
                <a:gd name="T2" fmla="*/ 242 w 647"/>
                <a:gd name="T3" fmla="*/ 0 h 889"/>
                <a:gd name="T4" fmla="*/ 138 w 647"/>
                <a:gd name="T5" fmla="*/ 104 h 889"/>
                <a:gd name="T6" fmla="*/ 138 w 647"/>
                <a:gd name="T7" fmla="*/ 138 h 889"/>
                <a:gd name="T8" fmla="*/ 104 w 647"/>
                <a:gd name="T9" fmla="*/ 138 h 889"/>
                <a:gd name="T10" fmla="*/ 0 w 647"/>
                <a:gd name="T11" fmla="*/ 242 h 889"/>
                <a:gd name="T12" fmla="*/ 0 w 647"/>
                <a:gd name="T13" fmla="*/ 242 h 889"/>
                <a:gd name="T14" fmla="*/ 647 w 647"/>
                <a:gd name="T15" fmla="*/ 889 h 889"/>
                <a:gd name="T16" fmla="*/ 647 w 647"/>
                <a:gd name="T17" fmla="*/ 404 h 889"/>
                <a:gd name="T18" fmla="*/ 242 w 647"/>
                <a:gd name="T19" fmla="*/ 0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7" h="889">
                  <a:moveTo>
                    <a:pt x="242" y="0"/>
                  </a:moveTo>
                  <a:lnTo>
                    <a:pt x="242" y="0"/>
                  </a:lnTo>
                  <a:lnTo>
                    <a:pt x="138" y="104"/>
                  </a:lnTo>
                  <a:lnTo>
                    <a:pt x="138" y="138"/>
                  </a:lnTo>
                  <a:lnTo>
                    <a:pt x="104" y="138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647" y="889"/>
                  </a:lnTo>
                  <a:lnTo>
                    <a:pt x="647" y="404"/>
                  </a:lnTo>
                  <a:lnTo>
                    <a:pt x="2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51" name="Freeform 20"/>
            <p:cNvSpPr/>
            <p:nvPr userDrawn="1"/>
          </p:nvSpPr>
          <p:spPr bwMode="auto">
            <a:xfrm>
              <a:off x="7036" y="331"/>
              <a:ext cx="381" cy="380"/>
            </a:xfrm>
            <a:custGeom>
              <a:avLst/>
              <a:gdLst>
                <a:gd name="T0" fmla="*/ 138 w 381"/>
                <a:gd name="T1" fmla="*/ 0 h 380"/>
                <a:gd name="T2" fmla="*/ 138 w 381"/>
                <a:gd name="T3" fmla="*/ 138 h 380"/>
                <a:gd name="T4" fmla="*/ 0 w 381"/>
                <a:gd name="T5" fmla="*/ 138 h 380"/>
                <a:gd name="T6" fmla="*/ 0 w 381"/>
                <a:gd name="T7" fmla="*/ 242 h 380"/>
                <a:gd name="T8" fmla="*/ 138 w 381"/>
                <a:gd name="T9" fmla="*/ 242 h 380"/>
                <a:gd name="T10" fmla="*/ 138 w 381"/>
                <a:gd name="T11" fmla="*/ 380 h 380"/>
                <a:gd name="T12" fmla="*/ 242 w 381"/>
                <a:gd name="T13" fmla="*/ 380 h 380"/>
                <a:gd name="T14" fmla="*/ 242 w 381"/>
                <a:gd name="T15" fmla="*/ 242 h 380"/>
                <a:gd name="T16" fmla="*/ 381 w 381"/>
                <a:gd name="T17" fmla="*/ 242 h 380"/>
                <a:gd name="T18" fmla="*/ 381 w 381"/>
                <a:gd name="T19" fmla="*/ 138 h 380"/>
                <a:gd name="T20" fmla="*/ 242 w 381"/>
                <a:gd name="T21" fmla="*/ 138 h 380"/>
                <a:gd name="T22" fmla="*/ 242 w 381"/>
                <a:gd name="T23" fmla="*/ 0 h 380"/>
                <a:gd name="T24" fmla="*/ 138 w 381"/>
                <a:gd name="T25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1" h="380">
                  <a:moveTo>
                    <a:pt x="138" y="0"/>
                  </a:moveTo>
                  <a:lnTo>
                    <a:pt x="138" y="138"/>
                  </a:lnTo>
                  <a:lnTo>
                    <a:pt x="0" y="138"/>
                  </a:lnTo>
                  <a:lnTo>
                    <a:pt x="0" y="242"/>
                  </a:lnTo>
                  <a:lnTo>
                    <a:pt x="138" y="242"/>
                  </a:lnTo>
                  <a:lnTo>
                    <a:pt x="138" y="380"/>
                  </a:lnTo>
                  <a:lnTo>
                    <a:pt x="242" y="380"/>
                  </a:lnTo>
                  <a:lnTo>
                    <a:pt x="242" y="242"/>
                  </a:lnTo>
                  <a:lnTo>
                    <a:pt x="381" y="242"/>
                  </a:lnTo>
                  <a:lnTo>
                    <a:pt x="381" y="138"/>
                  </a:lnTo>
                  <a:lnTo>
                    <a:pt x="242" y="138"/>
                  </a:lnTo>
                  <a:lnTo>
                    <a:pt x="242" y="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E1E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</p:grpSp>
      <p:sp>
        <p:nvSpPr>
          <p:cNvPr id="17" name="Rectangle 2"/>
          <p:cNvSpPr/>
          <p:nvPr userDrawn="1"/>
        </p:nvSpPr>
        <p:spPr>
          <a:xfrm flipV="1">
            <a:off x="-1" y="3109473"/>
            <a:ext cx="12252325" cy="5669402"/>
          </a:xfrm>
          <a:prstGeom prst="rect">
            <a:avLst/>
          </a:prstGeom>
          <a:solidFill>
            <a:srgbClr val="EF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24915" rtl="0" eaLnBrk="1" latinLnBrk="1" hangingPunct="1"/>
            <a:endParaRPr lang="en-US" sz="241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972659" y="1632245"/>
            <a:ext cx="8831421" cy="44525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15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SLIDE HEADING</a:t>
            </a:r>
            <a:endParaRPr lang="en-ZA" dirty="0"/>
          </a:p>
        </p:txBody>
      </p:sp>
      <p:cxnSp>
        <p:nvCxnSpPr>
          <p:cNvPr id="19" name="Straight Connector 15"/>
          <p:cNvCxnSpPr/>
          <p:nvPr userDrawn="1"/>
        </p:nvCxnSpPr>
        <p:spPr>
          <a:xfrm>
            <a:off x="972660" y="2470999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46"/>
          <p:cNvSpPr>
            <a:spLocks noGrp="1"/>
          </p:cNvSpPr>
          <p:nvPr>
            <p:ph type="body" sz="quarter" idx="30" hasCustomPrompt="1"/>
          </p:nvPr>
        </p:nvSpPr>
        <p:spPr>
          <a:xfrm>
            <a:off x="1153957" y="7294548"/>
            <a:ext cx="3307610" cy="1670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205" b="1">
                <a:solidFill>
                  <a:schemeClr val="accent5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Chart Title One Here</a:t>
            </a:r>
            <a:endParaRPr lang="en-ZA" dirty="0"/>
          </a:p>
        </p:txBody>
      </p:sp>
      <p:sp>
        <p:nvSpPr>
          <p:cNvPr id="24" name="Text Placeholder 46"/>
          <p:cNvSpPr>
            <a:spLocks noGrp="1"/>
          </p:cNvSpPr>
          <p:nvPr>
            <p:ph type="body" sz="quarter" idx="31" hasCustomPrompt="1"/>
          </p:nvPr>
        </p:nvSpPr>
        <p:spPr>
          <a:xfrm>
            <a:off x="5089484" y="7294548"/>
            <a:ext cx="2255528" cy="1670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205" b="1">
                <a:solidFill>
                  <a:schemeClr val="accent5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Chart Title Two Here</a:t>
            </a:r>
            <a:endParaRPr lang="en-ZA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8369747" y="4506424"/>
            <a:ext cx="303945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>
                <a:solidFill>
                  <a:schemeClr val="accent5"/>
                </a:solidFill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four lines long and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8369747" y="6271078"/>
            <a:ext cx="303945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>
                <a:solidFill>
                  <a:schemeClr val="accent5"/>
                </a:solidFill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four lines long and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 Placeholder 46"/>
          <p:cNvSpPr>
            <a:spLocks noGrp="1"/>
          </p:cNvSpPr>
          <p:nvPr>
            <p:ph type="body" sz="quarter" idx="45" hasCustomPrompt="1"/>
          </p:nvPr>
        </p:nvSpPr>
        <p:spPr>
          <a:xfrm>
            <a:off x="8369746" y="5854984"/>
            <a:ext cx="3040196" cy="1670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FontTx/>
              <a:buNone/>
              <a:defRPr sz="1205" b="1">
                <a:solidFill>
                  <a:schemeClr val="accent5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marL="0" lvl="0" indent="0">
              <a:buFontTx/>
              <a:buNone/>
            </a:pPr>
            <a:r>
              <a:rPr lang="en-US" dirty="0"/>
              <a:t>Chart Two Here</a:t>
            </a:r>
            <a:endParaRPr lang="en-ZA" dirty="0"/>
          </a:p>
        </p:txBody>
      </p:sp>
      <p:sp>
        <p:nvSpPr>
          <p:cNvPr id="54" name="Text Placeholder 46"/>
          <p:cNvSpPr>
            <a:spLocks noGrp="1"/>
          </p:cNvSpPr>
          <p:nvPr>
            <p:ph type="body" sz="quarter" idx="46" hasCustomPrompt="1"/>
          </p:nvPr>
        </p:nvSpPr>
        <p:spPr>
          <a:xfrm>
            <a:off x="8369746" y="4090331"/>
            <a:ext cx="3040196" cy="1670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FontTx/>
              <a:buNone/>
              <a:defRPr sz="1205" b="1">
                <a:solidFill>
                  <a:schemeClr val="accent5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marL="0" lvl="0" indent="0">
              <a:buFontTx/>
              <a:buNone/>
            </a:pPr>
            <a:r>
              <a:rPr lang="en-US" dirty="0"/>
              <a:t>Chart Two Here</a:t>
            </a:r>
            <a:endParaRPr lang="en-ZA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8"/>
          <p:cNvSpPr/>
          <p:nvPr userDrawn="1"/>
        </p:nvSpPr>
        <p:spPr>
          <a:xfrm>
            <a:off x="6126573" y="0"/>
            <a:ext cx="6125753" cy="8778875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10"/>
          </a:p>
        </p:txBody>
      </p:sp>
      <p:sp>
        <p:nvSpPr>
          <p:cNvPr id="3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13"/>
          <p:cNvGrpSpPr>
            <a:grpSpLocks noChangeAspect="1"/>
          </p:cNvGrpSpPr>
          <p:nvPr userDrawn="1"/>
        </p:nvGrpSpPr>
        <p:grpSpPr bwMode="auto">
          <a:xfrm>
            <a:off x="10379136" y="1"/>
            <a:ext cx="1873191" cy="2492868"/>
            <a:chOff x="6509" y="-7"/>
            <a:chExt cx="1174" cy="1227"/>
          </a:xfrm>
        </p:grpSpPr>
        <p:sp>
          <p:nvSpPr>
            <p:cNvPr id="45" name="Freeform 14"/>
            <p:cNvSpPr/>
            <p:nvPr userDrawn="1"/>
          </p:nvSpPr>
          <p:spPr bwMode="auto">
            <a:xfrm>
              <a:off x="6564" y="-7"/>
              <a:ext cx="911" cy="782"/>
            </a:xfrm>
            <a:custGeom>
              <a:avLst/>
              <a:gdLst>
                <a:gd name="T0" fmla="*/ 673 w 911"/>
                <a:gd name="T1" fmla="*/ 0 h 782"/>
                <a:gd name="T2" fmla="*/ 514 w 911"/>
                <a:gd name="T3" fmla="*/ 0 h 782"/>
                <a:gd name="T4" fmla="*/ 0 w 911"/>
                <a:gd name="T5" fmla="*/ 514 h 782"/>
                <a:gd name="T6" fmla="*/ 240 w 911"/>
                <a:gd name="T7" fmla="*/ 552 h 782"/>
                <a:gd name="T8" fmla="*/ 269 w 911"/>
                <a:gd name="T9" fmla="*/ 782 h 782"/>
                <a:gd name="T10" fmla="*/ 472 w 911"/>
                <a:gd name="T11" fmla="*/ 580 h 782"/>
                <a:gd name="T12" fmla="*/ 472 w 911"/>
                <a:gd name="T13" fmla="*/ 476 h 782"/>
                <a:gd name="T14" fmla="*/ 576 w 911"/>
                <a:gd name="T15" fmla="*/ 476 h 782"/>
                <a:gd name="T16" fmla="*/ 610 w 911"/>
                <a:gd name="T17" fmla="*/ 442 h 782"/>
                <a:gd name="T18" fmla="*/ 610 w 911"/>
                <a:gd name="T19" fmla="*/ 338 h 782"/>
                <a:gd name="T20" fmla="*/ 714 w 911"/>
                <a:gd name="T21" fmla="*/ 338 h 782"/>
                <a:gd name="T22" fmla="*/ 911 w 911"/>
                <a:gd name="T23" fmla="*/ 141 h 782"/>
                <a:gd name="T24" fmla="*/ 694 w 911"/>
                <a:gd name="T25" fmla="*/ 109 h 782"/>
                <a:gd name="T26" fmla="*/ 673 w 911"/>
                <a:gd name="T27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1" h="782">
                  <a:moveTo>
                    <a:pt x="673" y="0"/>
                  </a:moveTo>
                  <a:lnTo>
                    <a:pt x="514" y="0"/>
                  </a:lnTo>
                  <a:lnTo>
                    <a:pt x="0" y="514"/>
                  </a:lnTo>
                  <a:lnTo>
                    <a:pt x="240" y="552"/>
                  </a:lnTo>
                  <a:lnTo>
                    <a:pt x="269" y="782"/>
                  </a:lnTo>
                  <a:lnTo>
                    <a:pt x="472" y="580"/>
                  </a:lnTo>
                  <a:lnTo>
                    <a:pt x="472" y="476"/>
                  </a:lnTo>
                  <a:lnTo>
                    <a:pt x="576" y="476"/>
                  </a:lnTo>
                  <a:lnTo>
                    <a:pt x="610" y="442"/>
                  </a:lnTo>
                  <a:lnTo>
                    <a:pt x="610" y="338"/>
                  </a:lnTo>
                  <a:lnTo>
                    <a:pt x="714" y="338"/>
                  </a:lnTo>
                  <a:lnTo>
                    <a:pt x="911" y="141"/>
                  </a:lnTo>
                  <a:lnTo>
                    <a:pt x="694" y="109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46" name="Freeform 15"/>
            <p:cNvSpPr/>
            <p:nvPr userDrawn="1"/>
          </p:nvSpPr>
          <p:spPr bwMode="auto">
            <a:xfrm>
              <a:off x="6564" y="-7"/>
              <a:ext cx="911" cy="782"/>
            </a:xfrm>
            <a:custGeom>
              <a:avLst/>
              <a:gdLst>
                <a:gd name="T0" fmla="*/ 673 w 911"/>
                <a:gd name="T1" fmla="*/ 0 h 782"/>
                <a:gd name="T2" fmla="*/ 514 w 911"/>
                <a:gd name="T3" fmla="*/ 0 h 782"/>
                <a:gd name="T4" fmla="*/ 0 w 911"/>
                <a:gd name="T5" fmla="*/ 514 h 782"/>
                <a:gd name="T6" fmla="*/ 240 w 911"/>
                <a:gd name="T7" fmla="*/ 552 h 782"/>
                <a:gd name="T8" fmla="*/ 269 w 911"/>
                <a:gd name="T9" fmla="*/ 782 h 782"/>
                <a:gd name="T10" fmla="*/ 472 w 911"/>
                <a:gd name="T11" fmla="*/ 580 h 782"/>
                <a:gd name="T12" fmla="*/ 472 w 911"/>
                <a:gd name="T13" fmla="*/ 476 h 782"/>
                <a:gd name="T14" fmla="*/ 576 w 911"/>
                <a:gd name="T15" fmla="*/ 476 h 782"/>
                <a:gd name="T16" fmla="*/ 610 w 911"/>
                <a:gd name="T17" fmla="*/ 442 h 782"/>
                <a:gd name="T18" fmla="*/ 610 w 911"/>
                <a:gd name="T19" fmla="*/ 338 h 782"/>
                <a:gd name="T20" fmla="*/ 714 w 911"/>
                <a:gd name="T21" fmla="*/ 338 h 782"/>
                <a:gd name="T22" fmla="*/ 911 w 911"/>
                <a:gd name="T23" fmla="*/ 141 h 782"/>
                <a:gd name="T24" fmla="*/ 694 w 911"/>
                <a:gd name="T25" fmla="*/ 109 h 782"/>
                <a:gd name="T26" fmla="*/ 673 w 911"/>
                <a:gd name="T27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1" h="782">
                  <a:moveTo>
                    <a:pt x="673" y="0"/>
                  </a:moveTo>
                  <a:lnTo>
                    <a:pt x="514" y="0"/>
                  </a:lnTo>
                  <a:lnTo>
                    <a:pt x="0" y="514"/>
                  </a:lnTo>
                  <a:lnTo>
                    <a:pt x="240" y="552"/>
                  </a:lnTo>
                  <a:lnTo>
                    <a:pt x="269" y="782"/>
                  </a:lnTo>
                  <a:lnTo>
                    <a:pt x="472" y="580"/>
                  </a:lnTo>
                  <a:lnTo>
                    <a:pt x="472" y="476"/>
                  </a:lnTo>
                  <a:lnTo>
                    <a:pt x="576" y="476"/>
                  </a:lnTo>
                  <a:lnTo>
                    <a:pt x="610" y="442"/>
                  </a:lnTo>
                  <a:lnTo>
                    <a:pt x="610" y="338"/>
                  </a:lnTo>
                  <a:lnTo>
                    <a:pt x="714" y="338"/>
                  </a:lnTo>
                  <a:lnTo>
                    <a:pt x="911" y="141"/>
                  </a:lnTo>
                  <a:lnTo>
                    <a:pt x="694" y="109"/>
                  </a:lnTo>
                  <a:lnTo>
                    <a:pt x="6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47" name="Freeform 16"/>
            <p:cNvSpPr>
              <a:spLocks noEditPoints="1"/>
            </p:cNvSpPr>
            <p:nvPr userDrawn="1"/>
          </p:nvSpPr>
          <p:spPr bwMode="auto">
            <a:xfrm>
              <a:off x="6509" y="450"/>
              <a:ext cx="380" cy="380"/>
            </a:xfrm>
            <a:custGeom>
              <a:avLst/>
              <a:gdLst>
                <a:gd name="T0" fmla="*/ 93 w 340"/>
                <a:gd name="T1" fmla="*/ 170 h 340"/>
                <a:gd name="T2" fmla="*/ 170 w 340"/>
                <a:gd name="T3" fmla="*/ 247 h 340"/>
                <a:gd name="T4" fmla="*/ 247 w 340"/>
                <a:gd name="T5" fmla="*/ 170 h 340"/>
                <a:gd name="T6" fmla="*/ 170 w 340"/>
                <a:gd name="T7" fmla="*/ 93 h 340"/>
                <a:gd name="T8" fmla="*/ 93 w 340"/>
                <a:gd name="T9" fmla="*/ 170 h 340"/>
                <a:gd name="T10" fmla="*/ 0 w 340"/>
                <a:gd name="T11" fmla="*/ 170 h 340"/>
                <a:gd name="T12" fmla="*/ 170 w 340"/>
                <a:gd name="T13" fmla="*/ 0 h 340"/>
                <a:gd name="T14" fmla="*/ 340 w 340"/>
                <a:gd name="T15" fmla="*/ 170 h 340"/>
                <a:gd name="T16" fmla="*/ 170 w 340"/>
                <a:gd name="T17" fmla="*/ 340 h 340"/>
                <a:gd name="T18" fmla="*/ 0 w 340"/>
                <a:gd name="T19" fmla="*/ 17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0">
                  <a:moveTo>
                    <a:pt x="93" y="170"/>
                  </a:moveTo>
                  <a:cubicBezTo>
                    <a:pt x="93" y="213"/>
                    <a:pt x="128" y="247"/>
                    <a:pt x="170" y="247"/>
                  </a:cubicBezTo>
                  <a:cubicBezTo>
                    <a:pt x="213" y="247"/>
                    <a:pt x="247" y="213"/>
                    <a:pt x="247" y="170"/>
                  </a:cubicBezTo>
                  <a:cubicBezTo>
                    <a:pt x="247" y="128"/>
                    <a:pt x="213" y="93"/>
                    <a:pt x="170" y="93"/>
                  </a:cubicBezTo>
                  <a:cubicBezTo>
                    <a:pt x="128" y="93"/>
                    <a:pt x="93" y="128"/>
                    <a:pt x="93" y="170"/>
                  </a:cubicBezTo>
                  <a:moveTo>
                    <a:pt x="0" y="170"/>
                  </a:moveTo>
                  <a:cubicBezTo>
                    <a:pt x="0" y="76"/>
                    <a:pt x="76" y="0"/>
                    <a:pt x="170" y="0"/>
                  </a:cubicBezTo>
                  <a:cubicBezTo>
                    <a:pt x="264" y="0"/>
                    <a:pt x="340" y="76"/>
                    <a:pt x="340" y="170"/>
                  </a:cubicBezTo>
                  <a:cubicBezTo>
                    <a:pt x="340" y="264"/>
                    <a:pt x="264" y="340"/>
                    <a:pt x="170" y="340"/>
                  </a:cubicBezTo>
                  <a:cubicBezTo>
                    <a:pt x="76" y="340"/>
                    <a:pt x="0" y="264"/>
                    <a:pt x="0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48" name="Freeform 17"/>
            <p:cNvSpPr/>
            <p:nvPr userDrawn="1"/>
          </p:nvSpPr>
          <p:spPr bwMode="auto">
            <a:xfrm>
              <a:off x="7157" y="-7"/>
              <a:ext cx="381" cy="190"/>
            </a:xfrm>
            <a:custGeom>
              <a:avLst/>
              <a:gdLst>
                <a:gd name="T0" fmla="*/ 247 w 341"/>
                <a:gd name="T1" fmla="*/ 0 h 170"/>
                <a:gd name="T2" fmla="*/ 247 w 341"/>
                <a:gd name="T3" fmla="*/ 0 h 170"/>
                <a:gd name="T4" fmla="*/ 171 w 341"/>
                <a:gd name="T5" fmla="*/ 77 h 170"/>
                <a:gd name="T6" fmla="*/ 94 w 341"/>
                <a:gd name="T7" fmla="*/ 0 h 170"/>
                <a:gd name="T8" fmla="*/ 94 w 341"/>
                <a:gd name="T9" fmla="*/ 0 h 170"/>
                <a:gd name="T10" fmla="*/ 0 w 341"/>
                <a:gd name="T11" fmla="*/ 0 h 170"/>
                <a:gd name="T12" fmla="*/ 0 w 341"/>
                <a:gd name="T13" fmla="*/ 0 h 170"/>
                <a:gd name="T14" fmla="*/ 171 w 341"/>
                <a:gd name="T15" fmla="*/ 170 h 170"/>
                <a:gd name="T16" fmla="*/ 341 w 341"/>
                <a:gd name="T17" fmla="*/ 0 h 170"/>
                <a:gd name="T18" fmla="*/ 341 w 341"/>
                <a:gd name="T19" fmla="*/ 0 h 170"/>
                <a:gd name="T20" fmla="*/ 247 w 341"/>
                <a:gd name="T2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1" h="170">
                  <a:moveTo>
                    <a:pt x="247" y="0"/>
                  </a:moveTo>
                  <a:cubicBezTo>
                    <a:pt x="247" y="0"/>
                    <a:pt x="247" y="0"/>
                    <a:pt x="247" y="0"/>
                  </a:cubicBezTo>
                  <a:cubicBezTo>
                    <a:pt x="247" y="42"/>
                    <a:pt x="213" y="77"/>
                    <a:pt x="171" y="77"/>
                  </a:cubicBezTo>
                  <a:cubicBezTo>
                    <a:pt x="128" y="77"/>
                    <a:pt x="94" y="42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4"/>
                    <a:pt x="77" y="170"/>
                    <a:pt x="171" y="170"/>
                  </a:cubicBezTo>
                  <a:cubicBezTo>
                    <a:pt x="265" y="170"/>
                    <a:pt x="341" y="94"/>
                    <a:pt x="341" y="0"/>
                  </a:cubicBezTo>
                  <a:cubicBezTo>
                    <a:pt x="341" y="0"/>
                    <a:pt x="341" y="0"/>
                    <a:pt x="341" y="0"/>
                  </a:cubicBezTo>
                  <a:lnTo>
                    <a:pt x="2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49" name="Freeform 18"/>
            <p:cNvSpPr/>
            <p:nvPr userDrawn="1"/>
          </p:nvSpPr>
          <p:spPr bwMode="auto">
            <a:xfrm>
              <a:off x="7036" y="331"/>
              <a:ext cx="647" cy="889"/>
            </a:xfrm>
            <a:custGeom>
              <a:avLst/>
              <a:gdLst>
                <a:gd name="T0" fmla="*/ 242 w 647"/>
                <a:gd name="T1" fmla="*/ 0 h 889"/>
                <a:gd name="T2" fmla="*/ 242 w 647"/>
                <a:gd name="T3" fmla="*/ 0 h 889"/>
                <a:gd name="T4" fmla="*/ 138 w 647"/>
                <a:gd name="T5" fmla="*/ 104 h 889"/>
                <a:gd name="T6" fmla="*/ 138 w 647"/>
                <a:gd name="T7" fmla="*/ 138 h 889"/>
                <a:gd name="T8" fmla="*/ 104 w 647"/>
                <a:gd name="T9" fmla="*/ 138 h 889"/>
                <a:gd name="T10" fmla="*/ 0 w 647"/>
                <a:gd name="T11" fmla="*/ 242 h 889"/>
                <a:gd name="T12" fmla="*/ 0 w 647"/>
                <a:gd name="T13" fmla="*/ 242 h 889"/>
                <a:gd name="T14" fmla="*/ 647 w 647"/>
                <a:gd name="T15" fmla="*/ 889 h 889"/>
                <a:gd name="T16" fmla="*/ 647 w 647"/>
                <a:gd name="T17" fmla="*/ 404 h 889"/>
                <a:gd name="T18" fmla="*/ 242 w 647"/>
                <a:gd name="T19" fmla="*/ 0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7" h="889">
                  <a:moveTo>
                    <a:pt x="242" y="0"/>
                  </a:moveTo>
                  <a:lnTo>
                    <a:pt x="242" y="0"/>
                  </a:lnTo>
                  <a:lnTo>
                    <a:pt x="138" y="104"/>
                  </a:lnTo>
                  <a:lnTo>
                    <a:pt x="138" y="138"/>
                  </a:lnTo>
                  <a:lnTo>
                    <a:pt x="104" y="138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647" y="889"/>
                  </a:lnTo>
                  <a:lnTo>
                    <a:pt x="647" y="404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en-ZA" sz="1810"/>
            </a:p>
          </p:txBody>
        </p:sp>
        <p:sp>
          <p:nvSpPr>
            <p:cNvPr id="50" name="Freeform 19"/>
            <p:cNvSpPr/>
            <p:nvPr userDrawn="1"/>
          </p:nvSpPr>
          <p:spPr bwMode="auto">
            <a:xfrm>
              <a:off x="7036" y="331"/>
              <a:ext cx="647" cy="889"/>
            </a:xfrm>
            <a:custGeom>
              <a:avLst/>
              <a:gdLst>
                <a:gd name="T0" fmla="*/ 242 w 647"/>
                <a:gd name="T1" fmla="*/ 0 h 889"/>
                <a:gd name="T2" fmla="*/ 242 w 647"/>
                <a:gd name="T3" fmla="*/ 0 h 889"/>
                <a:gd name="T4" fmla="*/ 138 w 647"/>
                <a:gd name="T5" fmla="*/ 104 h 889"/>
                <a:gd name="T6" fmla="*/ 138 w 647"/>
                <a:gd name="T7" fmla="*/ 138 h 889"/>
                <a:gd name="T8" fmla="*/ 104 w 647"/>
                <a:gd name="T9" fmla="*/ 138 h 889"/>
                <a:gd name="T10" fmla="*/ 0 w 647"/>
                <a:gd name="T11" fmla="*/ 242 h 889"/>
                <a:gd name="T12" fmla="*/ 0 w 647"/>
                <a:gd name="T13" fmla="*/ 242 h 889"/>
                <a:gd name="T14" fmla="*/ 647 w 647"/>
                <a:gd name="T15" fmla="*/ 889 h 889"/>
                <a:gd name="T16" fmla="*/ 647 w 647"/>
                <a:gd name="T17" fmla="*/ 404 h 889"/>
                <a:gd name="T18" fmla="*/ 242 w 647"/>
                <a:gd name="T19" fmla="*/ 0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7" h="889">
                  <a:moveTo>
                    <a:pt x="242" y="0"/>
                  </a:moveTo>
                  <a:lnTo>
                    <a:pt x="242" y="0"/>
                  </a:lnTo>
                  <a:lnTo>
                    <a:pt x="138" y="104"/>
                  </a:lnTo>
                  <a:lnTo>
                    <a:pt x="138" y="138"/>
                  </a:lnTo>
                  <a:lnTo>
                    <a:pt x="104" y="138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647" y="889"/>
                  </a:lnTo>
                  <a:lnTo>
                    <a:pt x="647" y="404"/>
                  </a:lnTo>
                  <a:lnTo>
                    <a:pt x="2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51" name="Freeform 20"/>
            <p:cNvSpPr/>
            <p:nvPr userDrawn="1"/>
          </p:nvSpPr>
          <p:spPr bwMode="auto">
            <a:xfrm>
              <a:off x="7036" y="331"/>
              <a:ext cx="381" cy="380"/>
            </a:xfrm>
            <a:custGeom>
              <a:avLst/>
              <a:gdLst>
                <a:gd name="T0" fmla="*/ 138 w 381"/>
                <a:gd name="T1" fmla="*/ 0 h 380"/>
                <a:gd name="T2" fmla="*/ 138 w 381"/>
                <a:gd name="T3" fmla="*/ 138 h 380"/>
                <a:gd name="T4" fmla="*/ 0 w 381"/>
                <a:gd name="T5" fmla="*/ 138 h 380"/>
                <a:gd name="T6" fmla="*/ 0 w 381"/>
                <a:gd name="T7" fmla="*/ 242 h 380"/>
                <a:gd name="T8" fmla="*/ 138 w 381"/>
                <a:gd name="T9" fmla="*/ 242 h 380"/>
                <a:gd name="T10" fmla="*/ 138 w 381"/>
                <a:gd name="T11" fmla="*/ 380 h 380"/>
                <a:gd name="T12" fmla="*/ 242 w 381"/>
                <a:gd name="T13" fmla="*/ 380 h 380"/>
                <a:gd name="T14" fmla="*/ 242 w 381"/>
                <a:gd name="T15" fmla="*/ 242 h 380"/>
                <a:gd name="T16" fmla="*/ 381 w 381"/>
                <a:gd name="T17" fmla="*/ 242 h 380"/>
                <a:gd name="T18" fmla="*/ 381 w 381"/>
                <a:gd name="T19" fmla="*/ 138 h 380"/>
                <a:gd name="T20" fmla="*/ 242 w 381"/>
                <a:gd name="T21" fmla="*/ 138 h 380"/>
                <a:gd name="T22" fmla="*/ 242 w 381"/>
                <a:gd name="T23" fmla="*/ 0 h 380"/>
                <a:gd name="T24" fmla="*/ 138 w 381"/>
                <a:gd name="T25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1" h="380">
                  <a:moveTo>
                    <a:pt x="138" y="0"/>
                  </a:moveTo>
                  <a:lnTo>
                    <a:pt x="138" y="138"/>
                  </a:lnTo>
                  <a:lnTo>
                    <a:pt x="0" y="138"/>
                  </a:lnTo>
                  <a:lnTo>
                    <a:pt x="0" y="242"/>
                  </a:lnTo>
                  <a:lnTo>
                    <a:pt x="138" y="242"/>
                  </a:lnTo>
                  <a:lnTo>
                    <a:pt x="138" y="380"/>
                  </a:lnTo>
                  <a:lnTo>
                    <a:pt x="242" y="380"/>
                  </a:lnTo>
                  <a:lnTo>
                    <a:pt x="242" y="242"/>
                  </a:lnTo>
                  <a:lnTo>
                    <a:pt x="381" y="242"/>
                  </a:lnTo>
                  <a:lnTo>
                    <a:pt x="381" y="138"/>
                  </a:lnTo>
                  <a:lnTo>
                    <a:pt x="242" y="138"/>
                  </a:lnTo>
                  <a:lnTo>
                    <a:pt x="242" y="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E1E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</p:grpSp>
      <p:sp>
        <p:nvSpPr>
          <p:cNvPr id="37" name="Title 1"/>
          <p:cNvSpPr>
            <a:spLocks noGrp="1"/>
          </p:cNvSpPr>
          <p:nvPr>
            <p:ph type="ctrTitle" hasCustomPrompt="1"/>
          </p:nvPr>
        </p:nvSpPr>
        <p:spPr>
          <a:xfrm>
            <a:off x="972658" y="3578414"/>
            <a:ext cx="4429281" cy="44525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15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SLIDE HEADING</a:t>
            </a:r>
            <a:endParaRPr lang="en-ZA" dirty="0"/>
          </a:p>
        </p:txBody>
      </p:sp>
      <p:cxnSp>
        <p:nvCxnSpPr>
          <p:cNvPr id="38" name="Straight Connector 15"/>
          <p:cNvCxnSpPr/>
          <p:nvPr userDrawn="1"/>
        </p:nvCxnSpPr>
        <p:spPr>
          <a:xfrm>
            <a:off x="972660" y="4417168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72658" y="5720189"/>
            <a:ext cx="4429766" cy="14747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2085" marR="0" indent="-172085" algn="l" defTabSz="918845" rtl="0" eaLnBrk="1" fontAlgn="auto" latinLnBrk="0" hangingPunct="1">
              <a:lnSpc>
                <a:spcPts val="1505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 sz="1205">
                <a:solidFill>
                  <a:schemeClr val="accent5"/>
                </a:solidFill>
              </a:defRPr>
            </a:lvl1pPr>
            <a:lvl2pPr marL="631825" indent="-172085">
              <a:lnSpc>
                <a:spcPts val="1505"/>
              </a:lnSpc>
              <a:buFont typeface="Calibri" panose="020F0502020204030204" pitchFamily="34" charset="0"/>
              <a:buChar char="+"/>
              <a:defRPr sz="1205">
                <a:solidFill>
                  <a:schemeClr val="bg1"/>
                </a:solidFill>
              </a:defRPr>
            </a:lvl2pPr>
            <a:lvl3pPr marL="1090930" indent="-172085">
              <a:lnSpc>
                <a:spcPts val="1505"/>
              </a:lnSpc>
              <a:buFont typeface="Calibri" panose="020F0502020204030204" pitchFamily="34" charset="0"/>
              <a:buChar char="–"/>
              <a:defRPr sz="1205">
                <a:solidFill>
                  <a:schemeClr val="bg1"/>
                </a:solidFill>
              </a:defRPr>
            </a:lvl3pPr>
            <a:lvl4pPr marL="1550035" indent="-172085">
              <a:lnSpc>
                <a:spcPts val="1505"/>
              </a:lnSpc>
              <a:buFont typeface="Calibri" panose="020F0502020204030204" pitchFamily="34" charset="0"/>
              <a:buChar char="–"/>
              <a:defRPr sz="1205">
                <a:solidFill>
                  <a:schemeClr val="bg1"/>
                </a:solidFill>
              </a:defRPr>
            </a:lvl4pPr>
            <a:lvl5pPr marL="2009775" indent="-172085">
              <a:lnSpc>
                <a:spcPts val="1505"/>
              </a:lnSpc>
              <a:buFont typeface="Calibri" panose="020F0502020204030204" pitchFamily="34" charset="0"/>
              <a:buChar char="–"/>
              <a:defRPr sz="120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172085" marR="0" lvl="0" indent="-172085" algn="l" defTabSz="918845" rtl="0" eaLnBrk="1" fontAlgn="auto" latinLnBrk="0" hangingPunct="1">
              <a:lnSpc>
                <a:spcPts val="1505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/>
            </a:pPr>
            <a:r>
              <a:rPr lang="en-US" dirty="0"/>
              <a:t>Click to edit Master text styles</a:t>
            </a:r>
          </a:p>
          <a:p>
            <a:pPr marL="172085" marR="0" lvl="0" indent="-172085" algn="l" defTabSz="918845" rtl="0" eaLnBrk="1" fontAlgn="auto" latinLnBrk="0" hangingPunct="1">
              <a:lnSpc>
                <a:spcPts val="1505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/>
            </a:pPr>
            <a:r>
              <a:rPr lang="en-US" dirty="0"/>
              <a:t>Click to edit Master text styles</a:t>
            </a:r>
          </a:p>
          <a:p>
            <a:pPr marL="172085" marR="0" lvl="0" indent="-172085" algn="l" defTabSz="918845" rtl="0" eaLnBrk="1" fontAlgn="auto" latinLnBrk="0" hangingPunct="1">
              <a:lnSpc>
                <a:spcPts val="1505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/>
            </a:pPr>
            <a:r>
              <a:rPr lang="en-US" dirty="0"/>
              <a:t>Click to edit Master text styles</a:t>
            </a:r>
          </a:p>
          <a:p>
            <a:pPr marL="172085" marR="0" lvl="0" indent="-172085" algn="l" defTabSz="918845" rtl="0" eaLnBrk="1" fontAlgn="auto" latinLnBrk="0" hangingPunct="1">
              <a:lnSpc>
                <a:spcPts val="1505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73293" y="4666763"/>
            <a:ext cx="4429282" cy="41036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1610"/>
              </a:lnSpc>
              <a:spcBef>
                <a:spcPts val="0"/>
              </a:spcBef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610"/>
              </a:lnSpc>
              <a:spcBef>
                <a:spcPts val="0"/>
              </a:spcBef>
              <a:buFontTx/>
              <a:buNone/>
              <a:defRPr sz="1205">
                <a:solidFill>
                  <a:schemeClr val="accent1"/>
                </a:solidFill>
              </a:defRPr>
            </a:lvl2pPr>
            <a:lvl3pPr marL="918845" indent="0">
              <a:lnSpc>
                <a:spcPts val="1610"/>
              </a:lnSpc>
              <a:spcBef>
                <a:spcPts val="0"/>
              </a:spcBef>
              <a:buFontTx/>
              <a:buNone/>
              <a:defRPr sz="1205">
                <a:solidFill>
                  <a:schemeClr val="accent1"/>
                </a:solidFill>
              </a:defRPr>
            </a:lvl3pPr>
            <a:lvl4pPr marL="1377950" indent="0">
              <a:lnSpc>
                <a:spcPts val="1610"/>
              </a:lnSpc>
              <a:spcBef>
                <a:spcPts val="0"/>
              </a:spcBef>
              <a:buFontTx/>
              <a:buNone/>
              <a:defRPr sz="1205">
                <a:solidFill>
                  <a:schemeClr val="accent1"/>
                </a:solidFill>
              </a:defRPr>
            </a:lvl4pPr>
            <a:lvl5pPr marL="1837690" indent="0">
              <a:lnSpc>
                <a:spcPts val="1610"/>
              </a:lnSpc>
              <a:spcBef>
                <a:spcPts val="0"/>
              </a:spcBef>
              <a:buFontTx/>
              <a:buNone/>
              <a:defRPr sz="1205">
                <a:solidFill>
                  <a:schemeClr val="accent1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two line description of your content here. This text can be replaced with your own text.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6"/>
          <p:cNvSpPr>
            <a:spLocks noGrp="1"/>
          </p:cNvSpPr>
          <p:nvPr>
            <p:ph type="body" sz="quarter" idx="44" hasCustomPrompt="1"/>
          </p:nvPr>
        </p:nvSpPr>
        <p:spPr>
          <a:xfrm>
            <a:off x="3737828" y="7598892"/>
            <a:ext cx="4776666" cy="1113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805" b="0" spc="70" baseline="0">
                <a:solidFill>
                  <a:schemeClr val="bg1">
                    <a:alpha val="20000"/>
                  </a:schemeClr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NAME SURNAME   |   +27 000 0000   |   name.surname@smollan.com</a:t>
            </a:r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37609" y="5124728"/>
            <a:ext cx="1377107" cy="253798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3050278" y="5828817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805" spc="70" baseline="0" dirty="0">
                <a:solidFill>
                  <a:schemeClr val="bg1">
                    <a:alpha val="50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755744" y="6959229"/>
            <a:ext cx="2740834" cy="203140"/>
            <a:chOff x="4435639" y="5282920"/>
            <a:chExt cx="3381719" cy="196839"/>
          </a:xfrm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5059980" y="5282920"/>
              <a:ext cx="197998" cy="196839"/>
            </a:xfrm>
            <a:custGeom>
              <a:avLst/>
              <a:gdLst>
                <a:gd name="T0" fmla="*/ 69 w 69"/>
                <a:gd name="T1" fmla="*/ 34 h 69"/>
                <a:gd name="T2" fmla="*/ 34 w 69"/>
                <a:gd name="T3" fmla="*/ 69 h 69"/>
                <a:gd name="T4" fmla="*/ 0 w 69"/>
                <a:gd name="T5" fmla="*/ 34 h 69"/>
                <a:gd name="T6" fmla="*/ 34 w 69"/>
                <a:gd name="T7" fmla="*/ 0 h 69"/>
                <a:gd name="T8" fmla="*/ 69 w 69"/>
                <a:gd name="T9" fmla="*/ 34 h 69"/>
                <a:gd name="T10" fmla="*/ 50 w 69"/>
                <a:gd name="T11" fmla="*/ 34 h 69"/>
                <a:gd name="T12" fmla="*/ 34 w 69"/>
                <a:gd name="T13" fmla="*/ 19 h 69"/>
                <a:gd name="T14" fmla="*/ 19 w 69"/>
                <a:gd name="T15" fmla="*/ 34 h 69"/>
                <a:gd name="T16" fmla="*/ 34 w 69"/>
                <a:gd name="T17" fmla="*/ 50 h 69"/>
                <a:gd name="T18" fmla="*/ 50 w 69"/>
                <a:gd name="T19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9">
                  <a:moveTo>
                    <a:pt x="69" y="34"/>
                  </a:moveTo>
                  <a:cubicBezTo>
                    <a:pt x="69" y="53"/>
                    <a:pt x="54" y="69"/>
                    <a:pt x="34" y="69"/>
                  </a:cubicBezTo>
                  <a:cubicBezTo>
                    <a:pt x="15" y="69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4" y="0"/>
                    <a:pt x="69" y="15"/>
                    <a:pt x="69" y="34"/>
                  </a:cubicBezTo>
                  <a:moveTo>
                    <a:pt x="50" y="34"/>
                  </a:moveTo>
                  <a:cubicBezTo>
                    <a:pt x="50" y="26"/>
                    <a:pt x="43" y="19"/>
                    <a:pt x="34" y="19"/>
                  </a:cubicBezTo>
                  <a:cubicBezTo>
                    <a:pt x="26" y="19"/>
                    <a:pt x="19" y="26"/>
                    <a:pt x="19" y="34"/>
                  </a:cubicBezTo>
                  <a:cubicBezTo>
                    <a:pt x="19" y="43"/>
                    <a:pt x="26" y="50"/>
                    <a:pt x="34" y="50"/>
                  </a:cubicBezTo>
                  <a:cubicBezTo>
                    <a:pt x="43" y="50"/>
                    <a:pt x="50" y="43"/>
                    <a:pt x="50" y="3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7" name="Freeform 18"/>
            <p:cNvSpPr/>
            <p:nvPr userDrawn="1"/>
          </p:nvSpPr>
          <p:spPr bwMode="auto">
            <a:xfrm>
              <a:off x="5682190" y="5285112"/>
              <a:ext cx="189119" cy="192455"/>
            </a:xfrm>
            <a:custGeom>
              <a:avLst/>
              <a:gdLst>
                <a:gd name="T0" fmla="*/ 0 w 170"/>
                <a:gd name="T1" fmla="*/ 64 h 173"/>
                <a:gd name="T2" fmla="*/ 61 w 170"/>
                <a:gd name="T3" fmla="*/ 64 h 173"/>
                <a:gd name="T4" fmla="*/ 61 w 170"/>
                <a:gd name="T5" fmla="*/ 0 h 173"/>
                <a:gd name="T6" fmla="*/ 109 w 170"/>
                <a:gd name="T7" fmla="*/ 0 h 173"/>
                <a:gd name="T8" fmla="*/ 109 w 170"/>
                <a:gd name="T9" fmla="*/ 64 h 173"/>
                <a:gd name="T10" fmla="*/ 170 w 170"/>
                <a:gd name="T11" fmla="*/ 64 h 173"/>
                <a:gd name="T12" fmla="*/ 170 w 170"/>
                <a:gd name="T13" fmla="*/ 112 h 173"/>
                <a:gd name="T14" fmla="*/ 109 w 170"/>
                <a:gd name="T15" fmla="*/ 112 h 173"/>
                <a:gd name="T16" fmla="*/ 109 w 170"/>
                <a:gd name="T17" fmla="*/ 173 h 173"/>
                <a:gd name="T18" fmla="*/ 61 w 170"/>
                <a:gd name="T19" fmla="*/ 173 h 173"/>
                <a:gd name="T20" fmla="*/ 61 w 170"/>
                <a:gd name="T21" fmla="*/ 112 h 173"/>
                <a:gd name="T22" fmla="*/ 0 w 170"/>
                <a:gd name="T23" fmla="*/ 112 h 173"/>
                <a:gd name="T24" fmla="*/ 0 w 170"/>
                <a:gd name="T25" fmla="*/ 64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173">
                  <a:moveTo>
                    <a:pt x="0" y="64"/>
                  </a:moveTo>
                  <a:lnTo>
                    <a:pt x="61" y="64"/>
                  </a:lnTo>
                  <a:lnTo>
                    <a:pt x="61" y="0"/>
                  </a:lnTo>
                  <a:lnTo>
                    <a:pt x="109" y="0"/>
                  </a:lnTo>
                  <a:lnTo>
                    <a:pt x="109" y="64"/>
                  </a:lnTo>
                  <a:lnTo>
                    <a:pt x="170" y="64"/>
                  </a:lnTo>
                  <a:lnTo>
                    <a:pt x="170" y="112"/>
                  </a:lnTo>
                  <a:lnTo>
                    <a:pt x="109" y="112"/>
                  </a:lnTo>
                  <a:lnTo>
                    <a:pt x="109" y="173"/>
                  </a:lnTo>
                  <a:lnTo>
                    <a:pt x="61" y="173"/>
                  </a:lnTo>
                  <a:lnTo>
                    <a:pt x="61" y="112"/>
                  </a:lnTo>
                  <a:lnTo>
                    <a:pt x="0" y="112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6295521" y="5283698"/>
              <a:ext cx="195476" cy="195284"/>
            </a:xfrm>
            <a:custGeom>
              <a:avLst/>
              <a:gdLst>
                <a:gd name="T0" fmla="*/ 559 w 2037"/>
                <a:gd name="T1" fmla="*/ 559 h 2035"/>
                <a:gd name="T2" fmla="*/ 1478 w 2037"/>
                <a:gd name="T3" fmla="*/ 559 h 2035"/>
                <a:gd name="T4" fmla="*/ 1478 w 2037"/>
                <a:gd name="T5" fmla="*/ 1477 h 2035"/>
                <a:gd name="T6" fmla="*/ 559 w 2037"/>
                <a:gd name="T7" fmla="*/ 1477 h 2035"/>
                <a:gd name="T8" fmla="*/ 559 w 2037"/>
                <a:gd name="T9" fmla="*/ 559 h 2035"/>
                <a:gd name="T10" fmla="*/ 0 w 2037"/>
                <a:gd name="T11" fmla="*/ 2035 h 2035"/>
                <a:gd name="T12" fmla="*/ 2037 w 2037"/>
                <a:gd name="T13" fmla="*/ 2035 h 2035"/>
                <a:gd name="T14" fmla="*/ 2037 w 2037"/>
                <a:gd name="T15" fmla="*/ 0 h 2035"/>
                <a:gd name="T16" fmla="*/ 0 w 2037"/>
                <a:gd name="T17" fmla="*/ 0 h 2035"/>
                <a:gd name="T18" fmla="*/ 0 w 2037"/>
                <a:gd name="T1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7" h="2035">
                  <a:moveTo>
                    <a:pt x="559" y="559"/>
                  </a:moveTo>
                  <a:lnTo>
                    <a:pt x="1478" y="559"/>
                  </a:lnTo>
                  <a:lnTo>
                    <a:pt x="1478" y="1477"/>
                  </a:lnTo>
                  <a:lnTo>
                    <a:pt x="559" y="1477"/>
                  </a:lnTo>
                  <a:lnTo>
                    <a:pt x="559" y="559"/>
                  </a:lnTo>
                  <a:close/>
                  <a:moveTo>
                    <a:pt x="0" y="2035"/>
                  </a:moveTo>
                  <a:lnTo>
                    <a:pt x="2037" y="2035"/>
                  </a:lnTo>
                  <a:lnTo>
                    <a:pt x="2037" y="0"/>
                  </a:lnTo>
                  <a:lnTo>
                    <a:pt x="0" y="0"/>
                  </a:lnTo>
                  <a:lnTo>
                    <a:pt x="0" y="203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4435639" y="5282948"/>
              <a:ext cx="196784" cy="1967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0" name="Freeform 5"/>
            <p:cNvSpPr/>
            <p:nvPr userDrawn="1"/>
          </p:nvSpPr>
          <p:spPr bwMode="auto">
            <a:xfrm>
              <a:off x="7535366" y="5293699"/>
              <a:ext cx="281992" cy="175279"/>
            </a:xfrm>
            <a:custGeom>
              <a:avLst/>
              <a:gdLst>
                <a:gd name="T0" fmla="*/ 2558 w 2558"/>
                <a:gd name="T1" fmla="*/ 0 h 1590"/>
                <a:gd name="T2" fmla="*/ 970 w 2558"/>
                <a:gd name="T3" fmla="*/ 1590 h 1590"/>
                <a:gd name="T4" fmla="*/ 0 w 2558"/>
                <a:gd name="T5" fmla="*/ 1590 h 1590"/>
                <a:gd name="T6" fmla="*/ 1588 w 2558"/>
                <a:gd name="T7" fmla="*/ 0 h 1590"/>
                <a:gd name="T8" fmla="*/ 2558 w 2558"/>
                <a:gd name="T9" fmla="*/ 0 h 1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8" h="1590">
                  <a:moveTo>
                    <a:pt x="2558" y="0"/>
                  </a:moveTo>
                  <a:lnTo>
                    <a:pt x="970" y="1590"/>
                  </a:lnTo>
                  <a:lnTo>
                    <a:pt x="0" y="1590"/>
                  </a:lnTo>
                  <a:lnTo>
                    <a:pt x="1588" y="0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auto">
            <a:xfrm>
              <a:off x="6915209" y="5285112"/>
              <a:ext cx="192833" cy="19245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7356516" y="3374840"/>
            <a:ext cx="1944314" cy="2651337"/>
          </a:xfrm>
          <a:prstGeom prst="rect">
            <a:avLst/>
          </a:prstGeom>
        </p:spPr>
      </p:pic>
      <p:grpSp>
        <p:nvGrpSpPr>
          <p:cNvPr id="4" name="Group 13"/>
          <p:cNvGrpSpPr>
            <a:grpSpLocks noChangeAspect="1"/>
          </p:cNvGrpSpPr>
          <p:nvPr userDrawn="1"/>
        </p:nvGrpSpPr>
        <p:grpSpPr bwMode="auto">
          <a:xfrm>
            <a:off x="9951276" y="3454074"/>
            <a:ext cx="1873191" cy="2492868"/>
            <a:chOff x="6509" y="-7"/>
            <a:chExt cx="1174" cy="1227"/>
          </a:xfrm>
        </p:grpSpPr>
        <p:sp>
          <p:nvSpPr>
            <p:cNvPr id="5" name="Freeform 14"/>
            <p:cNvSpPr/>
            <p:nvPr userDrawn="1"/>
          </p:nvSpPr>
          <p:spPr bwMode="auto">
            <a:xfrm>
              <a:off x="6564" y="-7"/>
              <a:ext cx="911" cy="782"/>
            </a:xfrm>
            <a:custGeom>
              <a:avLst/>
              <a:gdLst>
                <a:gd name="T0" fmla="*/ 673 w 911"/>
                <a:gd name="T1" fmla="*/ 0 h 782"/>
                <a:gd name="T2" fmla="*/ 514 w 911"/>
                <a:gd name="T3" fmla="*/ 0 h 782"/>
                <a:gd name="T4" fmla="*/ 0 w 911"/>
                <a:gd name="T5" fmla="*/ 514 h 782"/>
                <a:gd name="T6" fmla="*/ 240 w 911"/>
                <a:gd name="T7" fmla="*/ 552 h 782"/>
                <a:gd name="T8" fmla="*/ 269 w 911"/>
                <a:gd name="T9" fmla="*/ 782 h 782"/>
                <a:gd name="T10" fmla="*/ 472 w 911"/>
                <a:gd name="T11" fmla="*/ 580 h 782"/>
                <a:gd name="T12" fmla="*/ 472 w 911"/>
                <a:gd name="T13" fmla="*/ 476 h 782"/>
                <a:gd name="T14" fmla="*/ 576 w 911"/>
                <a:gd name="T15" fmla="*/ 476 h 782"/>
                <a:gd name="T16" fmla="*/ 610 w 911"/>
                <a:gd name="T17" fmla="*/ 442 h 782"/>
                <a:gd name="T18" fmla="*/ 610 w 911"/>
                <a:gd name="T19" fmla="*/ 338 h 782"/>
                <a:gd name="T20" fmla="*/ 714 w 911"/>
                <a:gd name="T21" fmla="*/ 338 h 782"/>
                <a:gd name="T22" fmla="*/ 911 w 911"/>
                <a:gd name="T23" fmla="*/ 141 h 782"/>
                <a:gd name="T24" fmla="*/ 694 w 911"/>
                <a:gd name="T25" fmla="*/ 109 h 782"/>
                <a:gd name="T26" fmla="*/ 673 w 911"/>
                <a:gd name="T27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1" h="782">
                  <a:moveTo>
                    <a:pt x="673" y="0"/>
                  </a:moveTo>
                  <a:lnTo>
                    <a:pt x="514" y="0"/>
                  </a:lnTo>
                  <a:lnTo>
                    <a:pt x="0" y="514"/>
                  </a:lnTo>
                  <a:lnTo>
                    <a:pt x="240" y="552"/>
                  </a:lnTo>
                  <a:lnTo>
                    <a:pt x="269" y="782"/>
                  </a:lnTo>
                  <a:lnTo>
                    <a:pt x="472" y="580"/>
                  </a:lnTo>
                  <a:lnTo>
                    <a:pt x="472" y="476"/>
                  </a:lnTo>
                  <a:lnTo>
                    <a:pt x="576" y="476"/>
                  </a:lnTo>
                  <a:lnTo>
                    <a:pt x="610" y="442"/>
                  </a:lnTo>
                  <a:lnTo>
                    <a:pt x="610" y="338"/>
                  </a:lnTo>
                  <a:lnTo>
                    <a:pt x="714" y="338"/>
                  </a:lnTo>
                  <a:lnTo>
                    <a:pt x="911" y="141"/>
                  </a:lnTo>
                  <a:lnTo>
                    <a:pt x="694" y="109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chemeClr val="bg2">
                <a:alpha val="2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6" name="Freeform 15"/>
            <p:cNvSpPr/>
            <p:nvPr userDrawn="1"/>
          </p:nvSpPr>
          <p:spPr bwMode="auto">
            <a:xfrm>
              <a:off x="6564" y="-7"/>
              <a:ext cx="911" cy="782"/>
            </a:xfrm>
            <a:custGeom>
              <a:avLst/>
              <a:gdLst>
                <a:gd name="T0" fmla="*/ 673 w 911"/>
                <a:gd name="T1" fmla="*/ 0 h 782"/>
                <a:gd name="T2" fmla="*/ 514 w 911"/>
                <a:gd name="T3" fmla="*/ 0 h 782"/>
                <a:gd name="T4" fmla="*/ 0 w 911"/>
                <a:gd name="T5" fmla="*/ 514 h 782"/>
                <a:gd name="T6" fmla="*/ 240 w 911"/>
                <a:gd name="T7" fmla="*/ 552 h 782"/>
                <a:gd name="T8" fmla="*/ 269 w 911"/>
                <a:gd name="T9" fmla="*/ 782 h 782"/>
                <a:gd name="T10" fmla="*/ 472 w 911"/>
                <a:gd name="T11" fmla="*/ 580 h 782"/>
                <a:gd name="T12" fmla="*/ 472 w 911"/>
                <a:gd name="T13" fmla="*/ 476 h 782"/>
                <a:gd name="T14" fmla="*/ 576 w 911"/>
                <a:gd name="T15" fmla="*/ 476 h 782"/>
                <a:gd name="T16" fmla="*/ 610 w 911"/>
                <a:gd name="T17" fmla="*/ 442 h 782"/>
                <a:gd name="T18" fmla="*/ 610 w 911"/>
                <a:gd name="T19" fmla="*/ 338 h 782"/>
                <a:gd name="T20" fmla="*/ 714 w 911"/>
                <a:gd name="T21" fmla="*/ 338 h 782"/>
                <a:gd name="T22" fmla="*/ 911 w 911"/>
                <a:gd name="T23" fmla="*/ 141 h 782"/>
                <a:gd name="T24" fmla="*/ 694 w 911"/>
                <a:gd name="T25" fmla="*/ 109 h 782"/>
                <a:gd name="T26" fmla="*/ 673 w 911"/>
                <a:gd name="T27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1" h="782">
                  <a:moveTo>
                    <a:pt x="673" y="0"/>
                  </a:moveTo>
                  <a:lnTo>
                    <a:pt x="514" y="0"/>
                  </a:lnTo>
                  <a:lnTo>
                    <a:pt x="0" y="514"/>
                  </a:lnTo>
                  <a:lnTo>
                    <a:pt x="240" y="552"/>
                  </a:lnTo>
                  <a:lnTo>
                    <a:pt x="269" y="782"/>
                  </a:lnTo>
                  <a:lnTo>
                    <a:pt x="472" y="580"/>
                  </a:lnTo>
                  <a:lnTo>
                    <a:pt x="472" y="476"/>
                  </a:lnTo>
                  <a:lnTo>
                    <a:pt x="576" y="476"/>
                  </a:lnTo>
                  <a:lnTo>
                    <a:pt x="610" y="442"/>
                  </a:lnTo>
                  <a:lnTo>
                    <a:pt x="610" y="338"/>
                  </a:lnTo>
                  <a:lnTo>
                    <a:pt x="714" y="338"/>
                  </a:lnTo>
                  <a:lnTo>
                    <a:pt x="911" y="141"/>
                  </a:lnTo>
                  <a:lnTo>
                    <a:pt x="694" y="109"/>
                  </a:lnTo>
                  <a:lnTo>
                    <a:pt x="6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7" name="Freeform 16"/>
            <p:cNvSpPr>
              <a:spLocks noEditPoints="1"/>
            </p:cNvSpPr>
            <p:nvPr userDrawn="1"/>
          </p:nvSpPr>
          <p:spPr bwMode="auto">
            <a:xfrm>
              <a:off x="6509" y="450"/>
              <a:ext cx="380" cy="380"/>
            </a:xfrm>
            <a:custGeom>
              <a:avLst/>
              <a:gdLst>
                <a:gd name="T0" fmla="*/ 93 w 340"/>
                <a:gd name="T1" fmla="*/ 170 h 340"/>
                <a:gd name="T2" fmla="*/ 170 w 340"/>
                <a:gd name="T3" fmla="*/ 247 h 340"/>
                <a:gd name="T4" fmla="*/ 247 w 340"/>
                <a:gd name="T5" fmla="*/ 170 h 340"/>
                <a:gd name="T6" fmla="*/ 170 w 340"/>
                <a:gd name="T7" fmla="*/ 93 h 340"/>
                <a:gd name="T8" fmla="*/ 93 w 340"/>
                <a:gd name="T9" fmla="*/ 170 h 340"/>
                <a:gd name="T10" fmla="*/ 0 w 340"/>
                <a:gd name="T11" fmla="*/ 170 h 340"/>
                <a:gd name="T12" fmla="*/ 170 w 340"/>
                <a:gd name="T13" fmla="*/ 0 h 340"/>
                <a:gd name="T14" fmla="*/ 340 w 340"/>
                <a:gd name="T15" fmla="*/ 170 h 340"/>
                <a:gd name="T16" fmla="*/ 170 w 340"/>
                <a:gd name="T17" fmla="*/ 340 h 340"/>
                <a:gd name="T18" fmla="*/ 0 w 340"/>
                <a:gd name="T19" fmla="*/ 17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0">
                  <a:moveTo>
                    <a:pt x="93" y="170"/>
                  </a:moveTo>
                  <a:cubicBezTo>
                    <a:pt x="93" y="213"/>
                    <a:pt x="128" y="247"/>
                    <a:pt x="170" y="247"/>
                  </a:cubicBezTo>
                  <a:cubicBezTo>
                    <a:pt x="213" y="247"/>
                    <a:pt x="247" y="213"/>
                    <a:pt x="247" y="170"/>
                  </a:cubicBezTo>
                  <a:cubicBezTo>
                    <a:pt x="247" y="128"/>
                    <a:pt x="213" y="93"/>
                    <a:pt x="170" y="93"/>
                  </a:cubicBezTo>
                  <a:cubicBezTo>
                    <a:pt x="128" y="93"/>
                    <a:pt x="93" y="128"/>
                    <a:pt x="93" y="170"/>
                  </a:cubicBezTo>
                  <a:moveTo>
                    <a:pt x="0" y="170"/>
                  </a:moveTo>
                  <a:cubicBezTo>
                    <a:pt x="0" y="76"/>
                    <a:pt x="76" y="0"/>
                    <a:pt x="170" y="0"/>
                  </a:cubicBezTo>
                  <a:cubicBezTo>
                    <a:pt x="264" y="0"/>
                    <a:pt x="340" y="76"/>
                    <a:pt x="340" y="170"/>
                  </a:cubicBezTo>
                  <a:cubicBezTo>
                    <a:pt x="340" y="264"/>
                    <a:pt x="264" y="340"/>
                    <a:pt x="170" y="340"/>
                  </a:cubicBezTo>
                  <a:cubicBezTo>
                    <a:pt x="76" y="340"/>
                    <a:pt x="0" y="264"/>
                    <a:pt x="0" y="17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8" name="Freeform 17"/>
            <p:cNvSpPr/>
            <p:nvPr userDrawn="1"/>
          </p:nvSpPr>
          <p:spPr bwMode="auto">
            <a:xfrm>
              <a:off x="7157" y="-7"/>
              <a:ext cx="381" cy="190"/>
            </a:xfrm>
            <a:custGeom>
              <a:avLst/>
              <a:gdLst>
                <a:gd name="T0" fmla="*/ 247 w 341"/>
                <a:gd name="T1" fmla="*/ 0 h 170"/>
                <a:gd name="T2" fmla="*/ 247 w 341"/>
                <a:gd name="T3" fmla="*/ 0 h 170"/>
                <a:gd name="T4" fmla="*/ 171 w 341"/>
                <a:gd name="T5" fmla="*/ 77 h 170"/>
                <a:gd name="T6" fmla="*/ 94 w 341"/>
                <a:gd name="T7" fmla="*/ 0 h 170"/>
                <a:gd name="T8" fmla="*/ 94 w 341"/>
                <a:gd name="T9" fmla="*/ 0 h 170"/>
                <a:gd name="T10" fmla="*/ 0 w 341"/>
                <a:gd name="T11" fmla="*/ 0 h 170"/>
                <a:gd name="T12" fmla="*/ 0 w 341"/>
                <a:gd name="T13" fmla="*/ 0 h 170"/>
                <a:gd name="T14" fmla="*/ 171 w 341"/>
                <a:gd name="T15" fmla="*/ 170 h 170"/>
                <a:gd name="T16" fmla="*/ 341 w 341"/>
                <a:gd name="T17" fmla="*/ 0 h 170"/>
                <a:gd name="T18" fmla="*/ 341 w 341"/>
                <a:gd name="T19" fmla="*/ 0 h 170"/>
                <a:gd name="T20" fmla="*/ 247 w 341"/>
                <a:gd name="T2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1" h="170">
                  <a:moveTo>
                    <a:pt x="247" y="0"/>
                  </a:moveTo>
                  <a:cubicBezTo>
                    <a:pt x="247" y="0"/>
                    <a:pt x="247" y="0"/>
                    <a:pt x="247" y="0"/>
                  </a:cubicBezTo>
                  <a:cubicBezTo>
                    <a:pt x="247" y="42"/>
                    <a:pt x="213" y="77"/>
                    <a:pt x="171" y="77"/>
                  </a:cubicBezTo>
                  <a:cubicBezTo>
                    <a:pt x="128" y="77"/>
                    <a:pt x="94" y="42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4"/>
                    <a:pt x="77" y="170"/>
                    <a:pt x="171" y="170"/>
                  </a:cubicBezTo>
                  <a:cubicBezTo>
                    <a:pt x="265" y="170"/>
                    <a:pt x="341" y="94"/>
                    <a:pt x="341" y="0"/>
                  </a:cubicBezTo>
                  <a:cubicBezTo>
                    <a:pt x="341" y="0"/>
                    <a:pt x="341" y="0"/>
                    <a:pt x="341" y="0"/>
                  </a:cubicBezTo>
                  <a:lnTo>
                    <a:pt x="2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9" name="Freeform 18"/>
            <p:cNvSpPr/>
            <p:nvPr userDrawn="1"/>
          </p:nvSpPr>
          <p:spPr bwMode="auto">
            <a:xfrm>
              <a:off x="7036" y="331"/>
              <a:ext cx="647" cy="889"/>
            </a:xfrm>
            <a:custGeom>
              <a:avLst/>
              <a:gdLst>
                <a:gd name="T0" fmla="*/ 242 w 647"/>
                <a:gd name="T1" fmla="*/ 0 h 889"/>
                <a:gd name="T2" fmla="*/ 242 w 647"/>
                <a:gd name="T3" fmla="*/ 0 h 889"/>
                <a:gd name="T4" fmla="*/ 138 w 647"/>
                <a:gd name="T5" fmla="*/ 104 h 889"/>
                <a:gd name="T6" fmla="*/ 138 w 647"/>
                <a:gd name="T7" fmla="*/ 138 h 889"/>
                <a:gd name="T8" fmla="*/ 104 w 647"/>
                <a:gd name="T9" fmla="*/ 138 h 889"/>
                <a:gd name="T10" fmla="*/ 0 w 647"/>
                <a:gd name="T11" fmla="*/ 242 h 889"/>
                <a:gd name="T12" fmla="*/ 0 w 647"/>
                <a:gd name="T13" fmla="*/ 242 h 889"/>
                <a:gd name="T14" fmla="*/ 647 w 647"/>
                <a:gd name="T15" fmla="*/ 889 h 889"/>
                <a:gd name="T16" fmla="*/ 647 w 647"/>
                <a:gd name="T17" fmla="*/ 404 h 889"/>
                <a:gd name="T18" fmla="*/ 242 w 647"/>
                <a:gd name="T19" fmla="*/ 0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7" h="889">
                  <a:moveTo>
                    <a:pt x="242" y="0"/>
                  </a:moveTo>
                  <a:lnTo>
                    <a:pt x="242" y="0"/>
                  </a:lnTo>
                  <a:lnTo>
                    <a:pt x="138" y="104"/>
                  </a:lnTo>
                  <a:lnTo>
                    <a:pt x="138" y="138"/>
                  </a:lnTo>
                  <a:lnTo>
                    <a:pt x="104" y="138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647" y="889"/>
                  </a:lnTo>
                  <a:lnTo>
                    <a:pt x="647" y="404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2">
                <a:alpha val="2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en-ZA" sz="1810"/>
            </a:p>
          </p:txBody>
        </p:sp>
        <p:sp>
          <p:nvSpPr>
            <p:cNvPr id="10" name="Freeform 19"/>
            <p:cNvSpPr/>
            <p:nvPr userDrawn="1"/>
          </p:nvSpPr>
          <p:spPr bwMode="auto">
            <a:xfrm>
              <a:off x="7036" y="331"/>
              <a:ext cx="647" cy="889"/>
            </a:xfrm>
            <a:custGeom>
              <a:avLst/>
              <a:gdLst>
                <a:gd name="T0" fmla="*/ 242 w 647"/>
                <a:gd name="T1" fmla="*/ 0 h 889"/>
                <a:gd name="T2" fmla="*/ 242 w 647"/>
                <a:gd name="T3" fmla="*/ 0 h 889"/>
                <a:gd name="T4" fmla="*/ 138 w 647"/>
                <a:gd name="T5" fmla="*/ 104 h 889"/>
                <a:gd name="T6" fmla="*/ 138 w 647"/>
                <a:gd name="T7" fmla="*/ 138 h 889"/>
                <a:gd name="T8" fmla="*/ 104 w 647"/>
                <a:gd name="T9" fmla="*/ 138 h 889"/>
                <a:gd name="T10" fmla="*/ 0 w 647"/>
                <a:gd name="T11" fmla="*/ 242 h 889"/>
                <a:gd name="T12" fmla="*/ 0 w 647"/>
                <a:gd name="T13" fmla="*/ 242 h 889"/>
                <a:gd name="T14" fmla="*/ 647 w 647"/>
                <a:gd name="T15" fmla="*/ 889 h 889"/>
                <a:gd name="T16" fmla="*/ 647 w 647"/>
                <a:gd name="T17" fmla="*/ 404 h 889"/>
                <a:gd name="T18" fmla="*/ 242 w 647"/>
                <a:gd name="T19" fmla="*/ 0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7" h="889">
                  <a:moveTo>
                    <a:pt x="242" y="0"/>
                  </a:moveTo>
                  <a:lnTo>
                    <a:pt x="242" y="0"/>
                  </a:lnTo>
                  <a:lnTo>
                    <a:pt x="138" y="104"/>
                  </a:lnTo>
                  <a:lnTo>
                    <a:pt x="138" y="138"/>
                  </a:lnTo>
                  <a:lnTo>
                    <a:pt x="104" y="138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647" y="889"/>
                  </a:lnTo>
                  <a:lnTo>
                    <a:pt x="647" y="404"/>
                  </a:lnTo>
                  <a:lnTo>
                    <a:pt x="2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1" name="Freeform 20"/>
            <p:cNvSpPr/>
            <p:nvPr userDrawn="1"/>
          </p:nvSpPr>
          <p:spPr bwMode="auto">
            <a:xfrm>
              <a:off x="7036" y="331"/>
              <a:ext cx="381" cy="380"/>
            </a:xfrm>
            <a:custGeom>
              <a:avLst/>
              <a:gdLst>
                <a:gd name="T0" fmla="*/ 138 w 381"/>
                <a:gd name="T1" fmla="*/ 0 h 380"/>
                <a:gd name="T2" fmla="*/ 138 w 381"/>
                <a:gd name="T3" fmla="*/ 138 h 380"/>
                <a:gd name="T4" fmla="*/ 0 w 381"/>
                <a:gd name="T5" fmla="*/ 138 h 380"/>
                <a:gd name="T6" fmla="*/ 0 w 381"/>
                <a:gd name="T7" fmla="*/ 242 h 380"/>
                <a:gd name="T8" fmla="*/ 138 w 381"/>
                <a:gd name="T9" fmla="*/ 242 h 380"/>
                <a:gd name="T10" fmla="*/ 138 w 381"/>
                <a:gd name="T11" fmla="*/ 380 h 380"/>
                <a:gd name="T12" fmla="*/ 242 w 381"/>
                <a:gd name="T13" fmla="*/ 380 h 380"/>
                <a:gd name="T14" fmla="*/ 242 w 381"/>
                <a:gd name="T15" fmla="*/ 242 h 380"/>
                <a:gd name="T16" fmla="*/ 381 w 381"/>
                <a:gd name="T17" fmla="*/ 242 h 380"/>
                <a:gd name="T18" fmla="*/ 381 w 381"/>
                <a:gd name="T19" fmla="*/ 138 h 380"/>
                <a:gd name="T20" fmla="*/ 242 w 381"/>
                <a:gd name="T21" fmla="*/ 138 h 380"/>
                <a:gd name="T22" fmla="*/ 242 w 381"/>
                <a:gd name="T23" fmla="*/ 0 h 380"/>
                <a:gd name="T24" fmla="*/ 138 w 381"/>
                <a:gd name="T25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1" h="380">
                  <a:moveTo>
                    <a:pt x="138" y="0"/>
                  </a:moveTo>
                  <a:lnTo>
                    <a:pt x="138" y="138"/>
                  </a:lnTo>
                  <a:lnTo>
                    <a:pt x="0" y="138"/>
                  </a:lnTo>
                  <a:lnTo>
                    <a:pt x="0" y="242"/>
                  </a:lnTo>
                  <a:lnTo>
                    <a:pt x="138" y="242"/>
                  </a:lnTo>
                  <a:lnTo>
                    <a:pt x="138" y="380"/>
                  </a:lnTo>
                  <a:lnTo>
                    <a:pt x="242" y="380"/>
                  </a:lnTo>
                  <a:lnTo>
                    <a:pt x="242" y="242"/>
                  </a:lnTo>
                  <a:lnTo>
                    <a:pt x="381" y="242"/>
                  </a:lnTo>
                  <a:lnTo>
                    <a:pt x="381" y="138"/>
                  </a:lnTo>
                  <a:lnTo>
                    <a:pt x="242" y="138"/>
                  </a:lnTo>
                  <a:lnTo>
                    <a:pt x="242" y="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E1E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625762" y="2972883"/>
            <a:ext cx="1999833" cy="34552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email"/>
          <a:stretch>
            <a:fillRect/>
          </a:stretch>
        </p:blipFill>
        <p:spPr>
          <a:xfrm>
            <a:off x="3954950" y="2972883"/>
            <a:ext cx="2317828" cy="34552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 - Dark Blue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42368" y="4865492"/>
            <a:ext cx="6515935" cy="111325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402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Presentation Title over Two Lines</a:t>
            </a:r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69933" y="4133081"/>
            <a:ext cx="1377107" cy="2537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6"/>
          <p:cNvSpPr>
            <a:spLocks noGrp="1"/>
          </p:cNvSpPr>
          <p:nvPr>
            <p:ph type="body" sz="quarter" idx="44" hasCustomPrompt="1"/>
          </p:nvPr>
        </p:nvSpPr>
        <p:spPr>
          <a:xfrm>
            <a:off x="3737828" y="7598892"/>
            <a:ext cx="4776666" cy="1113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805" b="0" spc="70" baseline="0">
                <a:solidFill>
                  <a:schemeClr val="bg1">
                    <a:alpha val="20000"/>
                  </a:schemeClr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NAME SURNAME   |   +27 000 0000   |   name.surname@smollan.com</a:t>
            </a:r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37609" y="5124728"/>
            <a:ext cx="1377107" cy="253798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3050278" y="5828817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805" spc="70" baseline="0" dirty="0">
                <a:solidFill>
                  <a:schemeClr val="bg1">
                    <a:alpha val="50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755744" y="6959229"/>
            <a:ext cx="2740834" cy="203140"/>
            <a:chOff x="4435639" y="5282920"/>
            <a:chExt cx="3381719" cy="196839"/>
          </a:xfrm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5059980" y="5282920"/>
              <a:ext cx="197998" cy="196839"/>
            </a:xfrm>
            <a:custGeom>
              <a:avLst/>
              <a:gdLst>
                <a:gd name="T0" fmla="*/ 69 w 69"/>
                <a:gd name="T1" fmla="*/ 34 h 69"/>
                <a:gd name="T2" fmla="*/ 34 w 69"/>
                <a:gd name="T3" fmla="*/ 69 h 69"/>
                <a:gd name="T4" fmla="*/ 0 w 69"/>
                <a:gd name="T5" fmla="*/ 34 h 69"/>
                <a:gd name="T6" fmla="*/ 34 w 69"/>
                <a:gd name="T7" fmla="*/ 0 h 69"/>
                <a:gd name="T8" fmla="*/ 69 w 69"/>
                <a:gd name="T9" fmla="*/ 34 h 69"/>
                <a:gd name="T10" fmla="*/ 50 w 69"/>
                <a:gd name="T11" fmla="*/ 34 h 69"/>
                <a:gd name="T12" fmla="*/ 34 w 69"/>
                <a:gd name="T13" fmla="*/ 19 h 69"/>
                <a:gd name="T14" fmla="*/ 19 w 69"/>
                <a:gd name="T15" fmla="*/ 34 h 69"/>
                <a:gd name="T16" fmla="*/ 34 w 69"/>
                <a:gd name="T17" fmla="*/ 50 h 69"/>
                <a:gd name="T18" fmla="*/ 50 w 69"/>
                <a:gd name="T19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9">
                  <a:moveTo>
                    <a:pt x="69" y="34"/>
                  </a:moveTo>
                  <a:cubicBezTo>
                    <a:pt x="69" y="53"/>
                    <a:pt x="54" y="69"/>
                    <a:pt x="34" y="69"/>
                  </a:cubicBezTo>
                  <a:cubicBezTo>
                    <a:pt x="15" y="69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4" y="0"/>
                    <a:pt x="69" y="15"/>
                    <a:pt x="69" y="34"/>
                  </a:cubicBezTo>
                  <a:moveTo>
                    <a:pt x="50" y="34"/>
                  </a:moveTo>
                  <a:cubicBezTo>
                    <a:pt x="50" y="26"/>
                    <a:pt x="43" y="19"/>
                    <a:pt x="34" y="19"/>
                  </a:cubicBezTo>
                  <a:cubicBezTo>
                    <a:pt x="26" y="19"/>
                    <a:pt x="19" y="26"/>
                    <a:pt x="19" y="34"/>
                  </a:cubicBezTo>
                  <a:cubicBezTo>
                    <a:pt x="19" y="43"/>
                    <a:pt x="26" y="50"/>
                    <a:pt x="34" y="50"/>
                  </a:cubicBezTo>
                  <a:cubicBezTo>
                    <a:pt x="43" y="50"/>
                    <a:pt x="50" y="43"/>
                    <a:pt x="50" y="3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7" name="Freeform 18"/>
            <p:cNvSpPr/>
            <p:nvPr userDrawn="1"/>
          </p:nvSpPr>
          <p:spPr bwMode="auto">
            <a:xfrm>
              <a:off x="5682190" y="5285112"/>
              <a:ext cx="189119" cy="192455"/>
            </a:xfrm>
            <a:custGeom>
              <a:avLst/>
              <a:gdLst>
                <a:gd name="T0" fmla="*/ 0 w 170"/>
                <a:gd name="T1" fmla="*/ 64 h 173"/>
                <a:gd name="T2" fmla="*/ 61 w 170"/>
                <a:gd name="T3" fmla="*/ 64 h 173"/>
                <a:gd name="T4" fmla="*/ 61 w 170"/>
                <a:gd name="T5" fmla="*/ 0 h 173"/>
                <a:gd name="T6" fmla="*/ 109 w 170"/>
                <a:gd name="T7" fmla="*/ 0 h 173"/>
                <a:gd name="T8" fmla="*/ 109 w 170"/>
                <a:gd name="T9" fmla="*/ 64 h 173"/>
                <a:gd name="T10" fmla="*/ 170 w 170"/>
                <a:gd name="T11" fmla="*/ 64 h 173"/>
                <a:gd name="T12" fmla="*/ 170 w 170"/>
                <a:gd name="T13" fmla="*/ 112 h 173"/>
                <a:gd name="T14" fmla="*/ 109 w 170"/>
                <a:gd name="T15" fmla="*/ 112 h 173"/>
                <a:gd name="T16" fmla="*/ 109 w 170"/>
                <a:gd name="T17" fmla="*/ 173 h 173"/>
                <a:gd name="T18" fmla="*/ 61 w 170"/>
                <a:gd name="T19" fmla="*/ 173 h 173"/>
                <a:gd name="T20" fmla="*/ 61 w 170"/>
                <a:gd name="T21" fmla="*/ 112 h 173"/>
                <a:gd name="T22" fmla="*/ 0 w 170"/>
                <a:gd name="T23" fmla="*/ 112 h 173"/>
                <a:gd name="T24" fmla="*/ 0 w 170"/>
                <a:gd name="T25" fmla="*/ 64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173">
                  <a:moveTo>
                    <a:pt x="0" y="64"/>
                  </a:moveTo>
                  <a:lnTo>
                    <a:pt x="61" y="64"/>
                  </a:lnTo>
                  <a:lnTo>
                    <a:pt x="61" y="0"/>
                  </a:lnTo>
                  <a:lnTo>
                    <a:pt x="109" y="0"/>
                  </a:lnTo>
                  <a:lnTo>
                    <a:pt x="109" y="64"/>
                  </a:lnTo>
                  <a:lnTo>
                    <a:pt x="170" y="64"/>
                  </a:lnTo>
                  <a:lnTo>
                    <a:pt x="170" y="112"/>
                  </a:lnTo>
                  <a:lnTo>
                    <a:pt x="109" y="112"/>
                  </a:lnTo>
                  <a:lnTo>
                    <a:pt x="109" y="173"/>
                  </a:lnTo>
                  <a:lnTo>
                    <a:pt x="61" y="173"/>
                  </a:lnTo>
                  <a:lnTo>
                    <a:pt x="61" y="112"/>
                  </a:lnTo>
                  <a:lnTo>
                    <a:pt x="0" y="112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6295521" y="5283698"/>
              <a:ext cx="195476" cy="195284"/>
            </a:xfrm>
            <a:custGeom>
              <a:avLst/>
              <a:gdLst>
                <a:gd name="T0" fmla="*/ 559 w 2037"/>
                <a:gd name="T1" fmla="*/ 559 h 2035"/>
                <a:gd name="T2" fmla="*/ 1478 w 2037"/>
                <a:gd name="T3" fmla="*/ 559 h 2035"/>
                <a:gd name="T4" fmla="*/ 1478 w 2037"/>
                <a:gd name="T5" fmla="*/ 1477 h 2035"/>
                <a:gd name="T6" fmla="*/ 559 w 2037"/>
                <a:gd name="T7" fmla="*/ 1477 h 2035"/>
                <a:gd name="T8" fmla="*/ 559 w 2037"/>
                <a:gd name="T9" fmla="*/ 559 h 2035"/>
                <a:gd name="T10" fmla="*/ 0 w 2037"/>
                <a:gd name="T11" fmla="*/ 2035 h 2035"/>
                <a:gd name="T12" fmla="*/ 2037 w 2037"/>
                <a:gd name="T13" fmla="*/ 2035 h 2035"/>
                <a:gd name="T14" fmla="*/ 2037 w 2037"/>
                <a:gd name="T15" fmla="*/ 0 h 2035"/>
                <a:gd name="T16" fmla="*/ 0 w 2037"/>
                <a:gd name="T17" fmla="*/ 0 h 2035"/>
                <a:gd name="T18" fmla="*/ 0 w 2037"/>
                <a:gd name="T1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7" h="2035">
                  <a:moveTo>
                    <a:pt x="559" y="559"/>
                  </a:moveTo>
                  <a:lnTo>
                    <a:pt x="1478" y="559"/>
                  </a:lnTo>
                  <a:lnTo>
                    <a:pt x="1478" y="1477"/>
                  </a:lnTo>
                  <a:lnTo>
                    <a:pt x="559" y="1477"/>
                  </a:lnTo>
                  <a:lnTo>
                    <a:pt x="559" y="559"/>
                  </a:lnTo>
                  <a:close/>
                  <a:moveTo>
                    <a:pt x="0" y="2035"/>
                  </a:moveTo>
                  <a:lnTo>
                    <a:pt x="2037" y="2035"/>
                  </a:lnTo>
                  <a:lnTo>
                    <a:pt x="2037" y="0"/>
                  </a:lnTo>
                  <a:lnTo>
                    <a:pt x="0" y="0"/>
                  </a:lnTo>
                  <a:lnTo>
                    <a:pt x="0" y="203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4435639" y="5282948"/>
              <a:ext cx="196784" cy="1967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0" name="Freeform 5"/>
            <p:cNvSpPr/>
            <p:nvPr userDrawn="1"/>
          </p:nvSpPr>
          <p:spPr bwMode="auto">
            <a:xfrm>
              <a:off x="7535366" y="5293699"/>
              <a:ext cx="281992" cy="175279"/>
            </a:xfrm>
            <a:custGeom>
              <a:avLst/>
              <a:gdLst>
                <a:gd name="T0" fmla="*/ 2558 w 2558"/>
                <a:gd name="T1" fmla="*/ 0 h 1590"/>
                <a:gd name="T2" fmla="*/ 970 w 2558"/>
                <a:gd name="T3" fmla="*/ 1590 h 1590"/>
                <a:gd name="T4" fmla="*/ 0 w 2558"/>
                <a:gd name="T5" fmla="*/ 1590 h 1590"/>
                <a:gd name="T6" fmla="*/ 1588 w 2558"/>
                <a:gd name="T7" fmla="*/ 0 h 1590"/>
                <a:gd name="T8" fmla="*/ 2558 w 2558"/>
                <a:gd name="T9" fmla="*/ 0 h 1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8" h="1590">
                  <a:moveTo>
                    <a:pt x="2558" y="0"/>
                  </a:moveTo>
                  <a:lnTo>
                    <a:pt x="970" y="1590"/>
                  </a:lnTo>
                  <a:lnTo>
                    <a:pt x="0" y="1590"/>
                  </a:lnTo>
                  <a:lnTo>
                    <a:pt x="1588" y="0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auto">
            <a:xfrm>
              <a:off x="6915209" y="5285112"/>
              <a:ext cx="192833" cy="19245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- Med Blue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67623" y="4062649"/>
            <a:ext cx="6515935" cy="111325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402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Presentation Title over Two Lines</a:t>
            </a:r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95188" y="3330238"/>
            <a:ext cx="1377107" cy="2537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Page + Shape Watermark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sp>
        <p:nvSpPr>
          <p:cNvPr id="27" name="Rectangle 7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28" name="Rectangle 7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cxnSp>
        <p:nvCxnSpPr>
          <p:cNvPr id="29" name="Straight Connector 28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- Purpose Statement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/>
          <p:cNvSpPr>
            <a:spLocks noEditPoints="1"/>
          </p:cNvSpPr>
          <p:nvPr userDrawn="1"/>
        </p:nvSpPr>
        <p:spPr bwMode="auto">
          <a:xfrm>
            <a:off x="5772336" y="1163995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- Purpose Statement - Light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/>
          <p:cNvSpPr>
            <a:spLocks noEditPoints="1"/>
          </p:cNvSpPr>
          <p:nvPr userDrawn="1"/>
        </p:nvSpPr>
        <p:spPr bwMode="auto">
          <a:xfrm>
            <a:off x="5772336" y="1163994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- Purpose Statement - Blue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/>
          <p:cNvSpPr>
            <a:spLocks noEditPoints="1"/>
          </p:cNvSpPr>
          <p:nvPr userDrawn="1"/>
        </p:nvSpPr>
        <p:spPr bwMode="auto">
          <a:xfrm>
            <a:off x="5772336" y="1163995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- Large Shapes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957178" y="1840594"/>
            <a:ext cx="9221752" cy="44525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3215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SHORT SLIDE HEADING</a:t>
            </a:r>
            <a:endParaRPr lang="en-ZA" dirty="0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cxnSp>
        <p:nvCxnSpPr>
          <p:cNvPr id="5" name="Straight Connector 15"/>
          <p:cNvCxnSpPr/>
          <p:nvPr userDrawn="1"/>
        </p:nvCxnSpPr>
        <p:spPr>
          <a:xfrm>
            <a:off x="957179" y="2926621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57337" y="3606622"/>
            <a:ext cx="9221752" cy="21682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8845" rtl="0" eaLnBrk="1" fontAlgn="auto" latinLnBrk="0" hangingPunct="1">
              <a:lnSpc>
                <a:spcPts val="1505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sz="1205">
                <a:solidFill>
                  <a:schemeClr val="accent5"/>
                </a:solidFill>
              </a:defRPr>
            </a:lvl1pPr>
            <a:lvl2pPr marL="631825" indent="-172085">
              <a:lnSpc>
                <a:spcPts val="1505"/>
              </a:lnSpc>
              <a:buFont typeface="Calibri" panose="020F0502020204030204" pitchFamily="34" charset="0"/>
              <a:buChar char="+"/>
              <a:defRPr sz="1205">
                <a:solidFill>
                  <a:schemeClr val="accent5"/>
                </a:solidFill>
              </a:defRPr>
            </a:lvl2pPr>
            <a:lvl3pPr marL="1090930" indent="-172085">
              <a:lnSpc>
                <a:spcPts val="1505"/>
              </a:lnSpc>
              <a:buFont typeface="Calibri" panose="020F0502020204030204" pitchFamily="34" charset="0"/>
              <a:buChar char="–"/>
              <a:defRPr sz="1205">
                <a:solidFill>
                  <a:schemeClr val="accent5"/>
                </a:solidFill>
              </a:defRPr>
            </a:lvl3pPr>
            <a:lvl4pPr marL="1550035" indent="-172085">
              <a:lnSpc>
                <a:spcPts val="1505"/>
              </a:lnSpc>
              <a:buFont typeface="Calibri" panose="020F0502020204030204" pitchFamily="34" charset="0"/>
              <a:buChar char="–"/>
              <a:defRPr sz="1205">
                <a:solidFill>
                  <a:schemeClr val="accent5"/>
                </a:solidFill>
              </a:defRPr>
            </a:lvl4pPr>
            <a:lvl5pPr marL="2009775" indent="-172085">
              <a:lnSpc>
                <a:spcPts val="1505"/>
              </a:lnSpc>
              <a:buFont typeface="Calibri" panose="020F0502020204030204" pitchFamily="34" charset="0"/>
              <a:buChar char="–"/>
              <a:defRPr sz="1205">
                <a:solidFill>
                  <a:schemeClr val="accent5"/>
                </a:solidFill>
              </a:defRPr>
            </a:lvl5pPr>
          </a:lstStyle>
          <a:p>
            <a:pPr marL="0" marR="0" lvl="0" indent="0" algn="l" defTabSz="918845" rtl="0" eaLnBrk="1" fontAlgn="auto" latinLnBrk="0" hangingPunct="1">
              <a:lnSpc>
                <a:spcPct val="9000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205" dirty="0">
                <a:solidFill>
                  <a:schemeClr val="accent5"/>
                </a:solidFill>
                <a:cs typeface="Arial" panose="020B0604020202020204" pitchFamily="34" charset="0"/>
              </a:rPr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Please enter a description of your content here.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16" name="Rectangle 7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Shap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" y="2"/>
            <a:ext cx="12252325" cy="38666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810"/>
          </a:p>
        </p:txBody>
      </p:sp>
      <p:sp>
        <p:nvSpPr>
          <p:cNvPr id="15" name="액자 8"/>
          <p:cNvSpPr/>
          <p:nvPr userDrawn="1"/>
        </p:nvSpPr>
        <p:spPr>
          <a:xfrm>
            <a:off x="1315509" y="3267049"/>
            <a:ext cx="3446439" cy="4114174"/>
          </a:xfrm>
          <a:prstGeom prst="frame">
            <a:avLst>
              <a:gd name="adj1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5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5502324" y="4707603"/>
            <a:ext cx="5907121" cy="210314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 lang="en-ZA" sz="1105" smtClean="0">
                <a:effectLst/>
              </a:defRPr>
            </a:lvl1pPr>
            <a:lvl2pPr marL="45910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2pPr>
            <a:lvl3pPr marL="918845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3pPr>
            <a:lvl4pPr marL="137795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4pPr>
            <a:lvl5pPr marL="1837690" indent="0">
              <a:lnSpc>
                <a:spcPts val="1505"/>
              </a:lnSpc>
              <a:buFontTx/>
              <a:buNone/>
              <a:defRPr sz="1205">
                <a:solidFill>
                  <a:schemeClr val="accent5"/>
                </a:solidFill>
              </a:defRPr>
            </a:lvl5pPr>
          </a:lstStyle>
          <a:p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</a:t>
            </a:r>
          </a:p>
          <a:p>
            <a:pPr marL="0" marR="0" lvl="0" indent="0" algn="l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8845" rtl="0" eaLnBrk="1" fontAlgn="auto" latinLnBrk="0" hangingPunct="1">
              <a:lnSpc>
                <a:spcPts val="161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</a:t>
            </a:r>
            <a:endParaRPr lang="en-ZA" sz="110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11337070" y="8222200"/>
            <a:ext cx="361595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5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‹#›</a:t>
            </a:fld>
            <a:endParaRPr lang="en-GB" sz="655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5185304" y="8222200"/>
            <a:ext cx="6151766" cy="36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5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flipV="1">
            <a:off x="11409443" y="8352129"/>
            <a:ext cx="0" cy="426748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9"/>
          <p:cNvSpPr>
            <a:spLocks noEditPoints="1"/>
          </p:cNvSpPr>
          <p:nvPr userDrawn="1"/>
        </p:nvSpPr>
        <p:spPr bwMode="auto">
          <a:xfrm>
            <a:off x="591158" y="271228"/>
            <a:ext cx="707650" cy="121902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871" tIns="45935" rIns="91871" bIns="45935" numCol="1" anchor="t" anchorCtr="0" compatLnSpc="1"/>
          <a:lstStyle/>
          <a:p>
            <a:endParaRPr lang="en-ZA" sz="1810"/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 bwMode="auto">
          <a:xfrm>
            <a:off x="7216731" y="-1687"/>
            <a:ext cx="5035595" cy="3868312"/>
            <a:chOff x="4539" y="-4"/>
            <a:chExt cx="3156" cy="1904"/>
          </a:xfrm>
        </p:grpSpPr>
        <p:sp>
          <p:nvSpPr>
            <p:cNvPr id="10" name="Freeform 5"/>
            <p:cNvSpPr/>
            <p:nvPr userDrawn="1"/>
          </p:nvSpPr>
          <p:spPr bwMode="auto">
            <a:xfrm>
              <a:off x="6508" y="225"/>
              <a:ext cx="1187" cy="1446"/>
            </a:xfrm>
            <a:custGeom>
              <a:avLst/>
              <a:gdLst>
                <a:gd name="T0" fmla="*/ 909 w 1187"/>
                <a:gd name="T1" fmla="*/ 0 h 1446"/>
                <a:gd name="T2" fmla="*/ 0 w 1187"/>
                <a:gd name="T3" fmla="*/ 910 h 1446"/>
                <a:gd name="T4" fmla="*/ 534 w 1187"/>
                <a:gd name="T5" fmla="*/ 910 h 1446"/>
                <a:gd name="T6" fmla="*/ 534 w 1187"/>
                <a:gd name="T7" fmla="*/ 1446 h 1446"/>
                <a:gd name="T8" fmla="*/ 1187 w 1187"/>
                <a:gd name="T9" fmla="*/ 793 h 1446"/>
                <a:gd name="T10" fmla="*/ 1187 w 1187"/>
                <a:gd name="T11" fmla="*/ 534 h 1446"/>
                <a:gd name="T12" fmla="*/ 909 w 1187"/>
                <a:gd name="T13" fmla="*/ 534 h 1446"/>
                <a:gd name="T14" fmla="*/ 909 w 1187"/>
                <a:gd name="T15" fmla="*/ 0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7" h="1446">
                  <a:moveTo>
                    <a:pt x="909" y="0"/>
                  </a:moveTo>
                  <a:lnTo>
                    <a:pt x="0" y="910"/>
                  </a:lnTo>
                  <a:lnTo>
                    <a:pt x="534" y="910"/>
                  </a:lnTo>
                  <a:lnTo>
                    <a:pt x="534" y="1446"/>
                  </a:lnTo>
                  <a:lnTo>
                    <a:pt x="1187" y="793"/>
                  </a:lnTo>
                  <a:lnTo>
                    <a:pt x="1187" y="534"/>
                  </a:lnTo>
                  <a:lnTo>
                    <a:pt x="909" y="5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F3F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3" name="Freeform 6"/>
            <p:cNvSpPr/>
            <p:nvPr userDrawn="1"/>
          </p:nvSpPr>
          <p:spPr bwMode="auto">
            <a:xfrm>
              <a:off x="6508" y="225"/>
              <a:ext cx="1187" cy="1446"/>
            </a:xfrm>
            <a:custGeom>
              <a:avLst/>
              <a:gdLst>
                <a:gd name="T0" fmla="*/ 909 w 1187"/>
                <a:gd name="T1" fmla="*/ 0 h 1446"/>
                <a:gd name="T2" fmla="*/ 0 w 1187"/>
                <a:gd name="T3" fmla="*/ 910 h 1446"/>
                <a:gd name="T4" fmla="*/ 534 w 1187"/>
                <a:gd name="T5" fmla="*/ 910 h 1446"/>
                <a:gd name="T6" fmla="*/ 534 w 1187"/>
                <a:gd name="T7" fmla="*/ 1446 h 1446"/>
                <a:gd name="T8" fmla="*/ 1187 w 1187"/>
                <a:gd name="T9" fmla="*/ 793 h 1446"/>
                <a:gd name="T10" fmla="*/ 1187 w 1187"/>
                <a:gd name="T11" fmla="*/ 534 h 1446"/>
                <a:gd name="T12" fmla="*/ 909 w 1187"/>
                <a:gd name="T13" fmla="*/ 534 h 1446"/>
                <a:gd name="T14" fmla="*/ 909 w 1187"/>
                <a:gd name="T15" fmla="*/ 0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7" h="1446">
                  <a:moveTo>
                    <a:pt x="909" y="0"/>
                  </a:moveTo>
                  <a:lnTo>
                    <a:pt x="0" y="910"/>
                  </a:lnTo>
                  <a:lnTo>
                    <a:pt x="534" y="910"/>
                  </a:lnTo>
                  <a:lnTo>
                    <a:pt x="534" y="1446"/>
                  </a:lnTo>
                  <a:lnTo>
                    <a:pt x="1187" y="793"/>
                  </a:lnTo>
                  <a:lnTo>
                    <a:pt x="1187" y="534"/>
                  </a:lnTo>
                  <a:lnTo>
                    <a:pt x="909" y="534"/>
                  </a:lnTo>
                  <a:lnTo>
                    <a:pt x="90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508" y="1135"/>
              <a:ext cx="534" cy="536"/>
            </a:xfrm>
            <a:custGeom>
              <a:avLst/>
              <a:gdLst>
                <a:gd name="T0" fmla="*/ 147 w 534"/>
                <a:gd name="T1" fmla="*/ 389 h 536"/>
                <a:gd name="T2" fmla="*/ 147 w 534"/>
                <a:gd name="T3" fmla="*/ 147 h 536"/>
                <a:gd name="T4" fmla="*/ 387 w 534"/>
                <a:gd name="T5" fmla="*/ 147 h 536"/>
                <a:gd name="T6" fmla="*/ 387 w 534"/>
                <a:gd name="T7" fmla="*/ 389 h 536"/>
                <a:gd name="T8" fmla="*/ 147 w 534"/>
                <a:gd name="T9" fmla="*/ 389 h 536"/>
                <a:gd name="T10" fmla="*/ 534 w 534"/>
                <a:gd name="T11" fmla="*/ 536 h 536"/>
                <a:gd name="T12" fmla="*/ 534 w 534"/>
                <a:gd name="T13" fmla="*/ 0 h 536"/>
                <a:gd name="T14" fmla="*/ 0 w 534"/>
                <a:gd name="T15" fmla="*/ 0 h 536"/>
                <a:gd name="T16" fmla="*/ 0 w 534"/>
                <a:gd name="T17" fmla="*/ 536 h 536"/>
                <a:gd name="T18" fmla="*/ 534 w 534"/>
                <a:gd name="T19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4" h="536">
                  <a:moveTo>
                    <a:pt x="147" y="389"/>
                  </a:moveTo>
                  <a:lnTo>
                    <a:pt x="147" y="147"/>
                  </a:lnTo>
                  <a:lnTo>
                    <a:pt x="387" y="147"/>
                  </a:lnTo>
                  <a:lnTo>
                    <a:pt x="387" y="389"/>
                  </a:lnTo>
                  <a:lnTo>
                    <a:pt x="147" y="389"/>
                  </a:lnTo>
                  <a:close/>
                  <a:moveTo>
                    <a:pt x="534" y="536"/>
                  </a:moveTo>
                  <a:lnTo>
                    <a:pt x="534" y="0"/>
                  </a:lnTo>
                  <a:lnTo>
                    <a:pt x="0" y="0"/>
                  </a:lnTo>
                  <a:lnTo>
                    <a:pt x="0" y="536"/>
                  </a:lnTo>
                  <a:lnTo>
                    <a:pt x="534" y="536"/>
                  </a:lnTo>
                  <a:close/>
                </a:path>
              </a:pathLst>
            </a:custGeom>
            <a:solidFill>
              <a:srgbClr val="CFD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6" name="Freeform 8"/>
            <p:cNvSpPr/>
            <p:nvPr userDrawn="1"/>
          </p:nvSpPr>
          <p:spPr bwMode="auto">
            <a:xfrm>
              <a:off x="7417" y="225"/>
              <a:ext cx="278" cy="534"/>
            </a:xfrm>
            <a:custGeom>
              <a:avLst/>
              <a:gdLst>
                <a:gd name="T0" fmla="*/ 0 w 278"/>
                <a:gd name="T1" fmla="*/ 534 h 534"/>
                <a:gd name="T2" fmla="*/ 278 w 278"/>
                <a:gd name="T3" fmla="*/ 534 h 534"/>
                <a:gd name="T4" fmla="*/ 278 w 278"/>
                <a:gd name="T5" fmla="*/ 387 h 534"/>
                <a:gd name="T6" fmla="*/ 147 w 278"/>
                <a:gd name="T7" fmla="*/ 387 h 534"/>
                <a:gd name="T8" fmla="*/ 147 w 278"/>
                <a:gd name="T9" fmla="*/ 147 h 534"/>
                <a:gd name="T10" fmla="*/ 278 w 278"/>
                <a:gd name="T11" fmla="*/ 147 h 534"/>
                <a:gd name="T12" fmla="*/ 278 w 278"/>
                <a:gd name="T13" fmla="*/ 0 h 534"/>
                <a:gd name="T14" fmla="*/ 0 w 278"/>
                <a:gd name="T15" fmla="*/ 0 h 534"/>
                <a:gd name="T16" fmla="*/ 0 w 278"/>
                <a:gd name="T17" fmla="*/ 53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" h="534">
                  <a:moveTo>
                    <a:pt x="0" y="534"/>
                  </a:moveTo>
                  <a:lnTo>
                    <a:pt x="278" y="534"/>
                  </a:lnTo>
                  <a:lnTo>
                    <a:pt x="278" y="387"/>
                  </a:lnTo>
                  <a:lnTo>
                    <a:pt x="147" y="387"/>
                  </a:lnTo>
                  <a:lnTo>
                    <a:pt x="147" y="147"/>
                  </a:lnTo>
                  <a:lnTo>
                    <a:pt x="278" y="147"/>
                  </a:lnTo>
                  <a:lnTo>
                    <a:pt x="278" y="0"/>
                  </a:lnTo>
                  <a:lnTo>
                    <a:pt x="0" y="0"/>
                  </a:lnTo>
                  <a:lnTo>
                    <a:pt x="0" y="534"/>
                  </a:lnTo>
                  <a:close/>
                </a:path>
              </a:pathLst>
            </a:custGeom>
            <a:solidFill>
              <a:srgbClr val="1DB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17" name="Freeform 9"/>
            <p:cNvSpPr/>
            <p:nvPr userDrawn="1"/>
          </p:nvSpPr>
          <p:spPr bwMode="auto">
            <a:xfrm>
              <a:off x="4539" y="453"/>
              <a:ext cx="1445" cy="1447"/>
            </a:xfrm>
            <a:custGeom>
              <a:avLst/>
              <a:gdLst>
                <a:gd name="T0" fmla="*/ 1253 w 1445"/>
                <a:gd name="T1" fmla="*/ 0 h 1447"/>
                <a:gd name="T2" fmla="*/ 1106 w 1445"/>
                <a:gd name="T3" fmla="*/ 0 h 1447"/>
                <a:gd name="T4" fmla="*/ 0 w 1445"/>
                <a:gd name="T5" fmla="*/ 1105 h 1447"/>
                <a:gd name="T6" fmla="*/ 0 w 1445"/>
                <a:gd name="T7" fmla="*/ 1252 h 1447"/>
                <a:gd name="T8" fmla="*/ 195 w 1445"/>
                <a:gd name="T9" fmla="*/ 1252 h 1447"/>
                <a:gd name="T10" fmla="*/ 195 w 1445"/>
                <a:gd name="T11" fmla="*/ 1447 h 1447"/>
                <a:gd name="T12" fmla="*/ 341 w 1445"/>
                <a:gd name="T13" fmla="*/ 1447 h 1447"/>
                <a:gd name="T14" fmla="*/ 1445 w 1445"/>
                <a:gd name="T15" fmla="*/ 340 h 1447"/>
                <a:gd name="T16" fmla="*/ 1445 w 1445"/>
                <a:gd name="T17" fmla="*/ 193 h 1447"/>
                <a:gd name="T18" fmla="*/ 1253 w 1445"/>
                <a:gd name="T19" fmla="*/ 193 h 1447"/>
                <a:gd name="T20" fmla="*/ 1253 w 1445"/>
                <a:gd name="T21" fmla="*/ 0 h 1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5" h="1447">
                  <a:moveTo>
                    <a:pt x="1253" y="0"/>
                  </a:moveTo>
                  <a:lnTo>
                    <a:pt x="1106" y="0"/>
                  </a:lnTo>
                  <a:lnTo>
                    <a:pt x="0" y="1105"/>
                  </a:lnTo>
                  <a:lnTo>
                    <a:pt x="0" y="1252"/>
                  </a:lnTo>
                  <a:lnTo>
                    <a:pt x="195" y="1252"/>
                  </a:lnTo>
                  <a:lnTo>
                    <a:pt x="195" y="1447"/>
                  </a:lnTo>
                  <a:lnTo>
                    <a:pt x="341" y="1447"/>
                  </a:lnTo>
                  <a:lnTo>
                    <a:pt x="1445" y="340"/>
                  </a:lnTo>
                  <a:lnTo>
                    <a:pt x="1445" y="193"/>
                  </a:lnTo>
                  <a:lnTo>
                    <a:pt x="1253" y="193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F3F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20" name="Freeform 10"/>
            <p:cNvSpPr/>
            <p:nvPr userDrawn="1"/>
          </p:nvSpPr>
          <p:spPr bwMode="auto">
            <a:xfrm>
              <a:off x="4539" y="453"/>
              <a:ext cx="1445" cy="1447"/>
            </a:xfrm>
            <a:custGeom>
              <a:avLst/>
              <a:gdLst>
                <a:gd name="T0" fmla="*/ 1253 w 1445"/>
                <a:gd name="T1" fmla="*/ 0 h 1447"/>
                <a:gd name="T2" fmla="*/ 1106 w 1445"/>
                <a:gd name="T3" fmla="*/ 0 h 1447"/>
                <a:gd name="T4" fmla="*/ 0 w 1445"/>
                <a:gd name="T5" fmla="*/ 1105 h 1447"/>
                <a:gd name="T6" fmla="*/ 0 w 1445"/>
                <a:gd name="T7" fmla="*/ 1252 h 1447"/>
                <a:gd name="T8" fmla="*/ 195 w 1445"/>
                <a:gd name="T9" fmla="*/ 1252 h 1447"/>
                <a:gd name="T10" fmla="*/ 195 w 1445"/>
                <a:gd name="T11" fmla="*/ 1447 h 1447"/>
                <a:gd name="T12" fmla="*/ 341 w 1445"/>
                <a:gd name="T13" fmla="*/ 1447 h 1447"/>
                <a:gd name="T14" fmla="*/ 1445 w 1445"/>
                <a:gd name="T15" fmla="*/ 340 h 1447"/>
                <a:gd name="T16" fmla="*/ 1445 w 1445"/>
                <a:gd name="T17" fmla="*/ 193 h 1447"/>
                <a:gd name="T18" fmla="*/ 1253 w 1445"/>
                <a:gd name="T19" fmla="*/ 193 h 1447"/>
                <a:gd name="T20" fmla="*/ 1253 w 1445"/>
                <a:gd name="T21" fmla="*/ 0 h 1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5" h="1447">
                  <a:moveTo>
                    <a:pt x="1253" y="0"/>
                  </a:moveTo>
                  <a:lnTo>
                    <a:pt x="1106" y="0"/>
                  </a:lnTo>
                  <a:lnTo>
                    <a:pt x="0" y="1105"/>
                  </a:lnTo>
                  <a:lnTo>
                    <a:pt x="0" y="1252"/>
                  </a:lnTo>
                  <a:lnTo>
                    <a:pt x="195" y="1252"/>
                  </a:lnTo>
                  <a:lnTo>
                    <a:pt x="195" y="1447"/>
                  </a:lnTo>
                  <a:lnTo>
                    <a:pt x="341" y="1447"/>
                  </a:lnTo>
                  <a:lnTo>
                    <a:pt x="1445" y="340"/>
                  </a:lnTo>
                  <a:lnTo>
                    <a:pt x="1445" y="193"/>
                  </a:lnTo>
                  <a:lnTo>
                    <a:pt x="1253" y="193"/>
                  </a:lnTo>
                  <a:lnTo>
                    <a:pt x="12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21" name="Freeform 11"/>
            <p:cNvSpPr/>
            <p:nvPr userDrawn="1"/>
          </p:nvSpPr>
          <p:spPr bwMode="auto">
            <a:xfrm>
              <a:off x="4539" y="1363"/>
              <a:ext cx="536" cy="537"/>
            </a:xfrm>
            <a:custGeom>
              <a:avLst/>
              <a:gdLst>
                <a:gd name="T0" fmla="*/ 195 w 536"/>
                <a:gd name="T1" fmla="*/ 537 h 537"/>
                <a:gd name="T2" fmla="*/ 195 w 536"/>
                <a:gd name="T3" fmla="*/ 342 h 537"/>
                <a:gd name="T4" fmla="*/ 0 w 536"/>
                <a:gd name="T5" fmla="*/ 342 h 537"/>
                <a:gd name="T6" fmla="*/ 0 w 536"/>
                <a:gd name="T7" fmla="*/ 195 h 537"/>
                <a:gd name="T8" fmla="*/ 195 w 536"/>
                <a:gd name="T9" fmla="*/ 195 h 537"/>
                <a:gd name="T10" fmla="*/ 195 w 536"/>
                <a:gd name="T11" fmla="*/ 0 h 537"/>
                <a:gd name="T12" fmla="*/ 341 w 536"/>
                <a:gd name="T13" fmla="*/ 0 h 537"/>
                <a:gd name="T14" fmla="*/ 341 w 536"/>
                <a:gd name="T15" fmla="*/ 195 h 537"/>
                <a:gd name="T16" fmla="*/ 536 w 536"/>
                <a:gd name="T17" fmla="*/ 195 h 537"/>
                <a:gd name="T18" fmla="*/ 536 w 536"/>
                <a:gd name="T19" fmla="*/ 342 h 537"/>
                <a:gd name="T20" fmla="*/ 341 w 536"/>
                <a:gd name="T21" fmla="*/ 342 h 537"/>
                <a:gd name="T22" fmla="*/ 341 w 536"/>
                <a:gd name="T23" fmla="*/ 537 h 537"/>
                <a:gd name="T24" fmla="*/ 195 w 536"/>
                <a:gd name="T25" fmla="*/ 537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6" h="537">
                  <a:moveTo>
                    <a:pt x="195" y="537"/>
                  </a:moveTo>
                  <a:lnTo>
                    <a:pt x="195" y="342"/>
                  </a:lnTo>
                  <a:lnTo>
                    <a:pt x="0" y="342"/>
                  </a:lnTo>
                  <a:lnTo>
                    <a:pt x="0" y="195"/>
                  </a:lnTo>
                  <a:lnTo>
                    <a:pt x="195" y="195"/>
                  </a:lnTo>
                  <a:lnTo>
                    <a:pt x="195" y="0"/>
                  </a:lnTo>
                  <a:lnTo>
                    <a:pt x="341" y="0"/>
                  </a:lnTo>
                  <a:lnTo>
                    <a:pt x="341" y="195"/>
                  </a:lnTo>
                  <a:lnTo>
                    <a:pt x="536" y="195"/>
                  </a:lnTo>
                  <a:lnTo>
                    <a:pt x="536" y="342"/>
                  </a:lnTo>
                  <a:lnTo>
                    <a:pt x="341" y="342"/>
                  </a:lnTo>
                  <a:lnTo>
                    <a:pt x="341" y="537"/>
                  </a:lnTo>
                  <a:lnTo>
                    <a:pt x="195" y="537"/>
                  </a:lnTo>
                  <a:close/>
                </a:path>
              </a:pathLst>
            </a:custGeom>
            <a:solidFill>
              <a:srgbClr val="0D7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22" name="Freeform 12"/>
            <p:cNvSpPr/>
            <p:nvPr userDrawn="1"/>
          </p:nvSpPr>
          <p:spPr bwMode="auto">
            <a:xfrm>
              <a:off x="5450" y="453"/>
              <a:ext cx="534" cy="535"/>
            </a:xfrm>
            <a:custGeom>
              <a:avLst/>
              <a:gdLst>
                <a:gd name="T0" fmla="*/ 195 w 534"/>
                <a:gd name="T1" fmla="*/ 535 h 535"/>
                <a:gd name="T2" fmla="*/ 195 w 534"/>
                <a:gd name="T3" fmla="*/ 340 h 535"/>
                <a:gd name="T4" fmla="*/ 0 w 534"/>
                <a:gd name="T5" fmla="*/ 340 h 535"/>
                <a:gd name="T6" fmla="*/ 0 w 534"/>
                <a:gd name="T7" fmla="*/ 193 h 535"/>
                <a:gd name="T8" fmla="*/ 195 w 534"/>
                <a:gd name="T9" fmla="*/ 193 h 535"/>
                <a:gd name="T10" fmla="*/ 195 w 534"/>
                <a:gd name="T11" fmla="*/ 0 h 535"/>
                <a:gd name="T12" fmla="*/ 342 w 534"/>
                <a:gd name="T13" fmla="*/ 0 h 535"/>
                <a:gd name="T14" fmla="*/ 342 w 534"/>
                <a:gd name="T15" fmla="*/ 193 h 535"/>
                <a:gd name="T16" fmla="*/ 534 w 534"/>
                <a:gd name="T17" fmla="*/ 193 h 535"/>
                <a:gd name="T18" fmla="*/ 534 w 534"/>
                <a:gd name="T19" fmla="*/ 340 h 535"/>
                <a:gd name="T20" fmla="*/ 342 w 534"/>
                <a:gd name="T21" fmla="*/ 340 h 535"/>
                <a:gd name="T22" fmla="*/ 342 w 534"/>
                <a:gd name="T23" fmla="*/ 535 h 535"/>
                <a:gd name="T24" fmla="*/ 195 w 534"/>
                <a:gd name="T25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4" h="535">
                  <a:moveTo>
                    <a:pt x="195" y="535"/>
                  </a:moveTo>
                  <a:lnTo>
                    <a:pt x="195" y="340"/>
                  </a:lnTo>
                  <a:lnTo>
                    <a:pt x="0" y="340"/>
                  </a:lnTo>
                  <a:lnTo>
                    <a:pt x="0" y="193"/>
                  </a:lnTo>
                  <a:lnTo>
                    <a:pt x="195" y="193"/>
                  </a:lnTo>
                  <a:lnTo>
                    <a:pt x="195" y="0"/>
                  </a:lnTo>
                  <a:lnTo>
                    <a:pt x="342" y="0"/>
                  </a:lnTo>
                  <a:lnTo>
                    <a:pt x="342" y="193"/>
                  </a:lnTo>
                  <a:lnTo>
                    <a:pt x="534" y="193"/>
                  </a:lnTo>
                  <a:lnTo>
                    <a:pt x="534" y="340"/>
                  </a:lnTo>
                  <a:lnTo>
                    <a:pt x="342" y="340"/>
                  </a:lnTo>
                  <a:lnTo>
                    <a:pt x="342" y="535"/>
                  </a:lnTo>
                  <a:lnTo>
                    <a:pt x="195" y="535"/>
                  </a:lnTo>
                  <a:close/>
                </a:path>
              </a:pathLst>
            </a:custGeom>
            <a:solidFill>
              <a:srgbClr val="087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23" name="Freeform 13"/>
            <p:cNvSpPr/>
            <p:nvPr userDrawn="1"/>
          </p:nvSpPr>
          <p:spPr bwMode="auto">
            <a:xfrm>
              <a:off x="5905" y="-4"/>
              <a:ext cx="1151" cy="781"/>
            </a:xfrm>
            <a:custGeom>
              <a:avLst/>
              <a:gdLst>
                <a:gd name="T0" fmla="*/ 381 w 580"/>
                <a:gd name="T1" fmla="*/ 0 h 393"/>
                <a:gd name="T2" fmla="*/ 0 w 580"/>
                <a:gd name="T3" fmla="*/ 0 h 393"/>
                <a:gd name="T4" fmla="*/ 392 w 580"/>
                <a:gd name="T5" fmla="*/ 393 h 393"/>
                <a:gd name="T6" fmla="*/ 390 w 580"/>
                <a:gd name="T7" fmla="*/ 390 h 393"/>
                <a:gd name="T8" fmla="*/ 382 w 580"/>
                <a:gd name="T9" fmla="*/ 380 h 393"/>
                <a:gd name="T10" fmla="*/ 378 w 580"/>
                <a:gd name="T11" fmla="*/ 375 h 393"/>
                <a:gd name="T12" fmla="*/ 376 w 580"/>
                <a:gd name="T13" fmla="*/ 372 h 393"/>
                <a:gd name="T14" fmla="*/ 374 w 580"/>
                <a:gd name="T15" fmla="*/ 369 h 393"/>
                <a:gd name="T16" fmla="*/ 373 w 580"/>
                <a:gd name="T17" fmla="*/ 367 h 393"/>
                <a:gd name="T18" fmla="*/ 371 w 580"/>
                <a:gd name="T19" fmla="*/ 364 h 393"/>
                <a:gd name="T20" fmla="*/ 370 w 580"/>
                <a:gd name="T21" fmla="*/ 361 h 393"/>
                <a:gd name="T22" fmla="*/ 368 w 580"/>
                <a:gd name="T23" fmla="*/ 358 h 393"/>
                <a:gd name="T24" fmla="*/ 367 w 580"/>
                <a:gd name="T25" fmla="*/ 355 h 393"/>
                <a:gd name="T26" fmla="*/ 366 w 580"/>
                <a:gd name="T27" fmla="*/ 352 h 393"/>
                <a:gd name="T28" fmla="*/ 363 w 580"/>
                <a:gd name="T29" fmla="*/ 346 h 393"/>
                <a:gd name="T30" fmla="*/ 362 w 580"/>
                <a:gd name="T31" fmla="*/ 343 h 393"/>
                <a:gd name="T32" fmla="*/ 361 w 580"/>
                <a:gd name="T33" fmla="*/ 338 h 393"/>
                <a:gd name="T34" fmla="*/ 359 w 580"/>
                <a:gd name="T35" fmla="*/ 333 h 393"/>
                <a:gd name="T36" fmla="*/ 359 w 580"/>
                <a:gd name="T37" fmla="*/ 330 h 393"/>
                <a:gd name="T38" fmla="*/ 358 w 580"/>
                <a:gd name="T39" fmla="*/ 327 h 393"/>
                <a:gd name="T40" fmla="*/ 358 w 580"/>
                <a:gd name="T41" fmla="*/ 326 h 393"/>
                <a:gd name="T42" fmla="*/ 357 w 580"/>
                <a:gd name="T43" fmla="*/ 320 h 393"/>
                <a:gd name="T44" fmla="*/ 356 w 580"/>
                <a:gd name="T45" fmla="*/ 317 h 393"/>
                <a:gd name="T46" fmla="*/ 356 w 580"/>
                <a:gd name="T47" fmla="*/ 316 h 393"/>
                <a:gd name="T48" fmla="*/ 355 w 580"/>
                <a:gd name="T49" fmla="*/ 300 h 393"/>
                <a:gd name="T50" fmla="*/ 367 w 580"/>
                <a:gd name="T51" fmla="*/ 244 h 393"/>
                <a:gd name="T52" fmla="*/ 370 w 580"/>
                <a:gd name="T53" fmla="*/ 238 h 393"/>
                <a:gd name="T54" fmla="*/ 371 w 580"/>
                <a:gd name="T55" fmla="*/ 235 h 393"/>
                <a:gd name="T56" fmla="*/ 375 w 580"/>
                <a:gd name="T57" fmla="*/ 230 h 393"/>
                <a:gd name="T58" fmla="*/ 376 w 580"/>
                <a:gd name="T59" fmla="*/ 227 h 393"/>
                <a:gd name="T60" fmla="*/ 380 w 580"/>
                <a:gd name="T61" fmla="*/ 222 h 393"/>
                <a:gd name="T62" fmla="*/ 384 w 580"/>
                <a:gd name="T63" fmla="*/ 216 h 393"/>
                <a:gd name="T64" fmla="*/ 388 w 580"/>
                <a:gd name="T65" fmla="*/ 211 h 393"/>
                <a:gd name="T66" fmla="*/ 395 w 580"/>
                <a:gd name="T67" fmla="*/ 204 h 393"/>
                <a:gd name="T68" fmla="*/ 490 w 580"/>
                <a:gd name="T69" fmla="*/ 165 h 393"/>
                <a:gd name="T70" fmla="*/ 490 w 580"/>
                <a:gd name="T71" fmla="*/ 165 h 393"/>
                <a:gd name="T72" fmla="*/ 496 w 580"/>
                <a:gd name="T73" fmla="*/ 165 h 393"/>
                <a:gd name="T74" fmla="*/ 502 w 580"/>
                <a:gd name="T75" fmla="*/ 165 h 393"/>
                <a:gd name="T76" fmla="*/ 503 w 580"/>
                <a:gd name="T77" fmla="*/ 166 h 393"/>
                <a:gd name="T78" fmla="*/ 508 w 580"/>
                <a:gd name="T79" fmla="*/ 166 h 393"/>
                <a:gd name="T80" fmla="*/ 515 w 580"/>
                <a:gd name="T81" fmla="*/ 167 h 393"/>
                <a:gd name="T82" fmla="*/ 520 w 580"/>
                <a:gd name="T83" fmla="*/ 168 h 393"/>
                <a:gd name="T84" fmla="*/ 520 w 580"/>
                <a:gd name="T85" fmla="*/ 168 h 393"/>
                <a:gd name="T86" fmla="*/ 523 w 580"/>
                <a:gd name="T87" fmla="*/ 169 h 393"/>
                <a:gd name="T88" fmla="*/ 527 w 580"/>
                <a:gd name="T89" fmla="*/ 170 h 393"/>
                <a:gd name="T90" fmla="*/ 529 w 580"/>
                <a:gd name="T91" fmla="*/ 171 h 393"/>
                <a:gd name="T92" fmla="*/ 531 w 580"/>
                <a:gd name="T93" fmla="*/ 171 h 393"/>
                <a:gd name="T94" fmla="*/ 536 w 580"/>
                <a:gd name="T95" fmla="*/ 173 h 393"/>
                <a:gd name="T96" fmla="*/ 536 w 580"/>
                <a:gd name="T97" fmla="*/ 173 h 393"/>
                <a:gd name="T98" fmla="*/ 542 w 580"/>
                <a:gd name="T99" fmla="*/ 175 h 393"/>
                <a:gd name="T100" fmla="*/ 545 w 580"/>
                <a:gd name="T101" fmla="*/ 177 h 393"/>
                <a:gd name="T102" fmla="*/ 551 w 580"/>
                <a:gd name="T103" fmla="*/ 180 h 393"/>
                <a:gd name="T104" fmla="*/ 555 w 580"/>
                <a:gd name="T105" fmla="*/ 182 h 393"/>
                <a:gd name="T106" fmla="*/ 561 w 580"/>
                <a:gd name="T107" fmla="*/ 185 h 393"/>
                <a:gd name="T108" fmla="*/ 565 w 580"/>
                <a:gd name="T109" fmla="*/ 188 h 393"/>
                <a:gd name="T110" fmla="*/ 566 w 580"/>
                <a:gd name="T111" fmla="*/ 188 h 393"/>
                <a:gd name="T112" fmla="*/ 570 w 580"/>
                <a:gd name="T113" fmla="*/ 192 h 393"/>
                <a:gd name="T114" fmla="*/ 571 w 580"/>
                <a:gd name="T115" fmla="*/ 192 h 393"/>
                <a:gd name="T116" fmla="*/ 575 w 580"/>
                <a:gd name="T117" fmla="*/ 196 h 393"/>
                <a:gd name="T118" fmla="*/ 579 w 580"/>
                <a:gd name="T119" fmla="*/ 199 h 393"/>
                <a:gd name="T120" fmla="*/ 580 w 580"/>
                <a:gd name="T121" fmla="*/ 200 h 393"/>
                <a:gd name="T122" fmla="*/ 580 w 580"/>
                <a:gd name="T123" fmla="*/ 200 h 393"/>
                <a:gd name="T124" fmla="*/ 381 w 580"/>
                <a:gd name="T125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0" h="393">
                  <a:moveTo>
                    <a:pt x="38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92" y="393"/>
                    <a:pt x="392" y="393"/>
                    <a:pt x="392" y="393"/>
                  </a:cubicBezTo>
                  <a:cubicBezTo>
                    <a:pt x="391" y="392"/>
                    <a:pt x="391" y="391"/>
                    <a:pt x="390" y="390"/>
                  </a:cubicBezTo>
                  <a:cubicBezTo>
                    <a:pt x="387" y="387"/>
                    <a:pt x="384" y="383"/>
                    <a:pt x="382" y="380"/>
                  </a:cubicBezTo>
                  <a:cubicBezTo>
                    <a:pt x="380" y="378"/>
                    <a:pt x="379" y="377"/>
                    <a:pt x="378" y="375"/>
                  </a:cubicBezTo>
                  <a:cubicBezTo>
                    <a:pt x="377" y="374"/>
                    <a:pt x="377" y="373"/>
                    <a:pt x="376" y="372"/>
                  </a:cubicBezTo>
                  <a:cubicBezTo>
                    <a:pt x="376" y="371"/>
                    <a:pt x="375" y="370"/>
                    <a:pt x="374" y="369"/>
                  </a:cubicBezTo>
                  <a:cubicBezTo>
                    <a:pt x="374" y="368"/>
                    <a:pt x="373" y="367"/>
                    <a:pt x="373" y="367"/>
                  </a:cubicBezTo>
                  <a:cubicBezTo>
                    <a:pt x="372" y="366"/>
                    <a:pt x="372" y="365"/>
                    <a:pt x="371" y="364"/>
                  </a:cubicBezTo>
                  <a:cubicBezTo>
                    <a:pt x="371" y="363"/>
                    <a:pt x="370" y="362"/>
                    <a:pt x="370" y="361"/>
                  </a:cubicBezTo>
                  <a:cubicBezTo>
                    <a:pt x="369" y="360"/>
                    <a:pt x="369" y="359"/>
                    <a:pt x="368" y="358"/>
                  </a:cubicBezTo>
                  <a:cubicBezTo>
                    <a:pt x="368" y="357"/>
                    <a:pt x="367" y="356"/>
                    <a:pt x="367" y="355"/>
                  </a:cubicBezTo>
                  <a:cubicBezTo>
                    <a:pt x="367" y="354"/>
                    <a:pt x="366" y="353"/>
                    <a:pt x="366" y="352"/>
                  </a:cubicBezTo>
                  <a:cubicBezTo>
                    <a:pt x="365" y="350"/>
                    <a:pt x="364" y="348"/>
                    <a:pt x="363" y="346"/>
                  </a:cubicBezTo>
                  <a:cubicBezTo>
                    <a:pt x="363" y="345"/>
                    <a:pt x="362" y="344"/>
                    <a:pt x="362" y="343"/>
                  </a:cubicBezTo>
                  <a:cubicBezTo>
                    <a:pt x="362" y="341"/>
                    <a:pt x="361" y="340"/>
                    <a:pt x="361" y="338"/>
                  </a:cubicBezTo>
                  <a:cubicBezTo>
                    <a:pt x="360" y="337"/>
                    <a:pt x="360" y="335"/>
                    <a:pt x="359" y="333"/>
                  </a:cubicBezTo>
                  <a:cubicBezTo>
                    <a:pt x="359" y="332"/>
                    <a:pt x="359" y="331"/>
                    <a:pt x="359" y="330"/>
                  </a:cubicBezTo>
                  <a:cubicBezTo>
                    <a:pt x="358" y="329"/>
                    <a:pt x="358" y="328"/>
                    <a:pt x="358" y="327"/>
                  </a:cubicBezTo>
                  <a:cubicBezTo>
                    <a:pt x="358" y="327"/>
                    <a:pt x="358" y="326"/>
                    <a:pt x="358" y="326"/>
                  </a:cubicBezTo>
                  <a:cubicBezTo>
                    <a:pt x="357" y="324"/>
                    <a:pt x="357" y="322"/>
                    <a:pt x="357" y="320"/>
                  </a:cubicBezTo>
                  <a:cubicBezTo>
                    <a:pt x="356" y="319"/>
                    <a:pt x="356" y="318"/>
                    <a:pt x="356" y="317"/>
                  </a:cubicBezTo>
                  <a:cubicBezTo>
                    <a:pt x="356" y="316"/>
                    <a:pt x="356" y="316"/>
                    <a:pt x="356" y="316"/>
                  </a:cubicBezTo>
                  <a:cubicBezTo>
                    <a:pt x="355" y="311"/>
                    <a:pt x="355" y="305"/>
                    <a:pt x="355" y="300"/>
                  </a:cubicBezTo>
                  <a:cubicBezTo>
                    <a:pt x="355" y="280"/>
                    <a:pt x="359" y="261"/>
                    <a:pt x="367" y="244"/>
                  </a:cubicBezTo>
                  <a:cubicBezTo>
                    <a:pt x="368" y="242"/>
                    <a:pt x="369" y="240"/>
                    <a:pt x="370" y="238"/>
                  </a:cubicBezTo>
                  <a:cubicBezTo>
                    <a:pt x="370" y="237"/>
                    <a:pt x="371" y="236"/>
                    <a:pt x="371" y="235"/>
                  </a:cubicBezTo>
                  <a:cubicBezTo>
                    <a:pt x="372" y="233"/>
                    <a:pt x="373" y="232"/>
                    <a:pt x="375" y="230"/>
                  </a:cubicBezTo>
                  <a:cubicBezTo>
                    <a:pt x="375" y="229"/>
                    <a:pt x="376" y="228"/>
                    <a:pt x="376" y="227"/>
                  </a:cubicBezTo>
                  <a:cubicBezTo>
                    <a:pt x="377" y="225"/>
                    <a:pt x="379" y="223"/>
                    <a:pt x="380" y="222"/>
                  </a:cubicBezTo>
                  <a:cubicBezTo>
                    <a:pt x="381" y="220"/>
                    <a:pt x="382" y="218"/>
                    <a:pt x="384" y="216"/>
                  </a:cubicBezTo>
                  <a:cubicBezTo>
                    <a:pt x="385" y="215"/>
                    <a:pt x="386" y="213"/>
                    <a:pt x="388" y="211"/>
                  </a:cubicBezTo>
                  <a:cubicBezTo>
                    <a:pt x="390" y="209"/>
                    <a:pt x="392" y="207"/>
                    <a:pt x="395" y="204"/>
                  </a:cubicBezTo>
                  <a:cubicBezTo>
                    <a:pt x="419" y="180"/>
                    <a:pt x="453" y="165"/>
                    <a:pt x="490" y="165"/>
                  </a:cubicBezTo>
                  <a:cubicBezTo>
                    <a:pt x="490" y="165"/>
                    <a:pt x="490" y="165"/>
                    <a:pt x="490" y="165"/>
                  </a:cubicBezTo>
                  <a:cubicBezTo>
                    <a:pt x="492" y="165"/>
                    <a:pt x="494" y="165"/>
                    <a:pt x="496" y="165"/>
                  </a:cubicBezTo>
                  <a:cubicBezTo>
                    <a:pt x="498" y="165"/>
                    <a:pt x="500" y="165"/>
                    <a:pt x="502" y="165"/>
                  </a:cubicBezTo>
                  <a:cubicBezTo>
                    <a:pt x="502" y="165"/>
                    <a:pt x="503" y="166"/>
                    <a:pt x="503" y="166"/>
                  </a:cubicBezTo>
                  <a:cubicBezTo>
                    <a:pt x="505" y="166"/>
                    <a:pt x="507" y="166"/>
                    <a:pt x="508" y="166"/>
                  </a:cubicBezTo>
                  <a:cubicBezTo>
                    <a:pt x="511" y="166"/>
                    <a:pt x="513" y="167"/>
                    <a:pt x="515" y="167"/>
                  </a:cubicBezTo>
                  <a:cubicBezTo>
                    <a:pt x="517" y="168"/>
                    <a:pt x="519" y="168"/>
                    <a:pt x="520" y="168"/>
                  </a:cubicBezTo>
                  <a:cubicBezTo>
                    <a:pt x="520" y="168"/>
                    <a:pt x="520" y="168"/>
                    <a:pt x="520" y="168"/>
                  </a:cubicBezTo>
                  <a:cubicBezTo>
                    <a:pt x="521" y="169"/>
                    <a:pt x="522" y="169"/>
                    <a:pt x="523" y="169"/>
                  </a:cubicBezTo>
                  <a:cubicBezTo>
                    <a:pt x="524" y="169"/>
                    <a:pt x="525" y="170"/>
                    <a:pt x="527" y="170"/>
                  </a:cubicBezTo>
                  <a:cubicBezTo>
                    <a:pt x="527" y="170"/>
                    <a:pt x="528" y="170"/>
                    <a:pt x="529" y="171"/>
                  </a:cubicBezTo>
                  <a:cubicBezTo>
                    <a:pt x="530" y="171"/>
                    <a:pt x="530" y="171"/>
                    <a:pt x="531" y="171"/>
                  </a:cubicBezTo>
                  <a:cubicBezTo>
                    <a:pt x="533" y="172"/>
                    <a:pt x="534" y="172"/>
                    <a:pt x="536" y="173"/>
                  </a:cubicBezTo>
                  <a:cubicBezTo>
                    <a:pt x="536" y="173"/>
                    <a:pt x="536" y="173"/>
                    <a:pt x="536" y="173"/>
                  </a:cubicBezTo>
                  <a:cubicBezTo>
                    <a:pt x="538" y="174"/>
                    <a:pt x="540" y="175"/>
                    <a:pt x="542" y="175"/>
                  </a:cubicBezTo>
                  <a:cubicBezTo>
                    <a:pt x="543" y="176"/>
                    <a:pt x="544" y="176"/>
                    <a:pt x="545" y="177"/>
                  </a:cubicBezTo>
                  <a:cubicBezTo>
                    <a:pt x="547" y="178"/>
                    <a:pt x="549" y="179"/>
                    <a:pt x="551" y="180"/>
                  </a:cubicBezTo>
                  <a:cubicBezTo>
                    <a:pt x="552" y="180"/>
                    <a:pt x="554" y="181"/>
                    <a:pt x="555" y="182"/>
                  </a:cubicBezTo>
                  <a:cubicBezTo>
                    <a:pt x="557" y="183"/>
                    <a:pt x="559" y="184"/>
                    <a:pt x="561" y="185"/>
                  </a:cubicBezTo>
                  <a:cubicBezTo>
                    <a:pt x="563" y="186"/>
                    <a:pt x="564" y="187"/>
                    <a:pt x="565" y="188"/>
                  </a:cubicBezTo>
                  <a:cubicBezTo>
                    <a:pt x="566" y="188"/>
                    <a:pt x="566" y="188"/>
                    <a:pt x="566" y="188"/>
                  </a:cubicBezTo>
                  <a:cubicBezTo>
                    <a:pt x="567" y="189"/>
                    <a:pt x="569" y="191"/>
                    <a:pt x="570" y="192"/>
                  </a:cubicBezTo>
                  <a:cubicBezTo>
                    <a:pt x="571" y="192"/>
                    <a:pt x="571" y="192"/>
                    <a:pt x="571" y="192"/>
                  </a:cubicBezTo>
                  <a:cubicBezTo>
                    <a:pt x="572" y="193"/>
                    <a:pt x="574" y="194"/>
                    <a:pt x="575" y="196"/>
                  </a:cubicBezTo>
                  <a:cubicBezTo>
                    <a:pt x="577" y="197"/>
                    <a:pt x="578" y="198"/>
                    <a:pt x="579" y="199"/>
                  </a:cubicBezTo>
                  <a:cubicBezTo>
                    <a:pt x="580" y="200"/>
                    <a:pt x="580" y="200"/>
                    <a:pt x="580" y="200"/>
                  </a:cubicBezTo>
                  <a:cubicBezTo>
                    <a:pt x="580" y="200"/>
                    <a:pt x="580" y="200"/>
                    <a:pt x="580" y="200"/>
                  </a:cubicBezTo>
                  <a:cubicBezTo>
                    <a:pt x="381" y="0"/>
                    <a:pt x="381" y="0"/>
                    <a:pt x="381" y="0"/>
                  </a:cubicBezTo>
                </a:path>
              </a:pathLst>
            </a:custGeom>
            <a:solidFill>
              <a:srgbClr val="F3F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  <p:sp>
          <p:nvSpPr>
            <p:cNvPr id="24" name="Freeform 14"/>
            <p:cNvSpPr>
              <a:spLocks noEditPoints="1"/>
            </p:cNvSpPr>
            <p:nvPr userDrawn="1"/>
          </p:nvSpPr>
          <p:spPr bwMode="auto">
            <a:xfrm>
              <a:off x="6609" y="324"/>
              <a:ext cx="534" cy="535"/>
            </a:xfrm>
            <a:custGeom>
              <a:avLst/>
              <a:gdLst>
                <a:gd name="T0" fmla="*/ 33 w 269"/>
                <a:gd name="T1" fmla="*/ 46 h 269"/>
                <a:gd name="T2" fmla="*/ 25 w 269"/>
                <a:gd name="T3" fmla="*/ 57 h 269"/>
                <a:gd name="T4" fmla="*/ 20 w 269"/>
                <a:gd name="T5" fmla="*/ 65 h 269"/>
                <a:gd name="T6" fmla="*/ 15 w 269"/>
                <a:gd name="T7" fmla="*/ 73 h 269"/>
                <a:gd name="T8" fmla="*/ 11 w 269"/>
                <a:gd name="T9" fmla="*/ 82 h 269"/>
                <a:gd name="T10" fmla="*/ 8 w 269"/>
                <a:gd name="T11" fmla="*/ 90 h 269"/>
                <a:gd name="T12" fmla="*/ 5 w 269"/>
                <a:gd name="T13" fmla="*/ 97 h 269"/>
                <a:gd name="T14" fmla="*/ 3 w 269"/>
                <a:gd name="T15" fmla="*/ 106 h 269"/>
                <a:gd name="T16" fmla="*/ 1 w 269"/>
                <a:gd name="T17" fmla="*/ 120 h 269"/>
                <a:gd name="T18" fmla="*/ 0 w 269"/>
                <a:gd name="T19" fmla="*/ 143 h 269"/>
                <a:gd name="T20" fmla="*/ 1 w 269"/>
                <a:gd name="T21" fmla="*/ 152 h 269"/>
                <a:gd name="T22" fmla="*/ 3 w 269"/>
                <a:gd name="T23" fmla="*/ 161 h 269"/>
                <a:gd name="T24" fmla="*/ 4 w 269"/>
                <a:gd name="T25" fmla="*/ 165 h 269"/>
                <a:gd name="T26" fmla="*/ 6 w 269"/>
                <a:gd name="T27" fmla="*/ 173 h 269"/>
                <a:gd name="T28" fmla="*/ 8 w 269"/>
                <a:gd name="T29" fmla="*/ 181 h 269"/>
                <a:gd name="T30" fmla="*/ 12 w 269"/>
                <a:gd name="T31" fmla="*/ 190 h 269"/>
                <a:gd name="T32" fmla="*/ 15 w 269"/>
                <a:gd name="T33" fmla="*/ 196 h 269"/>
                <a:gd name="T34" fmla="*/ 18 w 269"/>
                <a:gd name="T35" fmla="*/ 202 h 269"/>
                <a:gd name="T36" fmla="*/ 21 w 269"/>
                <a:gd name="T37" fmla="*/ 207 h 269"/>
                <a:gd name="T38" fmla="*/ 27 w 269"/>
                <a:gd name="T39" fmla="*/ 215 h 269"/>
                <a:gd name="T40" fmla="*/ 135 w 269"/>
                <a:gd name="T41" fmla="*/ 269 h 269"/>
                <a:gd name="T42" fmla="*/ 225 w 269"/>
                <a:gd name="T43" fmla="*/ 35 h 269"/>
                <a:gd name="T44" fmla="*/ 224 w 269"/>
                <a:gd name="T45" fmla="*/ 34 h 269"/>
                <a:gd name="T46" fmla="*/ 216 w 269"/>
                <a:gd name="T47" fmla="*/ 27 h 269"/>
                <a:gd name="T48" fmla="*/ 211 w 269"/>
                <a:gd name="T49" fmla="*/ 23 h 269"/>
                <a:gd name="T50" fmla="*/ 206 w 269"/>
                <a:gd name="T51" fmla="*/ 20 h 269"/>
                <a:gd name="T52" fmla="*/ 196 w 269"/>
                <a:gd name="T53" fmla="*/ 15 h 269"/>
                <a:gd name="T54" fmla="*/ 187 w 269"/>
                <a:gd name="T55" fmla="*/ 10 h 269"/>
                <a:gd name="T56" fmla="*/ 181 w 269"/>
                <a:gd name="T57" fmla="*/ 8 h 269"/>
                <a:gd name="T58" fmla="*/ 174 w 269"/>
                <a:gd name="T59" fmla="*/ 6 h 269"/>
                <a:gd name="T60" fmla="*/ 168 w 269"/>
                <a:gd name="T61" fmla="*/ 4 h 269"/>
                <a:gd name="T62" fmla="*/ 165 w 269"/>
                <a:gd name="T63" fmla="*/ 3 h 269"/>
                <a:gd name="T64" fmla="*/ 153 w 269"/>
                <a:gd name="T65" fmla="*/ 1 h 269"/>
                <a:gd name="T66" fmla="*/ 147 w 269"/>
                <a:gd name="T67" fmla="*/ 0 h 269"/>
                <a:gd name="T68" fmla="*/ 135 w 269"/>
                <a:gd name="T69" fmla="*/ 0 h 269"/>
                <a:gd name="T70" fmla="*/ 40 w 269"/>
                <a:gd name="T71" fmla="*/ 39 h 269"/>
                <a:gd name="T72" fmla="*/ 135 w 269"/>
                <a:gd name="T73" fmla="*/ 195 h 269"/>
                <a:gd name="T74" fmla="*/ 135 w 269"/>
                <a:gd name="T75" fmla="*/ 7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69">
                  <a:moveTo>
                    <a:pt x="40" y="39"/>
                  </a:moveTo>
                  <a:cubicBezTo>
                    <a:pt x="37" y="42"/>
                    <a:pt x="35" y="44"/>
                    <a:pt x="33" y="46"/>
                  </a:cubicBezTo>
                  <a:cubicBezTo>
                    <a:pt x="32" y="48"/>
                    <a:pt x="30" y="50"/>
                    <a:pt x="29" y="51"/>
                  </a:cubicBezTo>
                  <a:cubicBezTo>
                    <a:pt x="27" y="53"/>
                    <a:pt x="26" y="55"/>
                    <a:pt x="25" y="57"/>
                  </a:cubicBezTo>
                  <a:cubicBezTo>
                    <a:pt x="24" y="58"/>
                    <a:pt x="22" y="60"/>
                    <a:pt x="21" y="62"/>
                  </a:cubicBezTo>
                  <a:cubicBezTo>
                    <a:pt x="21" y="63"/>
                    <a:pt x="20" y="64"/>
                    <a:pt x="20" y="65"/>
                  </a:cubicBezTo>
                  <a:cubicBezTo>
                    <a:pt x="18" y="67"/>
                    <a:pt x="17" y="68"/>
                    <a:pt x="16" y="70"/>
                  </a:cubicBezTo>
                  <a:cubicBezTo>
                    <a:pt x="16" y="71"/>
                    <a:pt x="15" y="72"/>
                    <a:pt x="15" y="73"/>
                  </a:cubicBezTo>
                  <a:cubicBezTo>
                    <a:pt x="14" y="75"/>
                    <a:pt x="13" y="77"/>
                    <a:pt x="12" y="79"/>
                  </a:cubicBezTo>
                  <a:cubicBezTo>
                    <a:pt x="11" y="80"/>
                    <a:pt x="11" y="81"/>
                    <a:pt x="11" y="82"/>
                  </a:cubicBezTo>
                  <a:cubicBezTo>
                    <a:pt x="10" y="84"/>
                    <a:pt x="10" y="85"/>
                    <a:pt x="9" y="86"/>
                  </a:cubicBezTo>
                  <a:cubicBezTo>
                    <a:pt x="9" y="87"/>
                    <a:pt x="8" y="88"/>
                    <a:pt x="8" y="90"/>
                  </a:cubicBezTo>
                  <a:cubicBezTo>
                    <a:pt x="7" y="91"/>
                    <a:pt x="7" y="92"/>
                    <a:pt x="6" y="93"/>
                  </a:cubicBezTo>
                  <a:cubicBezTo>
                    <a:pt x="6" y="95"/>
                    <a:pt x="6" y="96"/>
                    <a:pt x="5" y="97"/>
                  </a:cubicBezTo>
                  <a:cubicBezTo>
                    <a:pt x="5" y="100"/>
                    <a:pt x="4" y="102"/>
                    <a:pt x="3" y="105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3" y="108"/>
                    <a:pt x="2" y="110"/>
                    <a:pt x="2" y="113"/>
                  </a:cubicBezTo>
                  <a:cubicBezTo>
                    <a:pt x="1" y="115"/>
                    <a:pt x="1" y="118"/>
                    <a:pt x="1" y="120"/>
                  </a:cubicBezTo>
                  <a:cubicBezTo>
                    <a:pt x="0" y="125"/>
                    <a:pt x="0" y="130"/>
                    <a:pt x="0" y="135"/>
                  </a:cubicBezTo>
                  <a:cubicBezTo>
                    <a:pt x="0" y="137"/>
                    <a:pt x="0" y="140"/>
                    <a:pt x="0" y="143"/>
                  </a:cubicBezTo>
                  <a:cubicBezTo>
                    <a:pt x="1" y="146"/>
                    <a:pt x="1" y="148"/>
                    <a:pt x="1" y="151"/>
                  </a:cubicBezTo>
                  <a:cubicBezTo>
                    <a:pt x="1" y="152"/>
                    <a:pt x="1" y="152"/>
                    <a:pt x="1" y="152"/>
                  </a:cubicBezTo>
                  <a:cubicBezTo>
                    <a:pt x="1" y="153"/>
                    <a:pt x="1" y="154"/>
                    <a:pt x="2" y="155"/>
                  </a:cubicBezTo>
                  <a:cubicBezTo>
                    <a:pt x="2" y="157"/>
                    <a:pt x="2" y="159"/>
                    <a:pt x="3" y="161"/>
                  </a:cubicBezTo>
                  <a:cubicBezTo>
                    <a:pt x="3" y="161"/>
                    <a:pt x="3" y="162"/>
                    <a:pt x="3" y="162"/>
                  </a:cubicBezTo>
                  <a:cubicBezTo>
                    <a:pt x="3" y="163"/>
                    <a:pt x="3" y="164"/>
                    <a:pt x="4" y="165"/>
                  </a:cubicBezTo>
                  <a:cubicBezTo>
                    <a:pt x="4" y="166"/>
                    <a:pt x="4" y="167"/>
                    <a:pt x="4" y="168"/>
                  </a:cubicBezTo>
                  <a:cubicBezTo>
                    <a:pt x="5" y="170"/>
                    <a:pt x="5" y="172"/>
                    <a:pt x="6" y="173"/>
                  </a:cubicBezTo>
                  <a:cubicBezTo>
                    <a:pt x="6" y="175"/>
                    <a:pt x="7" y="176"/>
                    <a:pt x="7" y="178"/>
                  </a:cubicBezTo>
                  <a:cubicBezTo>
                    <a:pt x="8" y="179"/>
                    <a:pt x="8" y="180"/>
                    <a:pt x="8" y="181"/>
                  </a:cubicBezTo>
                  <a:cubicBezTo>
                    <a:pt x="9" y="183"/>
                    <a:pt x="10" y="185"/>
                    <a:pt x="11" y="187"/>
                  </a:cubicBezTo>
                  <a:cubicBezTo>
                    <a:pt x="11" y="188"/>
                    <a:pt x="12" y="189"/>
                    <a:pt x="12" y="190"/>
                  </a:cubicBezTo>
                  <a:cubicBezTo>
                    <a:pt x="12" y="191"/>
                    <a:pt x="13" y="192"/>
                    <a:pt x="13" y="193"/>
                  </a:cubicBezTo>
                  <a:cubicBezTo>
                    <a:pt x="14" y="194"/>
                    <a:pt x="14" y="195"/>
                    <a:pt x="15" y="196"/>
                  </a:cubicBezTo>
                  <a:cubicBezTo>
                    <a:pt x="15" y="197"/>
                    <a:pt x="16" y="198"/>
                    <a:pt x="16" y="199"/>
                  </a:cubicBezTo>
                  <a:cubicBezTo>
                    <a:pt x="17" y="200"/>
                    <a:pt x="17" y="201"/>
                    <a:pt x="18" y="202"/>
                  </a:cubicBezTo>
                  <a:cubicBezTo>
                    <a:pt x="18" y="202"/>
                    <a:pt x="19" y="203"/>
                    <a:pt x="19" y="204"/>
                  </a:cubicBezTo>
                  <a:cubicBezTo>
                    <a:pt x="20" y="205"/>
                    <a:pt x="21" y="206"/>
                    <a:pt x="21" y="207"/>
                  </a:cubicBezTo>
                  <a:cubicBezTo>
                    <a:pt x="22" y="208"/>
                    <a:pt x="22" y="209"/>
                    <a:pt x="23" y="210"/>
                  </a:cubicBezTo>
                  <a:cubicBezTo>
                    <a:pt x="24" y="212"/>
                    <a:pt x="25" y="213"/>
                    <a:pt x="27" y="215"/>
                  </a:cubicBezTo>
                  <a:cubicBezTo>
                    <a:pt x="29" y="218"/>
                    <a:pt x="32" y="222"/>
                    <a:pt x="35" y="225"/>
                  </a:cubicBezTo>
                  <a:cubicBezTo>
                    <a:pt x="60" y="252"/>
                    <a:pt x="95" y="269"/>
                    <a:pt x="135" y="269"/>
                  </a:cubicBezTo>
                  <a:cubicBezTo>
                    <a:pt x="209" y="269"/>
                    <a:pt x="269" y="209"/>
                    <a:pt x="269" y="135"/>
                  </a:cubicBezTo>
                  <a:cubicBezTo>
                    <a:pt x="269" y="95"/>
                    <a:pt x="252" y="59"/>
                    <a:pt x="225" y="35"/>
                  </a:cubicBezTo>
                  <a:cubicBezTo>
                    <a:pt x="225" y="35"/>
                    <a:pt x="225" y="35"/>
                    <a:pt x="225" y="35"/>
                  </a:cubicBezTo>
                  <a:cubicBezTo>
                    <a:pt x="224" y="34"/>
                    <a:pt x="224" y="34"/>
                    <a:pt x="224" y="34"/>
                  </a:cubicBezTo>
                  <a:cubicBezTo>
                    <a:pt x="223" y="33"/>
                    <a:pt x="222" y="32"/>
                    <a:pt x="220" y="31"/>
                  </a:cubicBezTo>
                  <a:cubicBezTo>
                    <a:pt x="219" y="29"/>
                    <a:pt x="217" y="28"/>
                    <a:pt x="216" y="27"/>
                  </a:cubicBezTo>
                  <a:cubicBezTo>
                    <a:pt x="215" y="27"/>
                    <a:pt x="215" y="27"/>
                    <a:pt x="215" y="27"/>
                  </a:cubicBezTo>
                  <a:cubicBezTo>
                    <a:pt x="214" y="26"/>
                    <a:pt x="212" y="24"/>
                    <a:pt x="211" y="23"/>
                  </a:cubicBezTo>
                  <a:cubicBezTo>
                    <a:pt x="210" y="23"/>
                    <a:pt x="210" y="23"/>
                    <a:pt x="210" y="23"/>
                  </a:cubicBezTo>
                  <a:cubicBezTo>
                    <a:pt x="209" y="22"/>
                    <a:pt x="208" y="21"/>
                    <a:pt x="206" y="20"/>
                  </a:cubicBezTo>
                  <a:cubicBezTo>
                    <a:pt x="204" y="19"/>
                    <a:pt x="202" y="18"/>
                    <a:pt x="200" y="17"/>
                  </a:cubicBezTo>
                  <a:cubicBezTo>
                    <a:pt x="199" y="16"/>
                    <a:pt x="197" y="15"/>
                    <a:pt x="196" y="15"/>
                  </a:cubicBezTo>
                  <a:cubicBezTo>
                    <a:pt x="194" y="14"/>
                    <a:pt x="192" y="13"/>
                    <a:pt x="190" y="12"/>
                  </a:cubicBezTo>
                  <a:cubicBezTo>
                    <a:pt x="189" y="11"/>
                    <a:pt x="188" y="11"/>
                    <a:pt x="187" y="10"/>
                  </a:cubicBezTo>
                  <a:cubicBezTo>
                    <a:pt x="185" y="10"/>
                    <a:pt x="183" y="9"/>
                    <a:pt x="181" y="8"/>
                  </a:cubicBezTo>
                  <a:cubicBezTo>
                    <a:pt x="181" y="8"/>
                    <a:pt x="181" y="8"/>
                    <a:pt x="181" y="8"/>
                  </a:cubicBezTo>
                  <a:cubicBezTo>
                    <a:pt x="179" y="7"/>
                    <a:pt x="178" y="7"/>
                    <a:pt x="176" y="6"/>
                  </a:cubicBezTo>
                  <a:cubicBezTo>
                    <a:pt x="175" y="6"/>
                    <a:pt x="175" y="6"/>
                    <a:pt x="174" y="6"/>
                  </a:cubicBezTo>
                  <a:cubicBezTo>
                    <a:pt x="173" y="5"/>
                    <a:pt x="172" y="5"/>
                    <a:pt x="172" y="5"/>
                  </a:cubicBezTo>
                  <a:cubicBezTo>
                    <a:pt x="170" y="5"/>
                    <a:pt x="169" y="4"/>
                    <a:pt x="168" y="4"/>
                  </a:cubicBezTo>
                  <a:cubicBezTo>
                    <a:pt x="167" y="4"/>
                    <a:pt x="166" y="4"/>
                    <a:pt x="165" y="3"/>
                  </a:cubicBezTo>
                  <a:cubicBezTo>
                    <a:pt x="165" y="3"/>
                    <a:pt x="165" y="3"/>
                    <a:pt x="165" y="3"/>
                  </a:cubicBezTo>
                  <a:cubicBezTo>
                    <a:pt x="164" y="3"/>
                    <a:pt x="162" y="3"/>
                    <a:pt x="160" y="2"/>
                  </a:cubicBezTo>
                  <a:cubicBezTo>
                    <a:pt x="158" y="2"/>
                    <a:pt x="156" y="1"/>
                    <a:pt x="153" y="1"/>
                  </a:cubicBezTo>
                  <a:cubicBezTo>
                    <a:pt x="152" y="1"/>
                    <a:pt x="150" y="1"/>
                    <a:pt x="148" y="1"/>
                  </a:cubicBezTo>
                  <a:cubicBezTo>
                    <a:pt x="148" y="1"/>
                    <a:pt x="147" y="0"/>
                    <a:pt x="147" y="0"/>
                  </a:cubicBezTo>
                  <a:cubicBezTo>
                    <a:pt x="145" y="0"/>
                    <a:pt x="143" y="0"/>
                    <a:pt x="141" y="0"/>
                  </a:cubicBezTo>
                  <a:cubicBezTo>
                    <a:pt x="139" y="0"/>
                    <a:pt x="137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98" y="0"/>
                    <a:pt x="64" y="15"/>
                    <a:pt x="40" y="39"/>
                  </a:cubicBezTo>
                  <a:close/>
                  <a:moveTo>
                    <a:pt x="196" y="135"/>
                  </a:moveTo>
                  <a:cubicBezTo>
                    <a:pt x="196" y="168"/>
                    <a:pt x="168" y="195"/>
                    <a:pt x="135" y="195"/>
                  </a:cubicBezTo>
                  <a:cubicBezTo>
                    <a:pt x="101" y="195"/>
                    <a:pt x="74" y="168"/>
                    <a:pt x="74" y="135"/>
                  </a:cubicBezTo>
                  <a:cubicBezTo>
                    <a:pt x="74" y="101"/>
                    <a:pt x="101" y="74"/>
                    <a:pt x="135" y="74"/>
                  </a:cubicBezTo>
                  <a:cubicBezTo>
                    <a:pt x="168" y="74"/>
                    <a:pt x="196" y="101"/>
                    <a:pt x="196" y="135"/>
                  </a:cubicBezTo>
                  <a:close/>
                </a:path>
              </a:pathLst>
            </a:custGeom>
            <a:solidFill>
              <a:srgbClr val="14B7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 sz="1810"/>
            </a:p>
          </p:txBody>
        </p:sp>
      </p:grpSp>
      <p:sp>
        <p:nvSpPr>
          <p:cNvPr id="25" name="Title 1"/>
          <p:cNvSpPr txBox="1"/>
          <p:nvPr userDrawn="1"/>
        </p:nvSpPr>
        <p:spPr>
          <a:xfrm>
            <a:off x="1298809" y="1474159"/>
            <a:ext cx="4754981" cy="89050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15" dirty="0"/>
              <a:t>TWO LINE SLIDE HEADING HERE</a:t>
            </a:r>
            <a:endParaRPr lang="en-ZA" sz="3215" dirty="0"/>
          </a:p>
        </p:txBody>
      </p:sp>
      <p:cxnSp>
        <p:nvCxnSpPr>
          <p:cNvPr id="26" name="Straight Connector 15"/>
          <p:cNvCxnSpPr/>
          <p:nvPr userDrawn="1"/>
        </p:nvCxnSpPr>
        <p:spPr>
          <a:xfrm>
            <a:off x="1298808" y="2758163"/>
            <a:ext cx="1085485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46"/>
          <p:cNvSpPr>
            <a:spLocks noGrp="1"/>
          </p:cNvSpPr>
          <p:nvPr>
            <p:ph type="body" sz="quarter" idx="30" hasCustomPrompt="1"/>
          </p:nvPr>
        </p:nvSpPr>
        <p:spPr>
          <a:xfrm>
            <a:off x="1900376" y="4707604"/>
            <a:ext cx="2254470" cy="668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FontTx/>
              <a:buNone/>
              <a:defRPr sz="1610" b="0">
                <a:solidFill>
                  <a:schemeClr val="bg1"/>
                </a:solidFill>
                <a:latin typeface="+mj-lt"/>
              </a:defRPr>
            </a:lvl1pPr>
            <a:lvl2pPr marL="45910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8845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795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3769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Introductory paragraph here to introduce slide presentation or similar.</a:t>
            </a:r>
            <a:endParaRPr lang="en-ZA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xStyles>
    <p:titleStyle>
      <a:lvl1pPr algn="l" defTabSz="918845" rtl="0" eaLnBrk="1" latinLnBrk="0" hangingPunct="1">
        <a:lnSpc>
          <a:spcPct val="90000"/>
        </a:lnSpc>
        <a:spcBef>
          <a:spcPct val="0"/>
        </a:spcBef>
        <a:buNone/>
        <a:defRPr sz="44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870" indent="-229870" algn="l" defTabSz="918845" rtl="0" eaLnBrk="1" latinLnBrk="0" hangingPunct="1">
        <a:lnSpc>
          <a:spcPct val="90000"/>
        </a:lnSpc>
        <a:spcBef>
          <a:spcPts val="1005"/>
        </a:spcBef>
        <a:buFont typeface="Arial" panose="020B0604020202020204" pitchFamily="34" charset="0"/>
        <a:buChar char="•"/>
        <a:defRPr sz="2815" kern="1200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29870" algn="l" defTabSz="9188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10" kern="1200">
          <a:solidFill>
            <a:schemeClr val="tx1"/>
          </a:solidFill>
          <a:latin typeface="+mn-lt"/>
          <a:ea typeface="+mn-ea"/>
          <a:cs typeface="+mn-cs"/>
        </a:defRPr>
      </a:lvl2pPr>
      <a:lvl3pPr marL="1148080" indent="-229870" algn="l" defTabSz="9188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10" kern="1200">
          <a:solidFill>
            <a:schemeClr val="tx1"/>
          </a:solidFill>
          <a:latin typeface="+mn-lt"/>
          <a:ea typeface="+mn-ea"/>
          <a:cs typeface="+mn-cs"/>
        </a:defRPr>
      </a:lvl3pPr>
      <a:lvl4pPr marL="1607820" indent="-229870" algn="l" defTabSz="9188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4pPr>
      <a:lvl5pPr marL="2066925" indent="-229870" algn="l" defTabSz="9188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5pPr>
      <a:lvl6pPr marL="2526665" indent="-229870" algn="l" defTabSz="9188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6pPr>
      <a:lvl7pPr marL="2985770" indent="-229870" algn="l" defTabSz="9188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7pPr>
      <a:lvl8pPr marL="3444875" indent="-229870" algn="l" defTabSz="9188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8pPr>
      <a:lvl9pPr marL="3904615" indent="-229870" algn="l" defTabSz="9188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8845" rtl="0" eaLnBrk="1" latinLnBrk="0" hangingPunct="1">
        <a:defRPr sz="1810" kern="1200">
          <a:solidFill>
            <a:schemeClr val="tx1"/>
          </a:solidFill>
          <a:latin typeface="+mn-lt"/>
          <a:ea typeface="+mn-ea"/>
          <a:cs typeface="+mn-cs"/>
        </a:defRPr>
      </a:lvl1pPr>
      <a:lvl2pPr marL="459105" algn="l" defTabSz="918845" rtl="0" eaLnBrk="1" latinLnBrk="0" hangingPunct="1">
        <a:defRPr sz="1810" kern="1200">
          <a:solidFill>
            <a:schemeClr val="tx1"/>
          </a:solidFill>
          <a:latin typeface="+mn-lt"/>
          <a:ea typeface="+mn-ea"/>
          <a:cs typeface="+mn-cs"/>
        </a:defRPr>
      </a:lvl2pPr>
      <a:lvl3pPr marL="918845" algn="l" defTabSz="918845" rtl="0" eaLnBrk="1" latinLnBrk="0" hangingPunct="1">
        <a:defRPr sz="1810" kern="1200">
          <a:solidFill>
            <a:schemeClr val="tx1"/>
          </a:solidFill>
          <a:latin typeface="+mn-lt"/>
          <a:ea typeface="+mn-ea"/>
          <a:cs typeface="+mn-cs"/>
        </a:defRPr>
      </a:lvl3pPr>
      <a:lvl4pPr marL="1377950" algn="l" defTabSz="918845" rtl="0" eaLnBrk="1" latinLnBrk="0" hangingPunct="1">
        <a:defRPr sz="1810" kern="1200">
          <a:solidFill>
            <a:schemeClr val="tx1"/>
          </a:solidFill>
          <a:latin typeface="+mn-lt"/>
          <a:ea typeface="+mn-ea"/>
          <a:cs typeface="+mn-cs"/>
        </a:defRPr>
      </a:lvl4pPr>
      <a:lvl5pPr marL="1837690" algn="l" defTabSz="918845" rtl="0" eaLnBrk="1" latinLnBrk="0" hangingPunct="1">
        <a:defRPr sz="1810" kern="1200">
          <a:solidFill>
            <a:schemeClr val="tx1"/>
          </a:solidFill>
          <a:latin typeface="+mn-lt"/>
          <a:ea typeface="+mn-ea"/>
          <a:cs typeface="+mn-cs"/>
        </a:defRPr>
      </a:lvl5pPr>
      <a:lvl6pPr marL="2296795" algn="l" defTabSz="918845" rtl="0" eaLnBrk="1" latinLnBrk="0" hangingPunct="1">
        <a:defRPr sz="1810" kern="1200">
          <a:solidFill>
            <a:schemeClr val="tx1"/>
          </a:solidFill>
          <a:latin typeface="+mn-lt"/>
          <a:ea typeface="+mn-ea"/>
          <a:cs typeface="+mn-cs"/>
        </a:defRPr>
      </a:lvl6pPr>
      <a:lvl7pPr marL="2755900" algn="l" defTabSz="918845" rtl="0" eaLnBrk="1" latinLnBrk="0" hangingPunct="1">
        <a:defRPr sz="1810" kern="1200">
          <a:solidFill>
            <a:schemeClr val="tx1"/>
          </a:solidFill>
          <a:latin typeface="+mn-lt"/>
          <a:ea typeface="+mn-ea"/>
          <a:cs typeface="+mn-cs"/>
        </a:defRPr>
      </a:lvl7pPr>
      <a:lvl8pPr marL="3215640" algn="l" defTabSz="918845" rtl="0" eaLnBrk="1" latinLnBrk="0" hangingPunct="1">
        <a:defRPr sz="1810" kern="1200">
          <a:solidFill>
            <a:schemeClr val="tx1"/>
          </a:solidFill>
          <a:latin typeface="+mn-lt"/>
          <a:ea typeface="+mn-ea"/>
          <a:cs typeface="+mn-cs"/>
        </a:defRPr>
      </a:lvl8pPr>
      <a:lvl9pPr marL="3674745" algn="l" defTabSz="918845" rtl="0" eaLnBrk="1" latinLnBrk="0" hangingPunct="1">
        <a:defRPr sz="1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3935" y="5917565"/>
            <a:ext cx="7073265" cy="608965"/>
          </a:xfrm>
        </p:spPr>
        <p:txBody>
          <a:bodyPr wrap="square"/>
          <a:lstStyle/>
          <a:p>
            <a:pPr algn="l"/>
            <a:r>
              <a:rPr lang="en-US" sz="4400" b="1" dirty="0"/>
              <a:t>Monday Morning </a:t>
            </a:r>
            <a:r>
              <a:rPr lang="en-US" sz="4400" b="1" dirty="0" smtClean="0"/>
              <a:t>Meeting</a:t>
            </a:r>
            <a:endParaRPr lang="en-US" sz="4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51066" y="232302"/>
            <a:ext cx="8234517" cy="4419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10" b="1" dirty="0" smtClean="0"/>
              <a:t>Metro Model Town</a:t>
            </a:r>
            <a:endParaRPr lang="en-US" sz="241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199" y="5997783"/>
            <a:ext cx="10716125" cy="315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GROOMING (Hair cutting, Shoes polish, Neat and clean uniform  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SAFETY (Maintain Bike with HELMET, Fog light ,Side mirror, indicators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SAFETY IN STORE (Wear Mask, sanitizer use, Distance  from lifter, social distance ,know about emergency exit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Smollan values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Stocks filling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Shelves cleaning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Missing raicard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Zero articles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Block articles  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endParaRPr lang="en-US" sz="1810" dirty="0" smtClean="0"/>
          </a:p>
          <a:p>
            <a:endParaRPr lang="en-US" sz="181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60" y="929900"/>
            <a:ext cx="5710719" cy="4396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324" y="929901"/>
            <a:ext cx="5847213" cy="4396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67076" y="276787"/>
            <a:ext cx="8234517" cy="4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10" b="1" dirty="0"/>
              <a:t>Metro </a:t>
            </a:r>
            <a:r>
              <a:rPr lang="en-US" sz="2410" b="1" dirty="0" smtClean="0"/>
              <a:t>Thokar</a:t>
            </a:r>
            <a:endParaRPr lang="en-US" sz="241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4199" y="5687823"/>
            <a:ext cx="10716125" cy="92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10" dirty="0" smtClean="0"/>
          </a:p>
          <a:p>
            <a:pPr marL="287020" indent="-287020">
              <a:buFont typeface="Wingdings" panose="05000000000000000000" pitchFamily="2" charset="2"/>
              <a:buChar char="v"/>
            </a:pPr>
            <a:endParaRPr lang="en-US" sz="1810" dirty="0" smtClean="0"/>
          </a:p>
          <a:p>
            <a:endParaRPr lang="en-US" sz="1810" dirty="0"/>
          </a:p>
        </p:txBody>
      </p:sp>
      <p:sp>
        <p:nvSpPr>
          <p:cNvPr id="9" name="TextBox 8"/>
          <p:cNvSpPr txBox="1"/>
          <p:nvPr/>
        </p:nvSpPr>
        <p:spPr>
          <a:xfrm>
            <a:off x="24199" y="6013281"/>
            <a:ext cx="10716125" cy="315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GROOMING 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(Hair cutting, Shoes polish, Neat and clean uniform  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SAFETY IN STORE (Wear Mask, sanitizer use, Distance  from lifter, social distance ,know about emergency exit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Smollan values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Stocks filling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Shelves cleaning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Missing raicard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Zero article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Bike Audit Discussion  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endParaRPr lang="en-US" sz="1810" dirty="0" smtClean="0"/>
          </a:p>
          <a:p>
            <a:endParaRPr lang="en-US" sz="181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60" y="929900"/>
            <a:ext cx="5710719" cy="43894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315" y="936022"/>
            <a:ext cx="5765097" cy="438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733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82574" y="172941"/>
            <a:ext cx="8234517" cy="4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10" b="1"/>
              <a:t>Metro </a:t>
            </a:r>
            <a:r>
              <a:rPr lang="en-US" sz="2410" b="1" smtClean="0"/>
              <a:t>DHA</a:t>
            </a:r>
            <a:endParaRPr lang="en-US" sz="241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3029" y="6240170"/>
            <a:ext cx="5129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Check personal hygiene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Drive bike carefully during fog and rainy season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Proper attendance &amp;check-in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Dusting Cleaning 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Check product mrp and shelf price </a:t>
            </a:r>
          </a:p>
          <a:p>
            <a:r>
              <a:rPr lang="en-US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832" y="929902"/>
            <a:ext cx="5826853" cy="4389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60" y="929901"/>
            <a:ext cx="5710719" cy="438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0031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blob:https://web.whatsapp.com/9d15b0a7-b8ef-4006-a6ea-5e134ca57781"/>
          <p:cNvSpPr>
            <a:spLocks noChangeAspect="1" noChangeArrowheads="1"/>
          </p:cNvSpPr>
          <p:nvPr/>
        </p:nvSpPr>
        <p:spPr bwMode="auto">
          <a:xfrm>
            <a:off x="156344" y="798294"/>
            <a:ext cx="306308" cy="30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892" tIns="45946" rIns="91892" bIns="45946" numCol="1" anchor="t" anchorCtr="0" compatLnSpc="1"/>
          <a:lstStyle/>
          <a:p>
            <a:endParaRPr lang="en-US" sz="1810"/>
          </a:p>
        </p:txBody>
      </p:sp>
      <p:sp>
        <p:nvSpPr>
          <p:cNvPr id="3" name="AutoShape 6" descr="blob:https://web.whatsapp.com/9d15b0a7-b8ef-4006-a6ea-5e134ca57781"/>
          <p:cNvSpPr>
            <a:spLocks noChangeAspect="1" noChangeArrowheads="1"/>
          </p:cNvSpPr>
          <p:nvPr/>
        </p:nvSpPr>
        <p:spPr bwMode="auto">
          <a:xfrm>
            <a:off x="309498" y="951448"/>
            <a:ext cx="306308" cy="30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892" tIns="45946" rIns="91892" bIns="45946" numCol="1" anchor="t" anchorCtr="0" compatLnSpc="1"/>
          <a:lstStyle/>
          <a:p>
            <a:endParaRPr lang="en-US" sz="1810"/>
          </a:p>
        </p:txBody>
      </p:sp>
      <p:sp>
        <p:nvSpPr>
          <p:cNvPr id="4" name="AutoShape 8" descr="blob:https://web.whatsapp.com/9d15b0a7-b8ef-4006-a6ea-5e134ca57781"/>
          <p:cNvSpPr>
            <a:spLocks noChangeAspect="1" noChangeArrowheads="1"/>
          </p:cNvSpPr>
          <p:nvPr/>
        </p:nvSpPr>
        <p:spPr bwMode="auto">
          <a:xfrm>
            <a:off x="462652" y="1104602"/>
            <a:ext cx="306308" cy="30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892" tIns="45946" rIns="91892" bIns="45946" numCol="1" anchor="t" anchorCtr="0" compatLnSpc="1"/>
          <a:lstStyle/>
          <a:p>
            <a:endParaRPr lang="en-US" sz="1810"/>
          </a:p>
        </p:txBody>
      </p:sp>
      <p:sp>
        <p:nvSpPr>
          <p:cNvPr id="7" name="Rounded Rectangle 6"/>
          <p:cNvSpPr/>
          <p:nvPr/>
        </p:nvSpPr>
        <p:spPr>
          <a:xfrm>
            <a:off x="2204864" y="223866"/>
            <a:ext cx="8234517" cy="4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10" b="1" dirty="0"/>
              <a:t>Metro </a:t>
            </a:r>
            <a:r>
              <a:rPr lang="en-US" sz="2410" b="1" dirty="0" smtClean="0"/>
              <a:t>Ravi</a:t>
            </a:r>
            <a:endParaRPr lang="en-US" sz="241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2019" y="5335276"/>
            <a:ext cx="4105690" cy="92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endParaRPr lang="en-US" sz="1810" dirty="0" smtClean="0"/>
          </a:p>
          <a:p>
            <a:pPr indent="0">
              <a:buFont typeface="Wingdings" panose="05000000000000000000" pitchFamily="2" charset="2"/>
              <a:buNone/>
            </a:pPr>
            <a:r>
              <a:rPr lang="en-US" sz="1810" dirty="0" smtClean="0"/>
              <a:t>      </a:t>
            </a:r>
          </a:p>
          <a:p>
            <a:pPr indent="0">
              <a:buFont typeface="Wingdings" panose="05000000000000000000" pitchFamily="2" charset="2"/>
              <a:buNone/>
            </a:pPr>
            <a:endParaRPr lang="en-US" sz="181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000552"/>
            <a:ext cx="10716125" cy="315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GROOMING (Hair cutting, Shoes polish, Neat and clean uniform  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SAFETY (Maintain Bike with HELMET, Fog light ,Side mirror, indicators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SAFETY IN STORE (Wear Mask, sanitizer use, Distance  from lifter, social distance ,know about emergency exit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Smollan values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Discussion on short expiry articles and managing their  stocks 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Shelves cleaning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Missing </a:t>
            </a:r>
            <a:r>
              <a:rPr lang="en-US" sz="1810" dirty="0"/>
              <a:t> </a:t>
            </a:r>
            <a:r>
              <a:rPr lang="en-US" sz="1810" dirty="0" err="1" smtClean="0"/>
              <a:t>railcard</a:t>
            </a:r>
            <a:endParaRPr lang="en-US" sz="1810" dirty="0" smtClean="0"/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Medical claims form filling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r>
              <a:rPr lang="en-US" sz="1810" dirty="0" smtClean="0"/>
              <a:t>Bike Audit   </a:t>
            </a:r>
          </a:p>
          <a:p>
            <a:pPr marL="287020" indent="-287020">
              <a:buFont typeface="Wingdings" panose="05000000000000000000" pitchFamily="2" charset="2"/>
              <a:buChar char="v"/>
            </a:pPr>
            <a:endParaRPr lang="en-US" sz="1810" dirty="0" smtClean="0"/>
          </a:p>
          <a:p>
            <a:endParaRPr lang="en-US" sz="181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997" y="951449"/>
            <a:ext cx="5706193" cy="43678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60" y="929902"/>
            <a:ext cx="5710719" cy="43894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1315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SMOLLAN PPT 2021">
      <a:dk1>
        <a:srgbClr val="0E1D29"/>
      </a:dk1>
      <a:lt1>
        <a:srgbClr val="FFFFFF"/>
      </a:lt1>
      <a:dk2>
        <a:srgbClr val="00284E"/>
      </a:dk2>
      <a:lt2>
        <a:srgbClr val="EFF2F6"/>
      </a:lt2>
      <a:accent1>
        <a:srgbClr val="005083"/>
      </a:accent1>
      <a:accent2>
        <a:srgbClr val="16B795"/>
      </a:accent2>
      <a:accent3>
        <a:srgbClr val="0079C0"/>
      </a:accent3>
      <a:accent4>
        <a:srgbClr val="00BBF0"/>
      </a:accent4>
      <a:accent5>
        <a:srgbClr val="37465B"/>
      </a:accent5>
      <a:accent6>
        <a:srgbClr val="8AC546"/>
      </a:accent6>
      <a:hlink>
        <a:srgbClr val="549AD3"/>
      </a:hlink>
      <a:folHlink>
        <a:srgbClr val="AAE1FA"/>
      </a:folHlink>
    </a:clrScheme>
    <a:fontScheme name="SMOLLAN">
      <a:majorFont>
        <a:latin typeface="Montserrat"/>
        <a:ea typeface=""/>
        <a:cs typeface=""/>
      </a:majorFont>
      <a:minorFont>
        <a:latin typeface="Calibr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210</Words>
  <Application>Microsoft Office PowerPoint</Application>
  <PresentationFormat>Custom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Montserrat</vt:lpstr>
      <vt:lpstr>Times New Roman</vt:lpstr>
      <vt:lpstr>Wingdings</vt:lpstr>
      <vt:lpstr>Cover Slides</vt:lpstr>
      <vt:lpstr>Monday Morning Meeting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Placement of Hellman’s Mayyo</dc:title>
  <dc:creator>Muhammad Awais</dc:creator>
  <cp:lastModifiedBy>Shehryar</cp:lastModifiedBy>
  <cp:revision>338</cp:revision>
  <dcterms:created xsi:type="dcterms:W3CDTF">2021-09-17T15:01:00Z</dcterms:created>
  <dcterms:modified xsi:type="dcterms:W3CDTF">2022-06-20T03:10:32Z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8A6845B9FF384B15B9AC1AF171F15B71</vt:lpwstr>
  </property>
  <property fmtid="{D5CDD505-2E9C-101B-9397-08002B2CF9AE}" pid="3" name="KSOProductBuildVer">
    <vt:lpwstr>1033-11.2.0.10385</vt:lpwstr>
  </property>
</Properties>
</file>