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2953-3830-47C3-B5C1-8D66168207CB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53F8-A756-4C4C-8FCE-6CF3EF95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Object-Oriented Programming (OOP)</a:t>
            </a:r>
            <a:br>
              <a:rPr lang="en-US" altLang="en-US" dirty="0"/>
            </a:br>
            <a:r>
              <a:rPr lang="en-US" altLang="en-US" dirty="0"/>
              <a:t>Lecture No.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             Division of science and Technology</a:t>
            </a:r>
          </a:p>
          <a:p>
            <a:r>
              <a:rPr lang="en-US" dirty="0" smtClean="0"/>
              <a:t>			       University of Education, Lahore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object orientation?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Vs OO techniques</a:t>
            </a:r>
          </a:p>
          <a:p>
            <a:endParaRPr lang="en-US" dirty="0" smtClean="0"/>
          </a:p>
          <a:p>
            <a:r>
              <a:rPr lang="en-US" dirty="0" smtClean="0"/>
              <a:t>Close to real world ( objects and interactions)</a:t>
            </a:r>
          </a:p>
          <a:p>
            <a:endParaRPr lang="en-US" dirty="0" smtClean="0"/>
          </a:p>
          <a:p>
            <a:r>
              <a:rPr lang="en-US" dirty="0" smtClean="0"/>
              <a:t>Modularity ( Examples – student management system)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Maintenance ( Requirement changes- extensions required)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en-US" dirty="0" smtClean="0"/>
              <a:t>An object is</a:t>
            </a:r>
          </a:p>
          <a:p>
            <a:pPr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Something tangible (Ali, Car)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Something that can be apprehended intellectually (Time, Date)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en-US" dirty="0"/>
              <a:t>An object has</a:t>
            </a:r>
          </a:p>
          <a:p>
            <a:pPr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State (attributes)</a:t>
            </a:r>
          </a:p>
          <a:p>
            <a:pPr>
              <a:defRPr/>
            </a:pPr>
            <a:r>
              <a:rPr lang="en-US" altLang="en-US" dirty="0"/>
              <a:t>Well-defined </a:t>
            </a:r>
            <a:r>
              <a:rPr lang="en-US" altLang="en-US" dirty="0" smtClean="0"/>
              <a:t>behavior </a:t>
            </a:r>
            <a:r>
              <a:rPr lang="en-US" altLang="en-US" dirty="0"/>
              <a:t>(operations)</a:t>
            </a:r>
          </a:p>
          <a:p>
            <a:pPr>
              <a:defRPr/>
            </a:pPr>
            <a:r>
              <a:rPr lang="en-US" altLang="en-US" dirty="0"/>
              <a:t>Unique identity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Ali is a tangible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State (attributes)</a:t>
            </a:r>
          </a:p>
          <a:p>
            <a:pPr lvl="1">
              <a:defRPr/>
            </a:pPr>
            <a:r>
              <a:rPr lang="en-US" altLang="en-US" dirty="0"/>
              <a:t>Name</a:t>
            </a:r>
          </a:p>
          <a:p>
            <a:pPr lvl="1">
              <a:defRPr/>
            </a:pPr>
            <a:r>
              <a:rPr lang="en-US" altLang="en-US" dirty="0"/>
              <a:t>Age</a:t>
            </a:r>
          </a:p>
          <a:p>
            <a:pPr>
              <a:defRPr/>
            </a:pPr>
            <a:r>
              <a:rPr lang="en-US" altLang="en-US" dirty="0" err="1"/>
              <a:t>behaviour</a:t>
            </a:r>
            <a:r>
              <a:rPr lang="en-US" altLang="en-US" dirty="0"/>
              <a:t> (operations)</a:t>
            </a:r>
          </a:p>
          <a:p>
            <a:pPr lvl="1">
              <a:defRPr/>
            </a:pPr>
            <a:r>
              <a:rPr lang="en-US" altLang="en-US" dirty="0"/>
              <a:t>Walks</a:t>
            </a:r>
          </a:p>
          <a:p>
            <a:pPr lvl="1">
              <a:defRPr/>
            </a:pPr>
            <a:r>
              <a:rPr lang="en-US" altLang="en-US" dirty="0"/>
              <a:t>Eats</a:t>
            </a:r>
          </a:p>
          <a:p>
            <a:pPr>
              <a:defRPr/>
            </a:pPr>
            <a:r>
              <a:rPr lang="en-US" altLang="en-US" dirty="0"/>
              <a:t>Identity</a:t>
            </a:r>
          </a:p>
          <a:p>
            <a:pPr lvl="1">
              <a:defRPr/>
            </a:pPr>
            <a:r>
              <a:rPr lang="en-US" altLang="en-US" dirty="0"/>
              <a:t>His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Time is an intangible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State (attributes)</a:t>
            </a:r>
          </a:p>
          <a:p>
            <a:pPr lvl="1">
              <a:buNone/>
              <a:defRPr/>
            </a:pPr>
            <a:r>
              <a:rPr lang="en-US" altLang="en-US" dirty="0"/>
              <a:t>- Hours			- Seconds</a:t>
            </a:r>
          </a:p>
          <a:p>
            <a:pPr lvl="1">
              <a:buNone/>
              <a:defRPr/>
            </a:pPr>
            <a:r>
              <a:rPr lang="en-US" altLang="en-US" dirty="0"/>
              <a:t>- Minutes</a:t>
            </a:r>
          </a:p>
          <a:p>
            <a:pPr>
              <a:defRPr/>
            </a:pPr>
            <a:r>
              <a:rPr lang="en-US" altLang="en-US" dirty="0" err="1"/>
              <a:t>behaviour</a:t>
            </a:r>
            <a:r>
              <a:rPr lang="en-US" altLang="en-US" dirty="0"/>
              <a:t> (operations)</a:t>
            </a:r>
          </a:p>
          <a:p>
            <a:pPr lvl="1">
              <a:buNone/>
              <a:defRPr/>
            </a:pPr>
            <a:r>
              <a:rPr lang="en-US" altLang="en-US" dirty="0"/>
              <a:t>- Set Hours		- Set Seconds</a:t>
            </a:r>
          </a:p>
          <a:p>
            <a:pPr lvl="1">
              <a:buNone/>
              <a:defRPr/>
            </a:pPr>
            <a:r>
              <a:rPr lang="en-US" altLang="en-US" dirty="0"/>
              <a:t>- Set Minutes</a:t>
            </a:r>
          </a:p>
          <a:p>
            <a:pPr>
              <a:defRPr/>
            </a:pPr>
            <a:r>
              <a:rPr lang="en-US" altLang="en-US" dirty="0"/>
              <a:t>Identity</a:t>
            </a:r>
          </a:p>
          <a:p>
            <a:pPr lvl="1">
              <a:buNone/>
              <a:defRPr/>
            </a:pPr>
            <a:r>
              <a:rPr lang="en-US" altLang="en-US" dirty="0"/>
              <a:t>- Would have a unique ID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Date is an intangible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State (attributes)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Year			- Day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Month</a:t>
            </a:r>
          </a:p>
          <a:p>
            <a:pPr>
              <a:defRPr/>
            </a:pPr>
            <a:r>
              <a:rPr lang="en-US" altLang="en-US" dirty="0" err="1"/>
              <a:t>behaviour</a:t>
            </a:r>
            <a:r>
              <a:rPr lang="en-US" altLang="en-US" dirty="0"/>
              <a:t> (operations)</a:t>
            </a:r>
          </a:p>
          <a:p>
            <a:pPr lvl="1">
              <a:buNone/>
              <a:defRPr/>
            </a:pPr>
            <a:r>
              <a:rPr lang="en-US" altLang="en-US" dirty="0"/>
              <a:t>- Set Year		- Set Day</a:t>
            </a:r>
          </a:p>
          <a:p>
            <a:pPr lvl="1">
              <a:buNone/>
              <a:defRPr/>
            </a:pPr>
            <a:r>
              <a:rPr lang="en-US" altLang="en-US" dirty="0"/>
              <a:t>- Set Month</a:t>
            </a:r>
          </a:p>
          <a:p>
            <a:pPr>
              <a:defRPr/>
            </a:pPr>
            <a:r>
              <a:rPr lang="en-US" altLang="en-US" dirty="0"/>
              <a:t>Identity</a:t>
            </a:r>
          </a:p>
          <a:p>
            <a:pPr lvl="1">
              <a:buNone/>
              <a:defRPr/>
            </a:pPr>
            <a:r>
              <a:rPr lang="en-US" altLang="en-US" dirty="0"/>
              <a:t>- Would have a unique ID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 (Recall)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Application: </a:t>
            </a:r>
            <a:r>
              <a:rPr lang="en-US" dirty="0" smtClean="0"/>
              <a:t>Write </a:t>
            </a:r>
            <a:r>
              <a:rPr lang="en-US" dirty="0"/>
              <a:t>a C++ program that defines two functions: input and processing. The input </a:t>
            </a:r>
            <a:r>
              <a:rPr lang="en-US" dirty="0" smtClean="0"/>
              <a:t>function is </a:t>
            </a:r>
            <a:r>
              <a:rPr lang="en-US" dirty="0"/>
              <a:t>meant to take input of 20 integers in array and the processing function displays the number of even and odd numbers in that </a:t>
            </a:r>
            <a:r>
              <a:rPr lang="en-US" dirty="0" smtClean="0"/>
              <a:t>array.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defRPr/>
            </a:pPr>
            <a:r>
              <a:rPr lang="en-US" altLang="en-US" dirty="0"/>
              <a:t>C++ How to Program</a:t>
            </a:r>
          </a:p>
          <a:p>
            <a:pPr lvl="1">
              <a:buNone/>
              <a:defRPr/>
            </a:pPr>
            <a:r>
              <a:rPr lang="en-US" altLang="en-US" dirty="0"/>
              <a:t>By </a:t>
            </a:r>
            <a:r>
              <a:rPr lang="en-US" altLang="en-US" dirty="0" err="1"/>
              <a:t>Deitel</a:t>
            </a:r>
            <a:r>
              <a:rPr lang="en-US" altLang="en-US" dirty="0"/>
              <a:t> &amp; </a:t>
            </a:r>
            <a:r>
              <a:rPr lang="en-US" altLang="en-US" dirty="0" err="1" smtClean="0"/>
              <a:t>Deitel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/>
              <a:t>The C++ Programming Language</a:t>
            </a:r>
          </a:p>
          <a:p>
            <a:pPr lvl="1">
              <a:buNone/>
              <a:defRPr/>
            </a:pPr>
            <a:r>
              <a:rPr lang="en-US" altLang="en-US" dirty="0"/>
              <a:t>By Bjarne </a:t>
            </a:r>
            <a:r>
              <a:rPr lang="en-US" altLang="en-US" dirty="0" err="1"/>
              <a:t>Stroustrup</a:t>
            </a:r>
            <a:endParaRPr lang="en-US" altLang="en-US" dirty="0"/>
          </a:p>
          <a:p>
            <a:pPr>
              <a:defRPr/>
            </a:pPr>
            <a:r>
              <a:rPr lang="en-US" altLang="en-US" dirty="0" smtClean="0"/>
              <a:t>Object-Oriented </a:t>
            </a:r>
            <a:r>
              <a:rPr lang="en-US" altLang="en-US" dirty="0"/>
              <a:t>Software Engineering</a:t>
            </a:r>
          </a:p>
          <a:p>
            <a:pPr lvl="1">
              <a:buNone/>
              <a:defRPr/>
            </a:pPr>
            <a:r>
              <a:rPr lang="en-US" altLang="en-US" dirty="0"/>
              <a:t>By Jacobson, </a:t>
            </a:r>
            <a:r>
              <a:rPr lang="en-US" altLang="en-US" dirty="0" err="1"/>
              <a:t>Christerson</a:t>
            </a:r>
            <a:r>
              <a:rPr lang="en-US" altLang="en-US" dirty="0"/>
              <a:t>, </a:t>
            </a:r>
            <a:r>
              <a:rPr lang="en-US" altLang="en-US" dirty="0" err="1"/>
              <a:t>Jonsson</a:t>
            </a:r>
            <a:r>
              <a:rPr lang="en-US" altLang="en-US" dirty="0"/>
              <a:t>, </a:t>
            </a:r>
            <a:r>
              <a:rPr lang="en-US" altLang="en-US" dirty="0" smtClean="0"/>
              <a:t>Overgaardocw.vu.edu.pk</a:t>
            </a:r>
          </a:p>
          <a:p>
            <a:pPr lvl="1">
              <a:buNone/>
              <a:defRPr/>
            </a:pPr>
            <a:endParaRPr lang="en-US" altLang="en-US" dirty="0" smtClean="0"/>
          </a:p>
          <a:p>
            <a:r>
              <a:rPr lang="en-US" dirty="0" smtClean="0"/>
              <a:t> ocw.vu.edu.pk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</a:t>
            </a:r>
            <a:r>
              <a:rPr lang="en-US" altLang="en-US" dirty="0" smtClean="0"/>
              <a:t>ake </a:t>
            </a:r>
            <a:r>
              <a:rPr lang="en-US" altLang="en-US" dirty="0"/>
              <a:t>students familiar with the concepts of object-oriented </a:t>
            </a:r>
            <a:r>
              <a:rPr lang="en-US" altLang="en-US" dirty="0" smtClean="0"/>
              <a:t>programming</a:t>
            </a:r>
          </a:p>
          <a:p>
            <a:pPr marL="0" indent="0"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Develop solutions to the problems using object orientation techniques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Provide hands on learning experience by implementing the object oriented concepts</a:t>
            </a:r>
          </a:p>
          <a:p>
            <a:pPr>
              <a:defRPr/>
            </a:pPr>
            <a:endParaRPr lang="en-US" altLang="en-US" dirty="0" smtClean="0"/>
          </a:p>
          <a:p>
            <a:pPr marL="0" indent="0"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366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Basic of Object Oriented Programming</a:t>
            </a:r>
            <a:r>
              <a:rPr lang="en-US" dirty="0"/>
              <a:t>: Evolution of object oriented Paradigm, Object oriented concepts and principles, problem solving in object oriented paradigm, Object oriented program design process. </a:t>
            </a:r>
          </a:p>
          <a:p>
            <a:r>
              <a:rPr lang="en-US" b="1" dirty="0"/>
              <a:t>Class Fundamentals</a:t>
            </a:r>
            <a:r>
              <a:rPr lang="en-US" dirty="0"/>
              <a:t>; Classes, methods, objects and encapsulation; constructors and destructors, operator and function overloading, virtual functions. </a:t>
            </a:r>
          </a:p>
          <a:p>
            <a:r>
              <a:rPr lang="en-US" b="1" dirty="0"/>
              <a:t>Inheritance</a:t>
            </a:r>
            <a:r>
              <a:rPr lang="en-US" dirty="0"/>
              <a:t>: Derived classes, Member access, Super, Types of inheritance. </a:t>
            </a:r>
          </a:p>
          <a:p>
            <a:r>
              <a:rPr lang="en-US" b="1" dirty="0"/>
              <a:t>Polymorphism: </a:t>
            </a:r>
            <a:r>
              <a:rPr lang="en-US" dirty="0"/>
              <a:t>Method overriding, Dynamic method dispatch, Abstract classes and variables, Final keywords. </a:t>
            </a:r>
          </a:p>
          <a:p>
            <a:r>
              <a:rPr lang="en-US" b="1" dirty="0" smtClean="0"/>
              <a:t>Abstract classes</a:t>
            </a:r>
            <a:r>
              <a:rPr lang="en-US" dirty="0" smtClean="0"/>
              <a:t>: Defining and using the abstract classes</a:t>
            </a:r>
          </a:p>
          <a:p>
            <a:r>
              <a:rPr lang="en-US" b="1" dirty="0" smtClean="0"/>
              <a:t>Exception </a:t>
            </a:r>
            <a:r>
              <a:rPr lang="en-US" b="1" dirty="0"/>
              <a:t>Handling</a:t>
            </a:r>
            <a:r>
              <a:rPr lang="en-US" dirty="0"/>
              <a:t>: Exception fundamental, Exception types, Built-in and User defined exception. </a:t>
            </a:r>
          </a:p>
          <a:p>
            <a:r>
              <a:rPr lang="en-US" b="1" dirty="0"/>
              <a:t>File Handling</a:t>
            </a:r>
            <a:r>
              <a:rPr lang="en-US" dirty="0"/>
              <a:t>: I/O and file processing, Practical, Assignments and mini project. </a:t>
            </a:r>
          </a:p>
        </p:txBody>
      </p:sp>
    </p:spTree>
    <p:extLst>
      <p:ext uri="{BB962C8B-B14F-4D97-AF65-F5344CB8AC3E}">
        <p14:creationId xmlns:p14="http://schemas.microsoft.com/office/powerpoint/2010/main" val="30212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C++ How to Program</a:t>
            </a:r>
          </a:p>
          <a:p>
            <a:pPr lvl="1">
              <a:buNone/>
              <a:defRPr/>
            </a:pPr>
            <a:r>
              <a:rPr lang="en-US" altLang="en-US" dirty="0"/>
              <a:t>By </a:t>
            </a:r>
            <a:r>
              <a:rPr lang="en-US" altLang="en-US" dirty="0" err="1"/>
              <a:t>Deitel</a:t>
            </a:r>
            <a:r>
              <a:rPr lang="en-US" altLang="en-US" dirty="0"/>
              <a:t> &amp; </a:t>
            </a:r>
            <a:r>
              <a:rPr lang="en-US" altLang="en-US" dirty="0" err="1"/>
              <a:t>Deitel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The C++ Programming Language</a:t>
            </a:r>
          </a:p>
          <a:p>
            <a:pPr lvl="1">
              <a:buNone/>
              <a:defRPr/>
            </a:pPr>
            <a:r>
              <a:rPr lang="en-US" altLang="en-US" dirty="0"/>
              <a:t>By Bjarne </a:t>
            </a:r>
            <a:r>
              <a:rPr lang="en-US" altLang="en-US" dirty="0" err="1"/>
              <a:t>Stroustrup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Object-Oriented Software Engineering</a:t>
            </a:r>
          </a:p>
          <a:p>
            <a:pPr lvl="1">
              <a:buNone/>
              <a:defRPr/>
            </a:pPr>
            <a:r>
              <a:rPr lang="en-US" altLang="en-US" dirty="0"/>
              <a:t>By Jacobson, </a:t>
            </a:r>
            <a:r>
              <a:rPr lang="en-US" altLang="en-US" dirty="0" err="1"/>
              <a:t>Christerson</a:t>
            </a:r>
            <a:r>
              <a:rPr lang="en-US" altLang="en-US" dirty="0"/>
              <a:t>, </a:t>
            </a:r>
            <a:r>
              <a:rPr lang="en-US" altLang="en-US" dirty="0" err="1"/>
              <a:t>Jonsson</a:t>
            </a:r>
            <a:r>
              <a:rPr lang="en-US" altLang="en-US" dirty="0"/>
              <a:t>, Overgaard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Practical</a:t>
            </a:r>
            <a:r>
              <a:rPr lang="en-US" altLang="en-US" dirty="0"/>
              <a:t>			15 %</a:t>
            </a:r>
          </a:p>
          <a:p>
            <a:pPr>
              <a:defRPr/>
            </a:pPr>
            <a:r>
              <a:rPr lang="en-US" altLang="en-US" dirty="0" smtClean="0"/>
              <a:t>Sessional</a:t>
            </a:r>
            <a:r>
              <a:rPr lang="en-US" altLang="en-US" dirty="0"/>
              <a:t>		  </a:t>
            </a:r>
            <a:r>
              <a:rPr lang="en-US" altLang="en-US" dirty="0" smtClean="0"/>
              <a:t>          20 </a:t>
            </a:r>
            <a:r>
              <a:rPr lang="en-US" altLang="en-US" dirty="0"/>
              <a:t>%</a:t>
            </a:r>
          </a:p>
          <a:p>
            <a:pPr>
              <a:defRPr/>
            </a:pPr>
            <a:r>
              <a:rPr lang="en-US" altLang="en-US" dirty="0"/>
              <a:t>Mid-Term			</a:t>
            </a:r>
            <a:r>
              <a:rPr lang="en-US" altLang="en-US" dirty="0" smtClean="0"/>
              <a:t>20 </a:t>
            </a:r>
            <a:r>
              <a:rPr lang="en-US" altLang="en-US" dirty="0"/>
              <a:t>%</a:t>
            </a:r>
          </a:p>
          <a:p>
            <a:pPr>
              <a:defRPr/>
            </a:pPr>
            <a:r>
              <a:rPr lang="en-US" altLang="en-US" dirty="0"/>
              <a:t>Final				45 %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 knowledge </a:t>
            </a:r>
            <a:br>
              <a:rPr lang="en-US" dirty="0" smtClean="0"/>
            </a:br>
            <a:r>
              <a:rPr lang="en-US" sz="2800" dirty="0" smtClean="0"/>
              <a:t>(Programming fundamentals concepts 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Introduction </a:t>
            </a:r>
            <a:r>
              <a:rPr lang="en-US" b="1" dirty="0"/>
              <a:t>to Programming: </a:t>
            </a:r>
            <a:r>
              <a:rPr lang="en-US" dirty="0"/>
              <a:t>Problem solving, Introduction to programming and programs, Types of languages, Compiler vs. Interpreter. </a:t>
            </a:r>
          </a:p>
          <a:p>
            <a:r>
              <a:rPr lang="en-US" b="1" dirty="0"/>
              <a:t>Overview of Programming: </a:t>
            </a:r>
            <a:r>
              <a:rPr lang="en-US" dirty="0"/>
              <a:t>Structure of Program, indentation and coding conventions, Program output, Syntax rules, Common errors, Language keywords. </a:t>
            </a:r>
          </a:p>
          <a:p>
            <a:r>
              <a:rPr lang="en-US" b="1" dirty="0"/>
              <a:t>Data Types: </a:t>
            </a:r>
            <a:r>
              <a:rPr lang="en-US" dirty="0"/>
              <a:t>Identifiers, Constants, Types of variables, Type conversion and casting, Type promotion rules. </a:t>
            </a:r>
          </a:p>
          <a:p>
            <a:r>
              <a:rPr lang="en-US" b="1" dirty="0"/>
              <a:t>Operators</a:t>
            </a:r>
            <a:r>
              <a:rPr lang="en-US" dirty="0"/>
              <a:t>: Arithmetic operators and punctuations, Precedence, Associations, Equality and relational operators. </a:t>
            </a:r>
          </a:p>
          <a:p>
            <a:r>
              <a:rPr lang="en-US" b="1" dirty="0"/>
              <a:t>Control Statements: </a:t>
            </a:r>
            <a:r>
              <a:rPr lang="en-US" dirty="0"/>
              <a:t>Selection structure (if/, if/else), Multiple selection structure (switch and break), break and continue, Loops. </a:t>
            </a:r>
          </a:p>
          <a:p>
            <a:r>
              <a:rPr lang="en-US" b="1" dirty="0"/>
              <a:t>Arrays: </a:t>
            </a:r>
            <a:r>
              <a:rPr lang="en-US" dirty="0"/>
              <a:t>Declaring arrays; Initialization, Multidimensional arrays, Two dimensional array, Example (Matrix manipulation), Assignments, Mini Project. </a:t>
            </a:r>
          </a:p>
          <a:p>
            <a:r>
              <a:rPr lang="en-US" b="1" dirty="0"/>
              <a:t>Methods/Functions</a:t>
            </a:r>
            <a:r>
              <a:rPr lang="en-US" dirty="0"/>
              <a:t>: Library functions, Modular Approach, Functions, Function definitions. Function prototypes. </a:t>
            </a:r>
          </a:p>
          <a:p>
            <a:r>
              <a:rPr lang="en-US" b="1" dirty="0"/>
              <a:t>Class Fundamentals: </a:t>
            </a:r>
            <a:r>
              <a:rPr lang="en-US" dirty="0"/>
              <a:t>Class syntax, General form of class, Object declaration. </a:t>
            </a:r>
          </a:p>
        </p:txBody>
      </p:sp>
    </p:spTree>
    <p:extLst>
      <p:ext uri="{BB962C8B-B14F-4D97-AF65-F5344CB8AC3E}">
        <p14:creationId xmlns:p14="http://schemas.microsoft.com/office/powerpoint/2010/main" val="30049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Object-Orientation (OO)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 technique for system </a:t>
            </a:r>
            <a:r>
              <a:rPr lang="en-US" altLang="en-US" dirty="0" smtClean="0"/>
              <a:t>modeling ( system is set of interacting components)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OO model consists of several interacting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Highway maps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Architectural models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Mechanical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- Examples</a:t>
            </a:r>
            <a:endParaRPr lang="en-US" dirty="0"/>
          </a:p>
        </p:txBody>
      </p:sp>
      <p:pic>
        <p:nvPicPr>
          <p:cNvPr id="4" name="Picture 139" descr="bd06784_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99" y="2068183"/>
            <a:ext cx="1816498" cy="16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7002887" y="1792164"/>
            <a:ext cx="1778000" cy="2228850"/>
            <a:chOff x="2620" y="1829"/>
            <a:chExt cx="1120" cy="1404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15 w 247"/>
                <a:gd name="T1" fmla="*/ 0 h 217"/>
                <a:gd name="T2" fmla="*/ 52 w 247"/>
                <a:gd name="T3" fmla="*/ 6 h 217"/>
                <a:gd name="T4" fmla="*/ 124 w 247"/>
                <a:gd name="T5" fmla="*/ 26 h 217"/>
                <a:gd name="T6" fmla="*/ 82 w 247"/>
                <a:gd name="T7" fmla="*/ 109 h 217"/>
                <a:gd name="T8" fmla="*/ 0 w 247"/>
                <a:gd name="T9" fmla="*/ 76 h 217"/>
                <a:gd name="T10" fmla="*/ 15 w 247"/>
                <a:gd name="T11" fmla="*/ 0 h 217"/>
                <a:gd name="T12" fmla="*/ 15 w 247"/>
                <a:gd name="T13" fmla="*/ 0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79 h 171"/>
                <a:gd name="T2" fmla="*/ 18 w 249"/>
                <a:gd name="T3" fmla="*/ 11 h 171"/>
                <a:gd name="T4" fmla="*/ 125 w 249"/>
                <a:gd name="T5" fmla="*/ 0 h 171"/>
                <a:gd name="T6" fmla="*/ 123 w 249"/>
                <a:gd name="T7" fmla="*/ 85 h 171"/>
                <a:gd name="T8" fmla="*/ 0 w 249"/>
                <a:gd name="T9" fmla="*/ 79 h 171"/>
                <a:gd name="T10" fmla="*/ 0 w 249"/>
                <a:gd name="T11" fmla="*/ 79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8 w 236"/>
                <a:gd name="T1" fmla="*/ 0 h 464"/>
                <a:gd name="T2" fmla="*/ 0 w 236"/>
                <a:gd name="T3" fmla="*/ 82 h 464"/>
                <a:gd name="T4" fmla="*/ 71 w 236"/>
                <a:gd name="T5" fmla="*/ 231 h 464"/>
                <a:gd name="T6" fmla="*/ 118 w 236"/>
                <a:gd name="T7" fmla="*/ 21 h 464"/>
                <a:gd name="T8" fmla="*/ 8 w 236"/>
                <a:gd name="T9" fmla="*/ 0 h 464"/>
                <a:gd name="T10" fmla="*/ 8 w 236"/>
                <a:gd name="T11" fmla="*/ 0 h 4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3 w 308"/>
                <a:gd name="T1" fmla="*/ 0 h 671"/>
                <a:gd name="T2" fmla="*/ 0 w 308"/>
                <a:gd name="T3" fmla="*/ 43 h 671"/>
                <a:gd name="T4" fmla="*/ 95 w 308"/>
                <a:gd name="T5" fmla="*/ 65 h 671"/>
                <a:gd name="T6" fmla="*/ 75 w 308"/>
                <a:gd name="T7" fmla="*/ 180 h 671"/>
                <a:gd name="T8" fmla="*/ 133 w 308"/>
                <a:gd name="T9" fmla="*/ 335 h 671"/>
                <a:gd name="T10" fmla="*/ 154 w 308"/>
                <a:gd name="T11" fmla="*/ 30 h 671"/>
                <a:gd name="T12" fmla="*/ 81 w 308"/>
                <a:gd name="T13" fmla="*/ 25 h 671"/>
                <a:gd name="T14" fmla="*/ 3 w 308"/>
                <a:gd name="T15" fmla="*/ 0 h 671"/>
                <a:gd name="T16" fmla="*/ 3 w 308"/>
                <a:gd name="T17" fmla="*/ 0 h 6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506 h 1258"/>
                <a:gd name="T2" fmla="*/ 79 w 1519"/>
                <a:gd name="T3" fmla="*/ 432 h 1258"/>
                <a:gd name="T4" fmla="*/ 66 w 1519"/>
                <a:gd name="T5" fmla="*/ 415 h 1258"/>
                <a:gd name="T6" fmla="*/ 176 w 1519"/>
                <a:gd name="T7" fmla="*/ 341 h 1258"/>
                <a:gd name="T8" fmla="*/ 152 w 1519"/>
                <a:gd name="T9" fmla="*/ 325 h 1258"/>
                <a:gd name="T10" fmla="*/ 269 w 1519"/>
                <a:gd name="T11" fmla="*/ 241 h 1258"/>
                <a:gd name="T12" fmla="*/ 254 w 1519"/>
                <a:gd name="T13" fmla="*/ 229 h 1258"/>
                <a:gd name="T14" fmla="*/ 340 w 1519"/>
                <a:gd name="T15" fmla="*/ 136 h 1258"/>
                <a:gd name="T16" fmla="*/ 343 w 1519"/>
                <a:gd name="T17" fmla="*/ 114 h 1258"/>
                <a:gd name="T18" fmla="*/ 386 w 1519"/>
                <a:gd name="T19" fmla="*/ 64 h 1258"/>
                <a:gd name="T20" fmla="*/ 599 w 1519"/>
                <a:gd name="T21" fmla="*/ 64 h 1258"/>
                <a:gd name="T22" fmla="*/ 759 w 1519"/>
                <a:gd name="T23" fmla="*/ 0 h 1258"/>
                <a:gd name="T24" fmla="*/ 305 w 1519"/>
                <a:gd name="T25" fmla="*/ 630 h 1258"/>
                <a:gd name="T26" fmla="*/ 6 w 1519"/>
                <a:gd name="T27" fmla="*/ 525 h 1258"/>
                <a:gd name="T28" fmla="*/ 0 w 1519"/>
                <a:gd name="T29" fmla="*/ 506 h 1258"/>
                <a:gd name="T30" fmla="*/ 0 w 1519"/>
                <a:gd name="T31" fmla="*/ 506 h 12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10 w 344"/>
                <a:gd name="T1" fmla="*/ 0 h 679"/>
                <a:gd name="T2" fmla="*/ 0 w 344"/>
                <a:gd name="T3" fmla="*/ 340 h 679"/>
                <a:gd name="T4" fmla="*/ 146 w 344"/>
                <a:gd name="T5" fmla="*/ 332 h 679"/>
                <a:gd name="T6" fmla="*/ 172 w 344"/>
                <a:gd name="T7" fmla="*/ 8 h 679"/>
                <a:gd name="T8" fmla="*/ 10 w 344"/>
                <a:gd name="T9" fmla="*/ 0 h 679"/>
                <a:gd name="T10" fmla="*/ 10 w 344"/>
                <a:gd name="T11" fmla="*/ 0 h 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81 w 629"/>
                <a:gd name="T1" fmla="*/ 69 h 1021"/>
                <a:gd name="T2" fmla="*/ 84 w 629"/>
                <a:gd name="T3" fmla="*/ 276 h 1021"/>
                <a:gd name="T4" fmla="*/ 201 w 629"/>
                <a:gd name="T5" fmla="*/ 293 h 1021"/>
                <a:gd name="T6" fmla="*/ 220 w 629"/>
                <a:gd name="T7" fmla="*/ 69 h 1021"/>
                <a:gd name="T8" fmla="*/ 315 w 629"/>
                <a:gd name="T9" fmla="*/ 98 h 1021"/>
                <a:gd name="T10" fmla="*/ 310 w 629"/>
                <a:gd name="T11" fmla="*/ 510 h 1021"/>
                <a:gd name="T12" fmla="*/ 24 w 629"/>
                <a:gd name="T13" fmla="*/ 501 h 1021"/>
                <a:gd name="T14" fmla="*/ 12 w 629"/>
                <a:gd name="T15" fmla="*/ 451 h 1021"/>
                <a:gd name="T16" fmla="*/ 0 w 629"/>
                <a:gd name="T17" fmla="*/ 0 h 1021"/>
                <a:gd name="T18" fmla="*/ 81 w 629"/>
                <a:gd name="T19" fmla="*/ 69 h 1021"/>
                <a:gd name="T20" fmla="*/ 81 w 629"/>
                <a:gd name="T21" fmla="*/ 69 h 10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14 w 1571"/>
                <a:gd name="T1" fmla="*/ 613 h 2203"/>
                <a:gd name="T2" fmla="*/ 31 w 1571"/>
                <a:gd name="T3" fmla="*/ 668 h 2203"/>
                <a:gd name="T4" fmla="*/ 95 w 1571"/>
                <a:gd name="T5" fmla="*/ 703 h 2203"/>
                <a:gd name="T6" fmla="*/ 100 w 1571"/>
                <a:gd name="T7" fmla="*/ 661 h 2203"/>
                <a:gd name="T8" fmla="*/ 226 w 1571"/>
                <a:gd name="T9" fmla="*/ 684 h 2203"/>
                <a:gd name="T10" fmla="*/ 226 w 1571"/>
                <a:gd name="T11" fmla="*/ 744 h 2203"/>
                <a:gd name="T12" fmla="*/ 319 w 1571"/>
                <a:gd name="T13" fmla="*/ 787 h 2203"/>
                <a:gd name="T14" fmla="*/ 329 w 1571"/>
                <a:gd name="T15" fmla="*/ 1102 h 2203"/>
                <a:gd name="T16" fmla="*/ 495 w 1571"/>
                <a:gd name="T17" fmla="*/ 1100 h 2203"/>
                <a:gd name="T18" fmla="*/ 505 w 1571"/>
                <a:gd name="T19" fmla="*/ 737 h 2203"/>
                <a:gd name="T20" fmla="*/ 662 w 1571"/>
                <a:gd name="T21" fmla="*/ 742 h 2203"/>
                <a:gd name="T22" fmla="*/ 655 w 1571"/>
                <a:gd name="T23" fmla="*/ 1095 h 2203"/>
                <a:gd name="T24" fmla="*/ 778 w 1571"/>
                <a:gd name="T25" fmla="*/ 1087 h 2203"/>
                <a:gd name="T26" fmla="*/ 786 w 1571"/>
                <a:gd name="T27" fmla="*/ 477 h 2203"/>
                <a:gd name="T28" fmla="*/ 653 w 1571"/>
                <a:gd name="T29" fmla="*/ 0 h 2203"/>
                <a:gd name="T30" fmla="*/ 264 w 1571"/>
                <a:gd name="T31" fmla="*/ 566 h 2203"/>
                <a:gd name="T32" fmla="*/ 0 w 1571"/>
                <a:gd name="T33" fmla="*/ 493 h 2203"/>
                <a:gd name="T34" fmla="*/ 14 w 1571"/>
                <a:gd name="T35" fmla="*/ 613 h 2203"/>
                <a:gd name="T36" fmla="*/ 14 w 1571"/>
                <a:gd name="T37" fmla="*/ 613 h 22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345 w 816"/>
                <a:gd name="T3" fmla="*/ 79 h 401"/>
                <a:gd name="T4" fmla="*/ 366 w 816"/>
                <a:gd name="T5" fmla="*/ 99 h 401"/>
                <a:gd name="T6" fmla="*/ 407 w 816"/>
                <a:gd name="T7" fmla="*/ 174 h 401"/>
                <a:gd name="T8" fmla="*/ 390 w 816"/>
                <a:gd name="T9" fmla="*/ 200 h 401"/>
                <a:gd name="T10" fmla="*/ 357 w 816"/>
                <a:gd name="T11" fmla="*/ 200 h 401"/>
                <a:gd name="T12" fmla="*/ 145 w 816"/>
                <a:gd name="T13" fmla="*/ 112 h 401"/>
                <a:gd name="T14" fmla="*/ 33 w 816"/>
                <a:gd name="T15" fmla="*/ 64 h 401"/>
                <a:gd name="T16" fmla="*/ 8 w 816"/>
                <a:gd name="T17" fmla="*/ 28 h 401"/>
                <a:gd name="T18" fmla="*/ 0 w 816"/>
                <a:gd name="T19" fmla="*/ 0 h 401"/>
                <a:gd name="T20" fmla="*/ 0 w 816"/>
                <a:gd name="T21" fmla="*/ 0 h 4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50 w 652"/>
                <a:gd name="T1" fmla="*/ 0 h 1159"/>
                <a:gd name="T2" fmla="*/ 0 w 652"/>
                <a:gd name="T3" fmla="*/ 103 h 1159"/>
                <a:gd name="T4" fmla="*/ 45 w 652"/>
                <a:gd name="T5" fmla="*/ 174 h 1159"/>
                <a:gd name="T6" fmla="*/ 159 w 652"/>
                <a:gd name="T7" fmla="*/ 525 h 1159"/>
                <a:gd name="T8" fmla="*/ 247 w 652"/>
                <a:gd name="T9" fmla="*/ 572 h 1159"/>
                <a:gd name="T10" fmla="*/ 281 w 652"/>
                <a:gd name="T11" fmla="*/ 580 h 1159"/>
                <a:gd name="T12" fmla="*/ 325 w 652"/>
                <a:gd name="T13" fmla="*/ 551 h 1159"/>
                <a:gd name="T14" fmla="*/ 263 w 652"/>
                <a:gd name="T15" fmla="*/ 420 h 1159"/>
                <a:gd name="T16" fmla="*/ 85 w 652"/>
                <a:gd name="T17" fmla="*/ 29 h 1159"/>
                <a:gd name="T18" fmla="*/ 50 w 652"/>
                <a:gd name="T19" fmla="*/ 0 h 1159"/>
                <a:gd name="T20" fmla="*/ 50 w 652"/>
                <a:gd name="T21" fmla="*/ 0 h 1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433 w 1462"/>
                <a:gd name="T1" fmla="*/ 16 h 1439"/>
                <a:gd name="T2" fmla="*/ 314 w 1462"/>
                <a:gd name="T3" fmla="*/ 179 h 1439"/>
                <a:gd name="T4" fmla="*/ 66 w 1462"/>
                <a:gd name="T5" fmla="*/ 525 h 1439"/>
                <a:gd name="T6" fmla="*/ 0 w 1462"/>
                <a:gd name="T7" fmla="*/ 610 h 1439"/>
                <a:gd name="T8" fmla="*/ 40 w 1462"/>
                <a:gd name="T9" fmla="*/ 720 h 1439"/>
                <a:gd name="T10" fmla="*/ 97 w 1462"/>
                <a:gd name="T11" fmla="*/ 670 h 1439"/>
                <a:gd name="T12" fmla="*/ 397 w 1462"/>
                <a:gd name="T13" fmla="*/ 193 h 1439"/>
                <a:gd name="T14" fmla="*/ 437 w 1462"/>
                <a:gd name="T15" fmla="*/ 108 h 1439"/>
                <a:gd name="T16" fmla="*/ 461 w 1462"/>
                <a:gd name="T17" fmla="*/ 200 h 1439"/>
                <a:gd name="T18" fmla="*/ 607 w 1462"/>
                <a:gd name="T19" fmla="*/ 493 h 1439"/>
                <a:gd name="T20" fmla="*/ 687 w 1462"/>
                <a:gd name="T21" fmla="*/ 623 h 1439"/>
                <a:gd name="T22" fmla="*/ 730 w 1462"/>
                <a:gd name="T23" fmla="*/ 569 h 1439"/>
                <a:gd name="T24" fmla="*/ 727 w 1462"/>
                <a:gd name="T25" fmla="*/ 525 h 1439"/>
                <a:gd name="T26" fmla="*/ 559 w 1462"/>
                <a:gd name="T27" fmla="*/ 255 h 1439"/>
                <a:gd name="T28" fmla="*/ 492 w 1462"/>
                <a:gd name="T29" fmla="*/ 90 h 1439"/>
                <a:gd name="T30" fmla="*/ 463 w 1462"/>
                <a:gd name="T31" fmla="*/ 0 h 1439"/>
                <a:gd name="T32" fmla="*/ 444 w 1462"/>
                <a:gd name="T33" fmla="*/ 0 h 1439"/>
                <a:gd name="T34" fmla="*/ 433 w 1462"/>
                <a:gd name="T35" fmla="*/ 16 h 1439"/>
                <a:gd name="T36" fmla="*/ 433 w 1462"/>
                <a:gd name="T37" fmla="*/ 16 h 14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/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5 h 700"/>
                <a:gd name="T2" fmla="*/ 0 w 313"/>
                <a:gd name="T3" fmla="*/ 67 h 700"/>
                <a:gd name="T4" fmla="*/ 80 w 313"/>
                <a:gd name="T5" fmla="*/ 95 h 700"/>
                <a:gd name="T6" fmla="*/ 109 w 313"/>
                <a:gd name="T7" fmla="*/ 349 h 700"/>
                <a:gd name="T8" fmla="*/ 140 w 313"/>
                <a:gd name="T9" fmla="*/ 335 h 700"/>
                <a:gd name="T10" fmla="*/ 157 w 313"/>
                <a:gd name="T11" fmla="*/ 0 h 700"/>
                <a:gd name="T12" fmla="*/ 0 w 313"/>
                <a:gd name="T13" fmla="*/ 5 h 700"/>
                <a:gd name="T14" fmla="*/ 0 w 313"/>
                <a:gd name="T15" fmla="*/ 5 h 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590 w 1181"/>
                <a:gd name="T1" fmla="*/ 0 h 1220"/>
                <a:gd name="T2" fmla="*/ 440 w 1181"/>
                <a:gd name="T3" fmla="*/ 119 h 1220"/>
                <a:gd name="T4" fmla="*/ 462 w 1181"/>
                <a:gd name="T5" fmla="*/ 141 h 1220"/>
                <a:gd name="T6" fmla="*/ 381 w 1181"/>
                <a:gd name="T7" fmla="*/ 222 h 1220"/>
                <a:gd name="T8" fmla="*/ 402 w 1181"/>
                <a:gd name="T9" fmla="*/ 239 h 1220"/>
                <a:gd name="T10" fmla="*/ 283 w 1181"/>
                <a:gd name="T11" fmla="*/ 336 h 1220"/>
                <a:gd name="T12" fmla="*/ 309 w 1181"/>
                <a:gd name="T13" fmla="*/ 346 h 1220"/>
                <a:gd name="T14" fmla="*/ 209 w 1181"/>
                <a:gd name="T15" fmla="*/ 427 h 1220"/>
                <a:gd name="T16" fmla="*/ 242 w 1181"/>
                <a:gd name="T17" fmla="*/ 439 h 1220"/>
                <a:gd name="T18" fmla="*/ 131 w 1181"/>
                <a:gd name="T19" fmla="*/ 525 h 1220"/>
                <a:gd name="T20" fmla="*/ 169 w 1181"/>
                <a:gd name="T21" fmla="*/ 539 h 1220"/>
                <a:gd name="T22" fmla="*/ 119 w 1181"/>
                <a:gd name="T23" fmla="*/ 592 h 1220"/>
                <a:gd name="T24" fmla="*/ 54 w 1181"/>
                <a:gd name="T25" fmla="*/ 568 h 1220"/>
                <a:gd name="T26" fmla="*/ 0 w 1181"/>
                <a:gd name="T27" fmla="*/ 589 h 1220"/>
                <a:gd name="T28" fmla="*/ 145 w 1181"/>
                <a:gd name="T29" fmla="*/ 611 h 1220"/>
                <a:gd name="T30" fmla="*/ 204 w 1181"/>
                <a:gd name="T31" fmla="*/ 537 h 1220"/>
                <a:gd name="T32" fmla="*/ 590 w 1181"/>
                <a:gd name="T33" fmla="*/ 0 h 1220"/>
                <a:gd name="T34" fmla="*/ 590 w 1181"/>
                <a:gd name="T35" fmla="*/ 0 h 12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11 h 190"/>
                <a:gd name="T2" fmla="*/ 6 w 103"/>
                <a:gd name="T3" fmla="*/ 95 h 190"/>
                <a:gd name="T4" fmla="*/ 44 w 103"/>
                <a:gd name="T5" fmla="*/ 85 h 190"/>
                <a:gd name="T6" fmla="*/ 51 w 103"/>
                <a:gd name="T7" fmla="*/ 0 h 190"/>
                <a:gd name="T8" fmla="*/ 0 w 103"/>
                <a:gd name="T9" fmla="*/ 11 h 190"/>
                <a:gd name="T10" fmla="*/ 0 w 103"/>
                <a:gd name="T11" fmla="*/ 11 h 1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3 h 188"/>
                <a:gd name="T2" fmla="*/ 7 w 155"/>
                <a:gd name="T3" fmla="*/ 94 h 188"/>
                <a:gd name="T4" fmla="*/ 78 w 155"/>
                <a:gd name="T5" fmla="*/ 75 h 188"/>
                <a:gd name="T6" fmla="*/ 52 w 155"/>
                <a:gd name="T7" fmla="*/ 0 h 188"/>
                <a:gd name="T8" fmla="*/ 0 w 155"/>
                <a:gd name="T9" fmla="*/ 3 h 188"/>
                <a:gd name="T10" fmla="*/ 0 w 155"/>
                <a:gd name="T11" fmla="*/ 3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56 w 133"/>
                <a:gd name="T1" fmla="*/ 0 h 169"/>
                <a:gd name="T2" fmla="*/ 0 w 133"/>
                <a:gd name="T3" fmla="*/ 3 h 169"/>
                <a:gd name="T4" fmla="*/ 6 w 133"/>
                <a:gd name="T5" fmla="*/ 84 h 169"/>
                <a:gd name="T6" fmla="*/ 66 w 133"/>
                <a:gd name="T7" fmla="*/ 80 h 169"/>
                <a:gd name="T8" fmla="*/ 56 w 133"/>
                <a:gd name="T9" fmla="*/ 0 h 169"/>
                <a:gd name="T10" fmla="*/ 56 w 133"/>
                <a:gd name="T11" fmla="*/ 0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10 w 161"/>
                <a:gd name="T1" fmla="*/ 8 h 203"/>
                <a:gd name="T2" fmla="*/ 81 w 161"/>
                <a:gd name="T3" fmla="*/ 0 h 203"/>
                <a:gd name="T4" fmla="*/ 71 w 161"/>
                <a:gd name="T5" fmla="*/ 102 h 203"/>
                <a:gd name="T6" fmla="*/ 0 w 161"/>
                <a:gd name="T7" fmla="*/ 94 h 203"/>
                <a:gd name="T8" fmla="*/ 10 w 161"/>
                <a:gd name="T9" fmla="*/ 8 h 203"/>
                <a:gd name="T10" fmla="*/ 10 w 161"/>
                <a:gd name="T11" fmla="*/ 8 h 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18 w 285"/>
                <a:gd name="T1" fmla="*/ 175 h 350"/>
                <a:gd name="T2" fmla="*/ 52 w 285"/>
                <a:gd name="T3" fmla="*/ 175 h 350"/>
                <a:gd name="T4" fmla="*/ 52 w 285"/>
                <a:gd name="T5" fmla="*/ 53 h 350"/>
                <a:gd name="T6" fmla="*/ 137 w 285"/>
                <a:gd name="T7" fmla="*/ 60 h 350"/>
                <a:gd name="T8" fmla="*/ 142 w 285"/>
                <a:gd name="T9" fmla="*/ 24 h 350"/>
                <a:gd name="T10" fmla="*/ 0 w 285"/>
                <a:gd name="T11" fmla="*/ 0 h 350"/>
                <a:gd name="T12" fmla="*/ 18 w 285"/>
                <a:gd name="T13" fmla="*/ 175 h 350"/>
                <a:gd name="T14" fmla="*/ 18 w 285"/>
                <a:gd name="T15" fmla="*/ 175 h 3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3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2 w 149"/>
                <a:gd name="T1" fmla="*/ 36 h 94"/>
                <a:gd name="T2" fmla="*/ 18 w 149"/>
                <a:gd name="T3" fmla="*/ 17 h 94"/>
                <a:gd name="T4" fmla="*/ 41 w 149"/>
                <a:gd name="T5" fmla="*/ 7 h 94"/>
                <a:gd name="T6" fmla="*/ 66 w 149"/>
                <a:gd name="T7" fmla="*/ 0 h 94"/>
                <a:gd name="T8" fmla="*/ 74 w 149"/>
                <a:gd name="T9" fmla="*/ 5 h 94"/>
                <a:gd name="T10" fmla="*/ 69 w 149"/>
                <a:gd name="T11" fmla="*/ 15 h 94"/>
                <a:gd name="T12" fmla="*/ 31 w 149"/>
                <a:gd name="T13" fmla="*/ 36 h 94"/>
                <a:gd name="T14" fmla="*/ 9 w 149"/>
                <a:gd name="T15" fmla="*/ 47 h 94"/>
                <a:gd name="T16" fmla="*/ 0 w 149"/>
                <a:gd name="T17" fmla="*/ 45 h 94"/>
                <a:gd name="T18" fmla="*/ 2 w 149"/>
                <a:gd name="T19" fmla="*/ 36 h 94"/>
                <a:gd name="T20" fmla="*/ 2 w 149"/>
                <a:gd name="T21" fmla="*/ 36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414 w 829"/>
                <a:gd name="T1" fmla="*/ 10 h 914"/>
                <a:gd name="T2" fmla="*/ 393 w 829"/>
                <a:gd name="T3" fmla="*/ 48 h 914"/>
                <a:gd name="T4" fmla="*/ 374 w 829"/>
                <a:gd name="T5" fmla="*/ 81 h 914"/>
                <a:gd name="T6" fmla="*/ 365 w 829"/>
                <a:gd name="T7" fmla="*/ 97 h 914"/>
                <a:gd name="T8" fmla="*/ 353 w 829"/>
                <a:gd name="T9" fmla="*/ 113 h 914"/>
                <a:gd name="T10" fmla="*/ 342 w 829"/>
                <a:gd name="T11" fmla="*/ 130 h 914"/>
                <a:gd name="T12" fmla="*/ 328 w 829"/>
                <a:gd name="T13" fmla="*/ 147 h 914"/>
                <a:gd name="T14" fmla="*/ 306 w 829"/>
                <a:gd name="T15" fmla="*/ 172 h 914"/>
                <a:gd name="T16" fmla="*/ 284 w 829"/>
                <a:gd name="T17" fmla="*/ 197 h 914"/>
                <a:gd name="T18" fmla="*/ 262 w 829"/>
                <a:gd name="T19" fmla="*/ 220 h 914"/>
                <a:gd name="T20" fmla="*/ 240 w 829"/>
                <a:gd name="T21" fmla="*/ 245 h 914"/>
                <a:gd name="T22" fmla="*/ 217 w 829"/>
                <a:gd name="T23" fmla="*/ 263 h 914"/>
                <a:gd name="T24" fmla="*/ 197 w 829"/>
                <a:gd name="T25" fmla="*/ 280 h 914"/>
                <a:gd name="T26" fmla="*/ 177 w 829"/>
                <a:gd name="T27" fmla="*/ 296 h 914"/>
                <a:gd name="T28" fmla="*/ 158 w 829"/>
                <a:gd name="T29" fmla="*/ 312 h 914"/>
                <a:gd name="T30" fmla="*/ 140 w 829"/>
                <a:gd name="T31" fmla="*/ 329 h 914"/>
                <a:gd name="T32" fmla="*/ 121 w 829"/>
                <a:gd name="T33" fmla="*/ 347 h 914"/>
                <a:gd name="T34" fmla="*/ 102 w 829"/>
                <a:gd name="T35" fmla="*/ 368 h 914"/>
                <a:gd name="T36" fmla="*/ 82 w 829"/>
                <a:gd name="T37" fmla="*/ 390 h 914"/>
                <a:gd name="T38" fmla="*/ 65 w 829"/>
                <a:gd name="T39" fmla="*/ 408 h 914"/>
                <a:gd name="T40" fmla="*/ 51 w 829"/>
                <a:gd name="T41" fmla="*/ 423 h 914"/>
                <a:gd name="T42" fmla="*/ 23 w 829"/>
                <a:gd name="T43" fmla="*/ 452 h 914"/>
                <a:gd name="T44" fmla="*/ 11 w 829"/>
                <a:gd name="T45" fmla="*/ 458 h 914"/>
                <a:gd name="T46" fmla="*/ 1 w 829"/>
                <a:gd name="T47" fmla="*/ 454 h 914"/>
                <a:gd name="T48" fmla="*/ 0 w 829"/>
                <a:gd name="T49" fmla="*/ 432 h 914"/>
                <a:gd name="T50" fmla="*/ 15 w 829"/>
                <a:gd name="T51" fmla="*/ 416 h 914"/>
                <a:gd name="T52" fmla="*/ 27 w 829"/>
                <a:gd name="T53" fmla="*/ 402 h 914"/>
                <a:gd name="T54" fmla="*/ 41 w 829"/>
                <a:gd name="T55" fmla="*/ 387 h 914"/>
                <a:gd name="T56" fmla="*/ 56 w 829"/>
                <a:gd name="T57" fmla="*/ 369 h 914"/>
                <a:gd name="T58" fmla="*/ 77 w 829"/>
                <a:gd name="T59" fmla="*/ 346 h 914"/>
                <a:gd name="T60" fmla="*/ 97 w 829"/>
                <a:gd name="T61" fmla="*/ 325 h 914"/>
                <a:gd name="T62" fmla="*/ 116 w 829"/>
                <a:gd name="T63" fmla="*/ 306 h 914"/>
                <a:gd name="T64" fmla="*/ 135 w 829"/>
                <a:gd name="T65" fmla="*/ 290 h 914"/>
                <a:gd name="T66" fmla="*/ 153 w 829"/>
                <a:gd name="T67" fmla="*/ 272 h 914"/>
                <a:gd name="T68" fmla="*/ 174 w 829"/>
                <a:gd name="T69" fmla="*/ 256 h 914"/>
                <a:gd name="T70" fmla="*/ 195 w 829"/>
                <a:gd name="T71" fmla="*/ 239 h 914"/>
                <a:gd name="T72" fmla="*/ 217 w 829"/>
                <a:gd name="T73" fmla="*/ 220 h 914"/>
                <a:gd name="T74" fmla="*/ 239 w 829"/>
                <a:gd name="T75" fmla="*/ 196 h 914"/>
                <a:gd name="T76" fmla="*/ 261 w 829"/>
                <a:gd name="T77" fmla="*/ 174 h 914"/>
                <a:gd name="T78" fmla="*/ 284 w 829"/>
                <a:gd name="T79" fmla="*/ 152 h 914"/>
                <a:gd name="T80" fmla="*/ 308 w 829"/>
                <a:gd name="T81" fmla="*/ 131 h 914"/>
                <a:gd name="T82" fmla="*/ 321 w 829"/>
                <a:gd name="T83" fmla="*/ 114 h 914"/>
                <a:gd name="T84" fmla="*/ 334 w 829"/>
                <a:gd name="T85" fmla="*/ 99 h 914"/>
                <a:gd name="T86" fmla="*/ 347 w 829"/>
                <a:gd name="T87" fmla="*/ 84 h 914"/>
                <a:gd name="T88" fmla="*/ 358 w 829"/>
                <a:gd name="T89" fmla="*/ 70 h 914"/>
                <a:gd name="T90" fmla="*/ 369 w 829"/>
                <a:gd name="T91" fmla="*/ 54 h 914"/>
                <a:gd name="T92" fmla="*/ 380 w 829"/>
                <a:gd name="T93" fmla="*/ 39 h 914"/>
                <a:gd name="T94" fmla="*/ 402 w 829"/>
                <a:gd name="T95" fmla="*/ 3 h 914"/>
                <a:gd name="T96" fmla="*/ 411 w 829"/>
                <a:gd name="T97" fmla="*/ 0 h 914"/>
                <a:gd name="T98" fmla="*/ 414 w 829"/>
                <a:gd name="T99" fmla="*/ 10 h 914"/>
                <a:gd name="T100" fmla="*/ 414 w 829"/>
                <a:gd name="T101" fmla="*/ 10 h 91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8 w 830"/>
                <a:gd name="T1" fmla="*/ 45 h 131"/>
                <a:gd name="T2" fmla="*/ 100 w 830"/>
                <a:gd name="T3" fmla="*/ 48 h 131"/>
                <a:gd name="T4" fmla="*/ 192 w 830"/>
                <a:gd name="T5" fmla="*/ 40 h 131"/>
                <a:gd name="T6" fmla="*/ 332 w 830"/>
                <a:gd name="T7" fmla="*/ 16 h 131"/>
                <a:gd name="T8" fmla="*/ 406 w 830"/>
                <a:gd name="T9" fmla="*/ 0 h 131"/>
                <a:gd name="T10" fmla="*/ 416 w 830"/>
                <a:gd name="T11" fmla="*/ 3 h 131"/>
                <a:gd name="T12" fmla="*/ 411 w 830"/>
                <a:gd name="T13" fmla="*/ 13 h 131"/>
                <a:gd name="T14" fmla="*/ 375 w 830"/>
                <a:gd name="T15" fmla="*/ 27 h 131"/>
                <a:gd name="T16" fmla="*/ 337 w 830"/>
                <a:gd name="T17" fmla="*/ 37 h 131"/>
                <a:gd name="T18" fmla="*/ 267 w 830"/>
                <a:gd name="T19" fmla="*/ 51 h 131"/>
                <a:gd name="T20" fmla="*/ 194 w 830"/>
                <a:gd name="T21" fmla="*/ 60 h 131"/>
                <a:gd name="T22" fmla="*/ 100 w 830"/>
                <a:gd name="T23" fmla="*/ 65 h 131"/>
                <a:gd name="T24" fmla="*/ 6 w 830"/>
                <a:gd name="T25" fmla="*/ 59 h 131"/>
                <a:gd name="T26" fmla="*/ 0 w 830"/>
                <a:gd name="T27" fmla="*/ 51 h 131"/>
                <a:gd name="T28" fmla="*/ 2 w 830"/>
                <a:gd name="T29" fmla="*/ 47 h 131"/>
                <a:gd name="T30" fmla="*/ 8 w 830"/>
                <a:gd name="T31" fmla="*/ 45 h 131"/>
                <a:gd name="T32" fmla="*/ 8 w 830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403 w 830"/>
                <a:gd name="T1" fmla="*/ 32 h 1128"/>
                <a:gd name="T2" fmla="*/ 377 w 830"/>
                <a:gd name="T3" fmla="*/ 69 h 1128"/>
                <a:gd name="T4" fmla="*/ 351 w 830"/>
                <a:gd name="T5" fmla="*/ 107 h 1128"/>
                <a:gd name="T6" fmla="*/ 322 w 830"/>
                <a:gd name="T7" fmla="*/ 157 h 1128"/>
                <a:gd name="T8" fmla="*/ 289 w 830"/>
                <a:gd name="T9" fmla="*/ 218 h 1128"/>
                <a:gd name="T10" fmla="*/ 253 w 830"/>
                <a:gd name="T11" fmla="*/ 277 h 1128"/>
                <a:gd name="T12" fmla="*/ 232 w 830"/>
                <a:gd name="T13" fmla="*/ 307 h 1128"/>
                <a:gd name="T14" fmla="*/ 205 w 830"/>
                <a:gd name="T15" fmla="*/ 341 h 1128"/>
                <a:gd name="T16" fmla="*/ 172 w 830"/>
                <a:gd name="T17" fmla="*/ 388 h 1128"/>
                <a:gd name="T18" fmla="*/ 142 w 830"/>
                <a:gd name="T19" fmla="*/ 428 h 1128"/>
                <a:gd name="T20" fmla="*/ 110 w 830"/>
                <a:gd name="T21" fmla="*/ 468 h 1128"/>
                <a:gd name="T22" fmla="*/ 75 w 830"/>
                <a:gd name="T23" fmla="*/ 514 h 1128"/>
                <a:gd name="T24" fmla="*/ 43 w 830"/>
                <a:gd name="T25" fmla="*/ 538 h 1128"/>
                <a:gd name="T26" fmla="*/ 11 w 830"/>
                <a:gd name="T27" fmla="*/ 563 h 1128"/>
                <a:gd name="T28" fmla="*/ 0 w 830"/>
                <a:gd name="T29" fmla="*/ 553 h 1128"/>
                <a:gd name="T30" fmla="*/ 35 w 830"/>
                <a:gd name="T31" fmla="*/ 506 h 1128"/>
                <a:gd name="T32" fmla="*/ 67 w 830"/>
                <a:gd name="T33" fmla="*/ 467 h 1128"/>
                <a:gd name="T34" fmla="*/ 99 w 830"/>
                <a:gd name="T35" fmla="*/ 425 h 1128"/>
                <a:gd name="T36" fmla="*/ 129 w 830"/>
                <a:gd name="T37" fmla="*/ 387 h 1128"/>
                <a:gd name="T38" fmla="*/ 161 w 830"/>
                <a:gd name="T39" fmla="*/ 344 h 1128"/>
                <a:gd name="T40" fmla="*/ 191 w 830"/>
                <a:gd name="T41" fmla="*/ 303 h 1128"/>
                <a:gd name="T42" fmla="*/ 216 w 830"/>
                <a:gd name="T43" fmla="*/ 273 h 1128"/>
                <a:gd name="T44" fmla="*/ 238 w 830"/>
                <a:gd name="T45" fmla="*/ 244 h 1128"/>
                <a:gd name="T46" fmla="*/ 258 w 830"/>
                <a:gd name="T47" fmla="*/ 217 h 1128"/>
                <a:gd name="T48" fmla="*/ 278 w 830"/>
                <a:gd name="T49" fmla="*/ 189 h 1128"/>
                <a:gd name="T50" fmla="*/ 298 w 830"/>
                <a:gd name="T51" fmla="*/ 161 h 1128"/>
                <a:gd name="T52" fmla="*/ 318 w 830"/>
                <a:gd name="T53" fmla="*/ 131 h 1128"/>
                <a:gd name="T54" fmla="*/ 340 w 830"/>
                <a:gd name="T55" fmla="*/ 100 h 1128"/>
                <a:gd name="T56" fmla="*/ 365 w 830"/>
                <a:gd name="T57" fmla="*/ 62 h 1128"/>
                <a:gd name="T58" fmla="*/ 390 w 830"/>
                <a:gd name="T59" fmla="*/ 25 h 1128"/>
                <a:gd name="T60" fmla="*/ 414 w 830"/>
                <a:gd name="T61" fmla="*/ 0 h 1128"/>
                <a:gd name="T62" fmla="*/ 416 w 830"/>
                <a:gd name="T63" fmla="*/ 9 h 11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6 w 72"/>
                <a:gd name="T1" fmla="*/ 83 h 179"/>
                <a:gd name="T2" fmla="*/ 4 w 72"/>
                <a:gd name="T3" fmla="*/ 47 h 179"/>
                <a:gd name="T4" fmla="*/ 0 w 72"/>
                <a:gd name="T5" fmla="*/ 17 h 179"/>
                <a:gd name="T6" fmla="*/ 3 w 72"/>
                <a:gd name="T7" fmla="*/ 5 h 179"/>
                <a:gd name="T8" fmla="*/ 12 w 72"/>
                <a:gd name="T9" fmla="*/ 0 h 179"/>
                <a:gd name="T10" fmla="*/ 22 w 72"/>
                <a:gd name="T11" fmla="*/ 2 h 179"/>
                <a:gd name="T12" fmla="*/ 28 w 72"/>
                <a:gd name="T13" fmla="*/ 12 h 179"/>
                <a:gd name="T14" fmla="*/ 36 w 72"/>
                <a:gd name="T15" fmla="*/ 45 h 179"/>
                <a:gd name="T16" fmla="*/ 34 w 72"/>
                <a:gd name="T17" fmla="*/ 73 h 179"/>
                <a:gd name="T18" fmla="*/ 19 w 72"/>
                <a:gd name="T19" fmla="*/ 87 h 179"/>
                <a:gd name="T20" fmla="*/ 11 w 72"/>
                <a:gd name="T21" fmla="*/ 90 h 179"/>
                <a:gd name="T22" fmla="*/ 6 w 72"/>
                <a:gd name="T23" fmla="*/ 83 h 179"/>
                <a:gd name="T24" fmla="*/ 6 w 72"/>
                <a:gd name="T25" fmla="*/ 83 h 1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8"/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28 w 57"/>
                <a:gd name="T1" fmla="*/ 8 h 448"/>
                <a:gd name="T2" fmla="*/ 25 w 57"/>
                <a:gd name="T3" fmla="*/ 127 h 448"/>
                <a:gd name="T4" fmla="*/ 19 w 57"/>
                <a:gd name="T5" fmla="*/ 217 h 448"/>
                <a:gd name="T6" fmla="*/ 17 w 57"/>
                <a:gd name="T7" fmla="*/ 223 h 448"/>
                <a:gd name="T8" fmla="*/ 13 w 57"/>
                <a:gd name="T9" fmla="*/ 224 h 448"/>
                <a:gd name="T10" fmla="*/ 4 w 57"/>
                <a:gd name="T11" fmla="*/ 220 h 448"/>
                <a:gd name="T12" fmla="*/ 0 w 57"/>
                <a:gd name="T13" fmla="*/ 124 h 448"/>
                <a:gd name="T14" fmla="*/ 14 w 57"/>
                <a:gd name="T15" fmla="*/ 6 h 448"/>
                <a:gd name="T16" fmla="*/ 21 w 57"/>
                <a:gd name="T17" fmla="*/ 0 h 448"/>
                <a:gd name="T18" fmla="*/ 28 w 57"/>
                <a:gd name="T19" fmla="*/ 8 h 448"/>
                <a:gd name="T20" fmla="*/ 28 w 57"/>
                <a:gd name="T21" fmla="*/ 8 h 4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9"/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29 w 69"/>
                <a:gd name="T1" fmla="*/ 9 h 633"/>
                <a:gd name="T2" fmla="*/ 25 w 69"/>
                <a:gd name="T3" fmla="*/ 77 h 633"/>
                <a:gd name="T4" fmla="*/ 28 w 69"/>
                <a:gd name="T5" fmla="*/ 146 h 633"/>
                <a:gd name="T6" fmla="*/ 34 w 69"/>
                <a:gd name="T7" fmla="*/ 189 h 633"/>
                <a:gd name="T8" fmla="*/ 28 w 69"/>
                <a:gd name="T9" fmla="*/ 250 h 633"/>
                <a:gd name="T10" fmla="*/ 15 w 69"/>
                <a:gd name="T11" fmla="*/ 311 h 633"/>
                <a:gd name="T12" fmla="*/ 12 w 69"/>
                <a:gd name="T13" fmla="*/ 316 h 633"/>
                <a:gd name="T14" fmla="*/ 7 w 69"/>
                <a:gd name="T15" fmla="*/ 317 h 633"/>
                <a:gd name="T16" fmla="*/ 2 w 69"/>
                <a:gd name="T17" fmla="*/ 308 h 633"/>
                <a:gd name="T18" fmla="*/ 8 w 69"/>
                <a:gd name="T19" fmla="*/ 249 h 633"/>
                <a:gd name="T20" fmla="*/ 6 w 69"/>
                <a:gd name="T21" fmla="*/ 191 h 633"/>
                <a:gd name="T22" fmla="*/ 0 w 69"/>
                <a:gd name="T23" fmla="*/ 147 h 633"/>
                <a:gd name="T24" fmla="*/ 3 w 69"/>
                <a:gd name="T25" fmla="*/ 77 h 633"/>
                <a:gd name="T26" fmla="*/ 16 w 69"/>
                <a:gd name="T27" fmla="*/ 6 h 633"/>
                <a:gd name="T28" fmla="*/ 19 w 69"/>
                <a:gd name="T29" fmla="*/ 1 h 633"/>
                <a:gd name="T30" fmla="*/ 24 w 69"/>
                <a:gd name="T31" fmla="*/ 0 h 633"/>
                <a:gd name="T32" fmla="*/ 29 w 69"/>
                <a:gd name="T33" fmla="*/ 9 h 633"/>
                <a:gd name="T34" fmla="*/ 29 w 69"/>
                <a:gd name="T35" fmla="*/ 9 h 6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13 w 549"/>
                <a:gd name="T1" fmla="*/ 6 h 1064"/>
                <a:gd name="T2" fmla="*/ 24 w 549"/>
                <a:gd name="T3" fmla="*/ 46 h 1064"/>
                <a:gd name="T4" fmla="*/ 32 w 549"/>
                <a:gd name="T5" fmla="*/ 63 h 1064"/>
                <a:gd name="T6" fmla="*/ 42 w 549"/>
                <a:gd name="T7" fmla="*/ 82 h 1064"/>
                <a:gd name="T8" fmla="*/ 86 w 549"/>
                <a:gd name="T9" fmla="*/ 173 h 1064"/>
                <a:gd name="T10" fmla="*/ 108 w 549"/>
                <a:gd name="T11" fmla="*/ 232 h 1064"/>
                <a:gd name="T12" fmla="*/ 118 w 549"/>
                <a:gd name="T13" fmla="*/ 251 h 1064"/>
                <a:gd name="T14" fmla="*/ 127 w 549"/>
                <a:gd name="T15" fmla="*/ 270 h 1064"/>
                <a:gd name="T16" fmla="*/ 146 w 549"/>
                <a:gd name="T17" fmla="*/ 303 h 1064"/>
                <a:gd name="T18" fmla="*/ 165 w 549"/>
                <a:gd name="T19" fmla="*/ 334 h 1064"/>
                <a:gd name="T20" fmla="*/ 175 w 549"/>
                <a:gd name="T21" fmla="*/ 349 h 1064"/>
                <a:gd name="T22" fmla="*/ 184 w 549"/>
                <a:gd name="T23" fmla="*/ 363 h 1064"/>
                <a:gd name="T24" fmla="*/ 195 w 549"/>
                <a:gd name="T25" fmla="*/ 377 h 1064"/>
                <a:gd name="T26" fmla="*/ 204 w 549"/>
                <a:gd name="T27" fmla="*/ 392 h 1064"/>
                <a:gd name="T28" fmla="*/ 215 w 549"/>
                <a:gd name="T29" fmla="*/ 406 h 1064"/>
                <a:gd name="T30" fmla="*/ 224 w 549"/>
                <a:gd name="T31" fmla="*/ 422 h 1064"/>
                <a:gd name="T32" fmla="*/ 234 w 549"/>
                <a:gd name="T33" fmla="*/ 437 h 1064"/>
                <a:gd name="T34" fmla="*/ 246 w 549"/>
                <a:gd name="T35" fmla="*/ 453 h 1064"/>
                <a:gd name="T36" fmla="*/ 256 w 549"/>
                <a:gd name="T37" fmla="*/ 469 h 1064"/>
                <a:gd name="T38" fmla="*/ 268 w 549"/>
                <a:gd name="T39" fmla="*/ 487 h 1064"/>
                <a:gd name="T40" fmla="*/ 274 w 549"/>
                <a:gd name="T41" fmla="*/ 521 h 1064"/>
                <a:gd name="T42" fmla="*/ 271 w 549"/>
                <a:gd name="T43" fmla="*/ 533 h 1064"/>
                <a:gd name="T44" fmla="*/ 259 w 549"/>
                <a:gd name="T45" fmla="*/ 529 h 1064"/>
                <a:gd name="T46" fmla="*/ 233 w 549"/>
                <a:gd name="T47" fmla="*/ 507 h 1064"/>
                <a:gd name="T48" fmla="*/ 211 w 549"/>
                <a:gd name="T49" fmla="*/ 472 h 1064"/>
                <a:gd name="T50" fmla="*/ 192 w 549"/>
                <a:gd name="T51" fmla="*/ 439 h 1064"/>
                <a:gd name="T52" fmla="*/ 174 w 549"/>
                <a:gd name="T53" fmla="*/ 408 h 1064"/>
                <a:gd name="T54" fmla="*/ 157 w 549"/>
                <a:gd name="T55" fmla="*/ 378 h 1064"/>
                <a:gd name="T56" fmla="*/ 140 w 549"/>
                <a:gd name="T57" fmla="*/ 348 h 1064"/>
                <a:gd name="T58" fmla="*/ 123 w 549"/>
                <a:gd name="T59" fmla="*/ 315 h 1064"/>
                <a:gd name="T60" fmla="*/ 105 w 549"/>
                <a:gd name="T61" fmla="*/ 281 h 1064"/>
                <a:gd name="T62" fmla="*/ 96 w 549"/>
                <a:gd name="T63" fmla="*/ 262 h 1064"/>
                <a:gd name="T64" fmla="*/ 86 w 549"/>
                <a:gd name="T65" fmla="*/ 243 h 1064"/>
                <a:gd name="T66" fmla="*/ 65 w 549"/>
                <a:gd name="T67" fmla="*/ 183 h 1064"/>
                <a:gd name="T68" fmla="*/ 48 w 549"/>
                <a:gd name="T69" fmla="*/ 134 h 1064"/>
                <a:gd name="T70" fmla="*/ 42 w 549"/>
                <a:gd name="T71" fmla="*/ 112 h 1064"/>
                <a:gd name="T72" fmla="*/ 29 w 549"/>
                <a:gd name="T73" fmla="*/ 89 h 1064"/>
                <a:gd name="T74" fmla="*/ 0 w 549"/>
                <a:gd name="T75" fmla="*/ 8 h 1064"/>
                <a:gd name="T76" fmla="*/ 5 w 549"/>
                <a:gd name="T77" fmla="*/ 0 h 1064"/>
                <a:gd name="T78" fmla="*/ 13 w 549"/>
                <a:gd name="T79" fmla="*/ 6 h 1064"/>
                <a:gd name="T80" fmla="*/ 13 w 549"/>
                <a:gd name="T81" fmla="*/ 6 h 10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410 w 825"/>
                <a:gd name="T1" fmla="*/ 12 h 1268"/>
                <a:gd name="T2" fmla="*/ 388 w 825"/>
                <a:gd name="T3" fmla="*/ 40 h 1268"/>
                <a:gd name="T4" fmla="*/ 374 w 825"/>
                <a:gd name="T5" fmla="*/ 77 h 1268"/>
                <a:gd name="T6" fmla="*/ 365 w 825"/>
                <a:gd name="T7" fmla="*/ 99 h 1268"/>
                <a:gd name="T8" fmla="*/ 355 w 825"/>
                <a:gd name="T9" fmla="*/ 120 h 1268"/>
                <a:gd name="T10" fmla="*/ 347 w 825"/>
                <a:gd name="T11" fmla="*/ 139 h 1268"/>
                <a:gd name="T12" fmla="*/ 338 w 825"/>
                <a:gd name="T13" fmla="*/ 157 h 1268"/>
                <a:gd name="T14" fmla="*/ 329 w 825"/>
                <a:gd name="T15" fmla="*/ 175 h 1268"/>
                <a:gd name="T16" fmla="*/ 319 w 825"/>
                <a:gd name="T17" fmla="*/ 193 h 1268"/>
                <a:gd name="T18" fmla="*/ 308 w 825"/>
                <a:gd name="T19" fmla="*/ 212 h 1268"/>
                <a:gd name="T20" fmla="*/ 295 w 825"/>
                <a:gd name="T21" fmla="*/ 232 h 1268"/>
                <a:gd name="T22" fmla="*/ 279 w 825"/>
                <a:gd name="T23" fmla="*/ 259 h 1268"/>
                <a:gd name="T24" fmla="*/ 264 w 825"/>
                <a:gd name="T25" fmla="*/ 282 h 1268"/>
                <a:gd name="T26" fmla="*/ 250 w 825"/>
                <a:gd name="T27" fmla="*/ 304 h 1268"/>
                <a:gd name="T28" fmla="*/ 236 w 825"/>
                <a:gd name="T29" fmla="*/ 326 h 1268"/>
                <a:gd name="T30" fmla="*/ 223 w 825"/>
                <a:gd name="T31" fmla="*/ 347 h 1268"/>
                <a:gd name="T32" fmla="*/ 209 w 825"/>
                <a:gd name="T33" fmla="*/ 369 h 1268"/>
                <a:gd name="T34" fmla="*/ 193 w 825"/>
                <a:gd name="T35" fmla="*/ 392 h 1268"/>
                <a:gd name="T36" fmla="*/ 175 w 825"/>
                <a:gd name="T37" fmla="*/ 416 h 1268"/>
                <a:gd name="T38" fmla="*/ 161 w 825"/>
                <a:gd name="T39" fmla="*/ 436 h 1268"/>
                <a:gd name="T40" fmla="*/ 150 w 825"/>
                <a:gd name="T41" fmla="*/ 454 h 1268"/>
                <a:gd name="T42" fmla="*/ 139 w 825"/>
                <a:gd name="T43" fmla="*/ 472 h 1268"/>
                <a:gd name="T44" fmla="*/ 125 w 825"/>
                <a:gd name="T45" fmla="*/ 493 h 1268"/>
                <a:gd name="T46" fmla="*/ 109 w 825"/>
                <a:gd name="T47" fmla="*/ 515 h 1268"/>
                <a:gd name="T48" fmla="*/ 95 w 825"/>
                <a:gd name="T49" fmla="*/ 535 h 1268"/>
                <a:gd name="T50" fmla="*/ 68 w 825"/>
                <a:gd name="T51" fmla="*/ 578 h 1268"/>
                <a:gd name="T52" fmla="*/ 55 w 825"/>
                <a:gd name="T53" fmla="*/ 593 h 1268"/>
                <a:gd name="T54" fmla="*/ 40 w 825"/>
                <a:gd name="T55" fmla="*/ 606 h 1268"/>
                <a:gd name="T56" fmla="*/ 10 w 825"/>
                <a:gd name="T57" fmla="*/ 633 h 1268"/>
                <a:gd name="T58" fmla="*/ 0 w 825"/>
                <a:gd name="T59" fmla="*/ 634 h 1268"/>
                <a:gd name="T60" fmla="*/ 0 w 825"/>
                <a:gd name="T61" fmla="*/ 625 h 1268"/>
                <a:gd name="T62" fmla="*/ 18 w 825"/>
                <a:gd name="T63" fmla="*/ 591 h 1268"/>
                <a:gd name="T64" fmla="*/ 25 w 825"/>
                <a:gd name="T65" fmla="*/ 574 h 1268"/>
                <a:gd name="T66" fmla="*/ 34 w 825"/>
                <a:gd name="T67" fmla="*/ 557 h 1268"/>
                <a:gd name="T68" fmla="*/ 48 w 825"/>
                <a:gd name="T69" fmla="*/ 533 h 1268"/>
                <a:gd name="T70" fmla="*/ 63 w 825"/>
                <a:gd name="T71" fmla="*/ 513 h 1268"/>
                <a:gd name="T72" fmla="*/ 78 w 825"/>
                <a:gd name="T73" fmla="*/ 494 h 1268"/>
                <a:gd name="T74" fmla="*/ 95 w 825"/>
                <a:gd name="T75" fmla="*/ 472 h 1268"/>
                <a:gd name="T76" fmla="*/ 108 w 825"/>
                <a:gd name="T77" fmla="*/ 451 h 1268"/>
                <a:gd name="T78" fmla="*/ 120 w 825"/>
                <a:gd name="T79" fmla="*/ 433 h 1268"/>
                <a:gd name="T80" fmla="*/ 131 w 825"/>
                <a:gd name="T81" fmla="*/ 414 h 1268"/>
                <a:gd name="T82" fmla="*/ 144 w 825"/>
                <a:gd name="T83" fmla="*/ 395 h 1268"/>
                <a:gd name="T84" fmla="*/ 162 w 825"/>
                <a:gd name="T85" fmla="*/ 370 h 1268"/>
                <a:gd name="T86" fmla="*/ 179 w 825"/>
                <a:gd name="T87" fmla="*/ 348 h 1268"/>
                <a:gd name="T88" fmla="*/ 195 w 825"/>
                <a:gd name="T89" fmla="*/ 328 h 1268"/>
                <a:gd name="T90" fmla="*/ 210 w 825"/>
                <a:gd name="T91" fmla="*/ 308 h 1268"/>
                <a:gd name="T92" fmla="*/ 225 w 825"/>
                <a:gd name="T93" fmla="*/ 288 h 1268"/>
                <a:gd name="T94" fmla="*/ 241 w 825"/>
                <a:gd name="T95" fmla="*/ 267 h 1268"/>
                <a:gd name="T96" fmla="*/ 256 w 825"/>
                <a:gd name="T97" fmla="*/ 244 h 1268"/>
                <a:gd name="T98" fmla="*/ 274 w 825"/>
                <a:gd name="T99" fmla="*/ 219 h 1268"/>
                <a:gd name="T100" fmla="*/ 286 w 825"/>
                <a:gd name="T101" fmla="*/ 199 h 1268"/>
                <a:gd name="T102" fmla="*/ 298 w 825"/>
                <a:gd name="T103" fmla="*/ 181 h 1268"/>
                <a:gd name="T104" fmla="*/ 310 w 825"/>
                <a:gd name="T105" fmla="*/ 164 h 1268"/>
                <a:gd name="T106" fmla="*/ 320 w 825"/>
                <a:gd name="T107" fmla="*/ 147 h 1268"/>
                <a:gd name="T108" fmla="*/ 341 w 825"/>
                <a:gd name="T109" fmla="*/ 113 h 1268"/>
                <a:gd name="T110" fmla="*/ 361 w 825"/>
                <a:gd name="T111" fmla="*/ 71 h 1268"/>
                <a:gd name="T112" fmla="*/ 376 w 825"/>
                <a:gd name="T113" fmla="*/ 31 h 1268"/>
                <a:gd name="T114" fmla="*/ 387 w 825"/>
                <a:gd name="T115" fmla="*/ 14 h 1268"/>
                <a:gd name="T116" fmla="*/ 403 w 825"/>
                <a:gd name="T117" fmla="*/ 0 h 1268"/>
                <a:gd name="T118" fmla="*/ 412 w 825"/>
                <a:gd name="T119" fmla="*/ 2 h 1268"/>
                <a:gd name="T120" fmla="*/ 410 w 825"/>
                <a:gd name="T121" fmla="*/ 12 h 1268"/>
                <a:gd name="T122" fmla="*/ 410 w 825"/>
                <a:gd name="T123" fmla="*/ 12 h 12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14 w 458"/>
                <a:gd name="T1" fmla="*/ 6 h 957"/>
                <a:gd name="T2" fmla="*/ 22 w 458"/>
                <a:gd name="T3" fmla="*/ 29 h 957"/>
                <a:gd name="T4" fmla="*/ 30 w 458"/>
                <a:gd name="T5" fmla="*/ 52 h 957"/>
                <a:gd name="T6" fmla="*/ 45 w 458"/>
                <a:gd name="T7" fmla="*/ 100 h 957"/>
                <a:gd name="T8" fmla="*/ 60 w 458"/>
                <a:gd name="T9" fmla="*/ 151 h 957"/>
                <a:gd name="T10" fmla="*/ 68 w 458"/>
                <a:gd name="T11" fmla="*/ 173 h 957"/>
                <a:gd name="T12" fmla="*/ 81 w 458"/>
                <a:gd name="T13" fmla="*/ 199 h 957"/>
                <a:gd name="T14" fmla="*/ 97 w 458"/>
                <a:gd name="T15" fmla="*/ 233 h 957"/>
                <a:gd name="T16" fmla="*/ 112 w 458"/>
                <a:gd name="T17" fmla="*/ 262 h 957"/>
                <a:gd name="T18" fmla="*/ 128 w 458"/>
                <a:gd name="T19" fmla="*/ 292 h 957"/>
                <a:gd name="T20" fmla="*/ 148 w 458"/>
                <a:gd name="T21" fmla="*/ 326 h 957"/>
                <a:gd name="T22" fmla="*/ 159 w 458"/>
                <a:gd name="T23" fmla="*/ 342 h 957"/>
                <a:gd name="T24" fmla="*/ 168 w 458"/>
                <a:gd name="T25" fmla="*/ 356 h 957"/>
                <a:gd name="T26" fmla="*/ 188 w 458"/>
                <a:gd name="T27" fmla="*/ 388 h 957"/>
                <a:gd name="T28" fmla="*/ 206 w 458"/>
                <a:gd name="T29" fmla="*/ 420 h 957"/>
                <a:gd name="T30" fmla="*/ 225 w 458"/>
                <a:gd name="T31" fmla="*/ 452 h 957"/>
                <a:gd name="T32" fmla="*/ 229 w 458"/>
                <a:gd name="T33" fmla="*/ 469 h 957"/>
                <a:gd name="T34" fmla="*/ 226 w 458"/>
                <a:gd name="T35" fmla="*/ 478 h 957"/>
                <a:gd name="T36" fmla="*/ 217 w 458"/>
                <a:gd name="T37" fmla="*/ 476 h 957"/>
                <a:gd name="T38" fmla="*/ 203 w 458"/>
                <a:gd name="T39" fmla="*/ 466 h 957"/>
                <a:gd name="T40" fmla="*/ 184 w 458"/>
                <a:gd name="T41" fmla="*/ 433 h 957"/>
                <a:gd name="T42" fmla="*/ 165 w 458"/>
                <a:gd name="T43" fmla="*/ 400 h 957"/>
                <a:gd name="T44" fmla="*/ 148 w 458"/>
                <a:gd name="T45" fmla="*/ 368 h 957"/>
                <a:gd name="T46" fmla="*/ 132 w 458"/>
                <a:gd name="T47" fmla="*/ 335 h 957"/>
                <a:gd name="T48" fmla="*/ 113 w 458"/>
                <a:gd name="T49" fmla="*/ 301 h 957"/>
                <a:gd name="T50" fmla="*/ 98 w 458"/>
                <a:gd name="T51" fmla="*/ 270 h 957"/>
                <a:gd name="T52" fmla="*/ 84 w 458"/>
                <a:gd name="T53" fmla="*/ 240 h 957"/>
                <a:gd name="T54" fmla="*/ 67 w 458"/>
                <a:gd name="T55" fmla="*/ 204 h 957"/>
                <a:gd name="T56" fmla="*/ 53 w 458"/>
                <a:gd name="T57" fmla="*/ 177 h 957"/>
                <a:gd name="T58" fmla="*/ 40 w 458"/>
                <a:gd name="T59" fmla="*/ 151 h 957"/>
                <a:gd name="T60" fmla="*/ 19 w 458"/>
                <a:gd name="T61" fmla="*/ 95 h 957"/>
                <a:gd name="T62" fmla="*/ 0 w 458"/>
                <a:gd name="T63" fmla="*/ 9 h 957"/>
                <a:gd name="T64" fmla="*/ 5 w 458"/>
                <a:gd name="T65" fmla="*/ 0 h 957"/>
                <a:gd name="T66" fmla="*/ 14 w 458"/>
                <a:gd name="T67" fmla="*/ 6 h 957"/>
                <a:gd name="T68" fmla="*/ 14 w 458"/>
                <a:gd name="T69" fmla="*/ 6 h 9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11 w 284"/>
                <a:gd name="T1" fmla="*/ 2 h 782"/>
                <a:gd name="T2" fmla="*/ 39 w 284"/>
                <a:gd name="T3" fmla="*/ 46 h 782"/>
                <a:gd name="T4" fmla="*/ 56 w 284"/>
                <a:gd name="T5" fmla="*/ 87 h 782"/>
                <a:gd name="T6" fmla="*/ 71 w 284"/>
                <a:gd name="T7" fmla="*/ 132 h 782"/>
                <a:gd name="T8" fmla="*/ 78 w 284"/>
                <a:gd name="T9" fmla="*/ 157 h 782"/>
                <a:gd name="T10" fmla="*/ 88 w 284"/>
                <a:gd name="T11" fmla="*/ 184 h 782"/>
                <a:gd name="T12" fmla="*/ 98 w 284"/>
                <a:gd name="T13" fmla="*/ 229 h 782"/>
                <a:gd name="T14" fmla="*/ 109 w 284"/>
                <a:gd name="T15" fmla="*/ 268 h 782"/>
                <a:gd name="T16" fmla="*/ 114 w 284"/>
                <a:gd name="T17" fmla="*/ 287 h 782"/>
                <a:gd name="T18" fmla="*/ 141 w 284"/>
                <a:gd name="T19" fmla="*/ 381 h 782"/>
                <a:gd name="T20" fmla="*/ 138 w 284"/>
                <a:gd name="T21" fmla="*/ 390 h 782"/>
                <a:gd name="T22" fmla="*/ 129 w 284"/>
                <a:gd name="T23" fmla="*/ 387 h 782"/>
                <a:gd name="T24" fmla="*/ 115 w 284"/>
                <a:gd name="T25" fmla="*/ 363 h 782"/>
                <a:gd name="T26" fmla="*/ 102 w 284"/>
                <a:gd name="T27" fmla="*/ 344 h 782"/>
                <a:gd name="T28" fmla="*/ 78 w 284"/>
                <a:gd name="T29" fmla="*/ 298 h 782"/>
                <a:gd name="T30" fmla="*/ 75 w 284"/>
                <a:gd name="T31" fmla="*/ 278 h 782"/>
                <a:gd name="T32" fmla="*/ 62 w 284"/>
                <a:gd name="T33" fmla="*/ 236 h 782"/>
                <a:gd name="T34" fmla="*/ 52 w 284"/>
                <a:gd name="T35" fmla="*/ 193 h 782"/>
                <a:gd name="T36" fmla="*/ 39 w 284"/>
                <a:gd name="T37" fmla="*/ 142 h 782"/>
                <a:gd name="T38" fmla="*/ 32 w 284"/>
                <a:gd name="T39" fmla="*/ 96 h 782"/>
                <a:gd name="T40" fmla="*/ 23 w 284"/>
                <a:gd name="T41" fmla="*/ 53 h 782"/>
                <a:gd name="T42" fmla="*/ 14 w 284"/>
                <a:gd name="T43" fmla="*/ 32 h 782"/>
                <a:gd name="T44" fmla="*/ 0 w 284"/>
                <a:gd name="T45" fmla="*/ 9 h 782"/>
                <a:gd name="T46" fmla="*/ 2 w 284"/>
                <a:gd name="T47" fmla="*/ 0 h 782"/>
                <a:gd name="T48" fmla="*/ 11 w 284"/>
                <a:gd name="T49" fmla="*/ 2 h 782"/>
                <a:gd name="T50" fmla="*/ 11 w 284"/>
                <a:gd name="T51" fmla="*/ 2 h 7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13 w 241"/>
                <a:gd name="T1" fmla="*/ 0 h 120"/>
                <a:gd name="T2" fmla="*/ 53 w 241"/>
                <a:gd name="T3" fmla="*/ 14 h 120"/>
                <a:gd name="T4" fmla="*/ 85 w 241"/>
                <a:gd name="T5" fmla="*/ 31 h 120"/>
                <a:gd name="T6" fmla="*/ 99 w 241"/>
                <a:gd name="T7" fmla="*/ 39 h 120"/>
                <a:gd name="T8" fmla="*/ 116 w 241"/>
                <a:gd name="T9" fmla="*/ 46 h 120"/>
                <a:gd name="T10" fmla="*/ 121 w 241"/>
                <a:gd name="T11" fmla="*/ 54 h 120"/>
                <a:gd name="T12" fmla="*/ 118 w 241"/>
                <a:gd name="T13" fmla="*/ 59 h 120"/>
                <a:gd name="T14" fmla="*/ 112 w 241"/>
                <a:gd name="T15" fmla="*/ 59 h 120"/>
                <a:gd name="T16" fmla="*/ 42 w 241"/>
                <a:gd name="T17" fmla="*/ 39 h 120"/>
                <a:gd name="T18" fmla="*/ 5 w 241"/>
                <a:gd name="T19" fmla="*/ 19 h 120"/>
                <a:gd name="T20" fmla="*/ 0 w 241"/>
                <a:gd name="T21" fmla="*/ 5 h 120"/>
                <a:gd name="T22" fmla="*/ 5 w 241"/>
                <a:gd name="T23" fmla="*/ 0 h 120"/>
                <a:gd name="T24" fmla="*/ 13 w 241"/>
                <a:gd name="T25" fmla="*/ 0 h 120"/>
                <a:gd name="T26" fmla="*/ 13 w 241"/>
                <a:gd name="T27" fmla="*/ 0 h 1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51 w 103"/>
                <a:gd name="T1" fmla="*/ 10 h 129"/>
                <a:gd name="T2" fmla="*/ 28 w 103"/>
                <a:gd name="T3" fmla="*/ 52 h 129"/>
                <a:gd name="T4" fmla="*/ 11 w 103"/>
                <a:gd name="T5" fmla="*/ 63 h 129"/>
                <a:gd name="T6" fmla="*/ 2 w 103"/>
                <a:gd name="T7" fmla="*/ 64 h 129"/>
                <a:gd name="T8" fmla="*/ 0 w 103"/>
                <a:gd name="T9" fmla="*/ 56 h 129"/>
                <a:gd name="T10" fmla="*/ 5 w 103"/>
                <a:gd name="T11" fmla="*/ 34 h 129"/>
                <a:gd name="T12" fmla="*/ 38 w 103"/>
                <a:gd name="T13" fmla="*/ 2 h 129"/>
                <a:gd name="T14" fmla="*/ 48 w 103"/>
                <a:gd name="T15" fmla="*/ 0 h 129"/>
                <a:gd name="T16" fmla="*/ 51 w 103"/>
                <a:gd name="T17" fmla="*/ 10 h 129"/>
                <a:gd name="T18" fmla="*/ 51 w 103"/>
                <a:gd name="T19" fmla="*/ 10 h 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6 w 458"/>
                <a:gd name="T1" fmla="*/ 10 h 139"/>
                <a:gd name="T2" fmla="*/ 70 w 458"/>
                <a:gd name="T3" fmla="*/ 0 h 139"/>
                <a:gd name="T4" fmla="*/ 132 w 458"/>
                <a:gd name="T5" fmla="*/ 4 h 139"/>
                <a:gd name="T6" fmla="*/ 218 w 458"/>
                <a:gd name="T7" fmla="*/ 38 h 139"/>
                <a:gd name="T8" fmla="*/ 228 w 458"/>
                <a:gd name="T9" fmla="*/ 47 h 139"/>
                <a:gd name="T10" fmla="*/ 230 w 458"/>
                <a:gd name="T11" fmla="*/ 65 h 139"/>
                <a:gd name="T12" fmla="*/ 222 w 458"/>
                <a:gd name="T13" fmla="*/ 70 h 139"/>
                <a:gd name="T14" fmla="*/ 212 w 458"/>
                <a:gd name="T15" fmla="*/ 68 h 139"/>
                <a:gd name="T16" fmla="*/ 202 w 458"/>
                <a:gd name="T17" fmla="*/ 62 h 139"/>
                <a:gd name="T18" fmla="*/ 184 w 458"/>
                <a:gd name="T19" fmla="*/ 49 h 139"/>
                <a:gd name="T20" fmla="*/ 167 w 458"/>
                <a:gd name="T21" fmla="*/ 37 h 139"/>
                <a:gd name="T22" fmla="*/ 150 w 458"/>
                <a:gd name="T23" fmla="*/ 26 h 139"/>
                <a:gd name="T24" fmla="*/ 129 w 458"/>
                <a:gd name="T25" fmla="*/ 18 h 139"/>
                <a:gd name="T26" fmla="*/ 69 w 458"/>
                <a:gd name="T27" fmla="*/ 15 h 139"/>
                <a:gd name="T28" fmla="*/ 8 w 458"/>
                <a:gd name="T29" fmla="*/ 24 h 139"/>
                <a:gd name="T30" fmla="*/ 0 w 458"/>
                <a:gd name="T31" fmla="*/ 18 h 139"/>
                <a:gd name="T32" fmla="*/ 6 w 458"/>
                <a:gd name="T33" fmla="*/ 10 h 139"/>
                <a:gd name="T34" fmla="*/ 6 w 458"/>
                <a:gd name="T35" fmla="*/ 10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34 w 66"/>
                <a:gd name="T1" fmla="*/ 9 h 163"/>
                <a:gd name="T2" fmla="*/ 31 w 66"/>
                <a:gd name="T3" fmla="*/ 48 h 163"/>
                <a:gd name="T4" fmla="*/ 16 w 66"/>
                <a:gd name="T5" fmla="*/ 75 h 163"/>
                <a:gd name="T6" fmla="*/ 12 w 66"/>
                <a:gd name="T7" fmla="*/ 81 h 163"/>
                <a:gd name="T8" fmla="*/ 7 w 66"/>
                <a:gd name="T9" fmla="*/ 82 h 163"/>
                <a:gd name="T10" fmla="*/ 0 w 66"/>
                <a:gd name="T11" fmla="*/ 71 h 163"/>
                <a:gd name="T12" fmla="*/ 3 w 66"/>
                <a:gd name="T13" fmla="*/ 40 h 163"/>
                <a:gd name="T14" fmla="*/ 11 w 66"/>
                <a:gd name="T15" fmla="*/ 23 h 163"/>
                <a:gd name="T16" fmla="*/ 20 w 66"/>
                <a:gd name="T17" fmla="*/ 6 h 163"/>
                <a:gd name="T18" fmla="*/ 23 w 66"/>
                <a:gd name="T19" fmla="*/ 1 h 163"/>
                <a:gd name="T20" fmla="*/ 28 w 66"/>
                <a:gd name="T21" fmla="*/ 0 h 163"/>
                <a:gd name="T22" fmla="*/ 34 w 66"/>
                <a:gd name="T23" fmla="*/ 9 h 163"/>
                <a:gd name="T24" fmla="*/ 34 w 66"/>
                <a:gd name="T25" fmla="*/ 9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8"/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6 w 469"/>
                <a:gd name="T1" fmla="*/ 7 h 122"/>
                <a:gd name="T2" fmla="*/ 70 w 469"/>
                <a:gd name="T3" fmla="*/ 0 h 122"/>
                <a:gd name="T4" fmla="*/ 135 w 469"/>
                <a:gd name="T5" fmla="*/ 2 h 122"/>
                <a:gd name="T6" fmla="*/ 221 w 469"/>
                <a:gd name="T7" fmla="*/ 25 h 122"/>
                <a:gd name="T8" fmla="*/ 234 w 469"/>
                <a:gd name="T9" fmla="*/ 35 h 122"/>
                <a:gd name="T10" fmla="*/ 235 w 469"/>
                <a:gd name="T11" fmla="*/ 49 h 122"/>
                <a:gd name="T12" fmla="*/ 227 w 469"/>
                <a:gd name="T13" fmla="*/ 60 h 122"/>
                <a:gd name="T14" fmla="*/ 212 w 469"/>
                <a:gd name="T15" fmla="*/ 61 h 122"/>
                <a:gd name="T16" fmla="*/ 171 w 469"/>
                <a:gd name="T17" fmla="*/ 45 h 122"/>
                <a:gd name="T18" fmla="*/ 153 w 469"/>
                <a:gd name="T19" fmla="*/ 36 h 122"/>
                <a:gd name="T20" fmla="*/ 130 w 469"/>
                <a:gd name="T21" fmla="*/ 28 h 122"/>
                <a:gd name="T22" fmla="*/ 68 w 469"/>
                <a:gd name="T23" fmla="*/ 20 h 122"/>
                <a:gd name="T24" fmla="*/ 8 w 469"/>
                <a:gd name="T25" fmla="*/ 21 h 122"/>
                <a:gd name="T26" fmla="*/ 0 w 469"/>
                <a:gd name="T27" fmla="*/ 15 h 122"/>
                <a:gd name="T28" fmla="*/ 6 w 469"/>
                <a:gd name="T29" fmla="*/ 7 h 122"/>
                <a:gd name="T30" fmla="*/ 6 w 469"/>
                <a:gd name="T31" fmla="*/ 7 h 1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22 w 43"/>
                <a:gd name="T1" fmla="*/ 11 h 133"/>
                <a:gd name="T2" fmla="*/ 16 w 43"/>
                <a:gd name="T3" fmla="*/ 46 h 133"/>
                <a:gd name="T4" fmla="*/ 18 w 43"/>
                <a:gd name="T5" fmla="*/ 56 h 133"/>
                <a:gd name="T6" fmla="*/ 12 w 43"/>
                <a:gd name="T7" fmla="*/ 67 h 133"/>
                <a:gd name="T8" fmla="*/ 2 w 43"/>
                <a:gd name="T9" fmla="*/ 60 h 133"/>
                <a:gd name="T10" fmla="*/ 0 w 43"/>
                <a:gd name="T11" fmla="*/ 47 h 133"/>
                <a:gd name="T12" fmla="*/ 1 w 43"/>
                <a:gd name="T13" fmla="*/ 24 h 133"/>
                <a:gd name="T14" fmla="*/ 11 w 43"/>
                <a:gd name="T15" fmla="*/ 3 h 133"/>
                <a:gd name="T16" fmla="*/ 20 w 43"/>
                <a:gd name="T17" fmla="*/ 0 h 133"/>
                <a:gd name="T18" fmla="*/ 22 w 43"/>
                <a:gd name="T19" fmla="*/ 11 h 133"/>
                <a:gd name="T20" fmla="*/ 22 w 43"/>
                <a:gd name="T21" fmla="*/ 11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24 w 47"/>
                <a:gd name="T1" fmla="*/ 7 h 141"/>
                <a:gd name="T2" fmla="*/ 21 w 47"/>
                <a:gd name="T3" fmla="*/ 60 h 141"/>
                <a:gd name="T4" fmla="*/ 18 w 47"/>
                <a:gd name="T5" fmla="*/ 68 h 141"/>
                <a:gd name="T6" fmla="*/ 11 w 47"/>
                <a:gd name="T7" fmla="*/ 70 h 141"/>
                <a:gd name="T8" fmla="*/ 0 w 47"/>
                <a:gd name="T9" fmla="*/ 60 h 141"/>
                <a:gd name="T10" fmla="*/ 10 w 47"/>
                <a:gd name="T11" fmla="*/ 6 h 141"/>
                <a:gd name="T12" fmla="*/ 17 w 47"/>
                <a:gd name="T13" fmla="*/ 0 h 141"/>
                <a:gd name="T14" fmla="*/ 24 w 47"/>
                <a:gd name="T15" fmla="*/ 7 h 141"/>
                <a:gd name="T16" fmla="*/ 24 w 47"/>
                <a:gd name="T17" fmla="*/ 7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1"/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12 w 572"/>
                <a:gd name="T1" fmla="*/ 0 h 167"/>
                <a:gd name="T2" fmla="*/ 48 w 572"/>
                <a:gd name="T3" fmla="*/ 12 h 167"/>
                <a:gd name="T4" fmla="*/ 83 w 572"/>
                <a:gd name="T5" fmla="*/ 25 h 167"/>
                <a:gd name="T6" fmla="*/ 175 w 572"/>
                <a:gd name="T7" fmla="*/ 48 h 167"/>
                <a:gd name="T8" fmla="*/ 226 w 572"/>
                <a:gd name="T9" fmla="*/ 55 h 167"/>
                <a:gd name="T10" fmla="*/ 253 w 572"/>
                <a:gd name="T11" fmla="*/ 63 h 167"/>
                <a:gd name="T12" fmla="*/ 279 w 572"/>
                <a:gd name="T13" fmla="*/ 69 h 167"/>
                <a:gd name="T14" fmla="*/ 286 w 572"/>
                <a:gd name="T15" fmla="*/ 77 h 167"/>
                <a:gd name="T16" fmla="*/ 279 w 572"/>
                <a:gd name="T17" fmla="*/ 84 h 167"/>
                <a:gd name="T18" fmla="*/ 222 w 572"/>
                <a:gd name="T19" fmla="*/ 81 h 167"/>
                <a:gd name="T20" fmla="*/ 170 w 572"/>
                <a:gd name="T21" fmla="*/ 73 h 167"/>
                <a:gd name="T22" fmla="*/ 125 w 572"/>
                <a:gd name="T23" fmla="*/ 57 h 167"/>
                <a:gd name="T24" fmla="*/ 104 w 572"/>
                <a:gd name="T25" fmla="*/ 48 h 167"/>
                <a:gd name="T26" fmla="*/ 79 w 572"/>
                <a:gd name="T27" fmla="*/ 38 h 167"/>
                <a:gd name="T28" fmla="*/ 8 w 572"/>
                <a:gd name="T29" fmla="*/ 21 h 167"/>
                <a:gd name="T30" fmla="*/ 0 w 572"/>
                <a:gd name="T31" fmla="*/ 8 h 167"/>
                <a:gd name="T32" fmla="*/ 4 w 572"/>
                <a:gd name="T33" fmla="*/ 2 h 167"/>
                <a:gd name="T34" fmla="*/ 12 w 572"/>
                <a:gd name="T35" fmla="*/ 0 h 167"/>
                <a:gd name="T36" fmla="*/ 12 w 572"/>
                <a:gd name="T37" fmla="*/ 0 h 1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22 w 133"/>
                <a:gd name="T1" fmla="*/ 4 h 162"/>
                <a:gd name="T2" fmla="*/ 46 w 133"/>
                <a:gd name="T3" fmla="*/ 38 h 162"/>
                <a:gd name="T4" fmla="*/ 64 w 133"/>
                <a:gd name="T5" fmla="*/ 72 h 162"/>
                <a:gd name="T6" fmla="*/ 66 w 133"/>
                <a:gd name="T7" fmla="*/ 76 h 162"/>
                <a:gd name="T8" fmla="*/ 64 w 133"/>
                <a:gd name="T9" fmla="*/ 81 h 162"/>
                <a:gd name="T10" fmla="*/ 54 w 133"/>
                <a:gd name="T11" fmla="*/ 81 h 162"/>
                <a:gd name="T12" fmla="*/ 19 w 133"/>
                <a:gd name="T13" fmla="*/ 55 h 162"/>
                <a:gd name="T14" fmla="*/ 2 w 133"/>
                <a:gd name="T15" fmla="*/ 16 h 162"/>
                <a:gd name="T16" fmla="*/ 0 w 133"/>
                <a:gd name="T17" fmla="*/ 7 h 162"/>
                <a:gd name="T18" fmla="*/ 6 w 133"/>
                <a:gd name="T19" fmla="*/ 0 h 162"/>
                <a:gd name="T20" fmla="*/ 22 w 133"/>
                <a:gd name="T21" fmla="*/ 4 h 162"/>
                <a:gd name="T22" fmla="*/ 22 w 133"/>
                <a:gd name="T23" fmla="*/ 4 h 1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7 w 676"/>
                <a:gd name="T1" fmla="*/ 0 h 281"/>
                <a:gd name="T2" fmla="*/ 42 w 676"/>
                <a:gd name="T3" fmla="*/ 9 h 281"/>
                <a:gd name="T4" fmla="*/ 57 w 676"/>
                <a:gd name="T5" fmla="*/ 18 h 281"/>
                <a:gd name="T6" fmla="*/ 74 w 676"/>
                <a:gd name="T7" fmla="*/ 26 h 281"/>
                <a:gd name="T8" fmla="*/ 96 w 676"/>
                <a:gd name="T9" fmla="*/ 35 h 281"/>
                <a:gd name="T10" fmla="*/ 116 w 676"/>
                <a:gd name="T11" fmla="*/ 42 h 281"/>
                <a:gd name="T12" fmla="*/ 154 w 676"/>
                <a:gd name="T13" fmla="*/ 54 h 281"/>
                <a:gd name="T14" fmla="*/ 191 w 676"/>
                <a:gd name="T15" fmla="*/ 66 h 281"/>
                <a:gd name="T16" fmla="*/ 233 w 676"/>
                <a:gd name="T17" fmla="*/ 83 h 281"/>
                <a:gd name="T18" fmla="*/ 259 w 676"/>
                <a:gd name="T19" fmla="*/ 93 h 281"/>
                <a:gd name="T20" fmla="*/ 280 w 676"/>
                <a:gd name="T21" fmla="*/ 101 h 281"/>
                <a:gd name="T22" fmla="*/ 332 w 676"/>
                <a:gd name="T23" fmla="*/ 112 h 281"/>
                <a:gd name="T24" fmla="*/ 338 w 676"/>
                <a:gd name="T25" fmla="*/ 127 h 281"/>
                <a:gd name="T26" fmla="*/ 336 w 676"/>
                <a:gd name="T27" fmla="*/ 137 h 281"/>
                <a:gd name="T28" fmla="*/ 331 w 676"/>
                <a:gd name="T29" fmla="*/ 140 h 281"/>
                <a:gd name="T30" fmla="*/ 278 w 676"/>
                <a:gd name="T31" fmla="*/ 121 h 281"/>
                <a:gd name="T32" fmla="*/ 254 w 676"/>
                <a:gd name="T33" fmla="*/ 109 h 281"/>
                <a:gd name="T34" fmla="*/ 227 w 676"/>
                <a:gd name="T35" fmla="*/ 96 h 281"/>
                <a:gd name="T36" fmla="*/ 206 w 676"/>
                <a:gd name="T37" fmla="*/ 87 h 281"/>
                <a:gd name="T38" fmla="*/ 186 w 676"/>
                <a:gd name="T39" fmla="*/ 80 h 281"/>
                <a:gd name="T40" fmla="*/ 148 w 676"/>
                <a:gd name="T41" fmla="*/ 67 h 281"/>
                <a:gd name="T42" fmla="*/ 111 w 676"/>
                <a:gd name="T43" fmla="*/ 55 h 281"/>
                <a:gd name="T44" fmla="*/ 69 w 676"/>
                <a:gd name="T45" fmla="*/ 40 h 281"/>
                <a:gd name="T46" fmla="*/ 39 w 676"/>
                <a:gd name="T47" fmla="*/ 24 h 281"/>
                <a:gd name="T48" fmla="*/ 25 w 676"/>
                <a:gd name="T49" fmla="*/ 17 h 281"/>
                <a:gd name="T50" fmla="*/ 7 w 676"/>
                <a:gd name="T51" fmla="*/ 14 h 281"/>
                <a:gd name="T52" fmla="*/ 0 w 676"/>
                <a:gd name="T53" fmla="*/ 7 h 281"/>
                <a:gd name="T54" fmla="*/ 7 w 676"/>
                <a:gd name="T55" fmla="*/ 0 h 281"/>
                <a:gd name="T56" fmla="*/ 7 w 676"/>
                <a:gd name="T57" fmla="*/ 0 h 28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26 w 110"/>
                <a:gd name="T1" fmla="*/ 9 h 1169"/>
                <a:gd name="T2" fmla="*/ 34 w 110"/>
                <a:gd name="T3" fmla="*/ 133 h 1169"/>
                <a:gd name="T4" fmla="*/ 46 w 110"/>
                <a:gd name="T5" fmla="*/ 257 h 1169"/>
                <a:gd name="T6" fmla="*/ 53 w 110"/>
                <a:gd name="T7" fmla="*/ 391 h 1169"/>
                <a:gd name="T8" fmla="*/ 55 w 110"/>
                <a:gd name="T9" fmla="*/ 470 h 1169"/>
                <a:gd name="T10" fmla="*/ 56 w 110"/>
                <a:gd name="T11" fmla="*/ 568 h 1169"/>
                <a:gd name="T12" fmla="*/ 52 w 110"/>
                <a:gd name="T13" fmla="*/ 580 h 1169"/>
                <a:gd name="T14" fmla="*/ 42 w 110"/>
                <a:gd name="T15" fmla="*/ 584 h 1169"/>
                <a:gd name="T16" fmla="*/ 25 w 110"/>
                <a:gd name="T17" fmla="*/ 570 h 1169"/>
                <a:gd name="T18" fmla="*/ 17 w 110"/>
                <a:gd name="T19" fmla="*/ 474 h 1169"/>
                <a:gd name="T20" fmla="*/ 14 w 110"/>
                <a:gd name="T21" fmla="*/ 392 h 1169"/>
                <a:gd name="T22" fmla="*/ 9 w 110"/>
                <a:gd name="T23" fmla="*/ 260 h 1169"/>
                <a:gd name="T24" fmla="*/ 2 w 110"/>
                <a:gd name="T25" fmla="*/ 132 h 1169"/>
                <a:gd name="T26" fmla="*/ 0 w 110"/>
                <a:gd name="T27" fmla="*/ 5 h 1169"/>
                <a:gd name="T28" fmla="*/ 3 w 110"/>
                <a:gd name="T29" fmla="*/ 0 h 1169"/>
                <a:gd name="T30" fmla="*/ 13 w 110"/>
                <a:gd name="T31" fmla="*/ 0 h 1169"/>
                <a:gd name="T32" fmla="*/ 26 w 110"/>
                <a:gd name="T33" fmla="*/ 9 h 1169"/>
                <a:gd name="T34" fmla="*/ 26 w 110"/>
                <a:gd name="T35" fmla="*/ 9 h 11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41 w 82"/>
                <a:gd name="T1" fmla="*/ 7 h 956"/>
                <a:gd name="T2" fmla="*/ 38 w 82"/>
                <a:gd name="T3" fmla="*/ 229 h 956"/>
                <a:gd name="T4" fmla="*/ 36 w 82"/>
                <a:gd name="T5" fmla="*/ 337 h 956"/>
                <a:gd name="T6" fmla="*/ 40 w 82"/>
                <a:gd name="T7" fmla="*/ 463 h 956"/>
                <a:gd name="T8" fmla="*/ 36 w 82"/>
                <a:gd name="T9" fmla="*/ 474 h 956"/>
                <a:gd name="T10" fmla="*/ 25 w 82"/>
                <a:gd name="T11" fmla="*/ 478 h 956"/>
                <a:gd name="T12" fmla="*/ 10 w 82"/>
                <a:gd name="T13" fmla="*/ 463 h 956"/>
                <a:gd name="T14" fmla="*/ 7 w 82"/>
                <a:gd name="T15" fmla="*/ 400 h 956"/>
                <a:gd name="T16" fmla="*/ 0 w 82"/>
                <a:gd name="T17" fmla="*/ 338 h 956"/>
                <a:gd name="T18" fmla="*/ 2 w 82"/>
                <a:gd name="T19" fmla="*/ 228 h 956"/>
                <a:gd name="T20" fmla="*/ 8 w 82"/>
                <a:gd name="T21" fmla="*/ 169 h 956"/>
                <a:gd name="T22" fmla="*/ 17 w 82"/>
                <a:gd name="T23" fmla="*/ 118 h 956"/>
                <a:gd name="T24" fmla="*/ 27 w 82"/>
                <a:gd name="T25" fmla="*/ 7 h 956"/>
                <a:gd name="T26" fmla="*/ 35 w 82"/>
                <a:gd name="T27" fmla="*/ 0 h 956"/>
                <a:gd name="T28" fmla="*/ 41 w 82"/>
                <a:gd name="T29" fmla="*/ 7 h 956"/>
                <a:gd name="T30" fmla="*/ 41 w 82"/>
                <a:gd name="T31" fmla="*/ 7 h 9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40 w 88"/>
                <a:gd name="T1" fmla="*/ 14 h 1258"/>
                <a:gd name="T2" fmla="*/ 40 w 88"/>
                <a:gd name="T3" fmla="*/ 19 h 1258"/>
                <a:gd name="T4" fmla="*/ 40 w 88"/>
                <a:gd name="T5" fmla="*/ 26 h 1258"/>
                <a:gd name="T6" fmla="*/ 40 w 88"/>
                <a:gd name="T7" fmla="*/ 36 h 1258"/>
                <a:gd name="T8" fmla="*/ 40 w 88"/>
                <a:gd name="T9" fmla="*/ 42 h 1258"/>
                <a:gd name="T10" fmla="*/ 40 w 88"/>
                <a:gd name="T11" fmla="*/ 48 h 1258"/>
                <a:gd name="T12" fmla="*/ 40 w 88"/>
                <a:gd name="T13" fmla="*/ 50 h 1258"/>
                <a:gd name="T14" fmla="*/ 40 w 88"/>
                <a:gd name="T15" fmla="*/ 51 h 1258"/>
                <a:gd name="T16" fmla="*/ 40 w 88"/>
                <a:gd name="T17" fmla="*/ 52 h 1258"/>
                <a:gd name="T18" fmla="*/ 40 w 88"/>
                <a:gd name="T19" fmla="*/ 53 h 1258"/>
                <a:gd name="T20" fmla="*/ 40 w 88"/>
                <a:gd name="T21" fmla="*/ 57 h 1258"/>
                <a:gd name="T22" fmla="*/ 41 w 88"/>
                <a:gd name="T23" fmla="*/ 96 h 1258"/>
                <a:gd name="T24" fmla="*/ 41 w 88"/>
                <a:gd name="T25" fmla="*/ 134 h 1258"/>
                <a:gd name="T26" fmla="*/ 41 w 88"/>
                <a:gd name="T27" fmla="*/ 139 h 1258"/>
                <a:gd name="T28" fmla="*/ 41 w 88"/>
                <a:gd name="T29" fmla="*/ 142 h 1258"/>
                <a:gd name="T30" fmla="*/ 41 w 88"/>
                <a:gd name="T31" fmla="*/ 143 h 1258"/>
                <a:gd name="T32" fmla="*/ 41 w 88"/>
                <a:gd name="T33" fmla="*/ 144 h 1258"/>
                <a:gd name="T34" fmla="*/ 41 w 88"/>
                <a:gd name="T35" fmla="*/ 145 h 1258"/>
                <a:gd name="T36" fmla="*/ 41 w 88"/>
                <a:gd name="T37" fmla="*/ 150 h 1258"/>
                <a:gd name="T38" fmla="*/ 41 w 88"/>
                <a:gd name="T39" fmla="*/ 155 h 1258"/>
                <a:gd name="T40" fmla="*/ 41 w 88"/>
                <a:gd name="T41" fmla="*/ 167 h 1258"/>
                <a:gd name="T42" fmla="*/ 41 w 88"/>
                <a:gd name="T43" fmla="*/ 172 h 1258"/>
                <a:gd name="T44" fmla="*/ 41 w 88"/>
                <a:gd name="T45" fmla="*/ 173 h 1258"/>
                <a:gd name="T46" fmla="*/ 41 w 88"/>
                <a:gd name="T47" fmla="*/ 175 h 1258"/>
                <a:gd name="T48" fmla="*/ 41 w 88"/>
                <a:gd name="T49" fmla="*/ 177 h 1258"/>
                <a:gd name="T50" fmla="*/ 41 w 88"/>
                <a:gd name="T51" fmla="*/ 178 h 1258"/>
                <a:gd name="T52" fmla="*/ 43 w 88"/>
                <a:gd name="T53" fmla="*/ 252 h 1258"/>
                <a:gd name="T54" fmla="*/ 42 w 88"/>
                <a:gd name="T55" fmla="*/ 319 h 1258"/>
                <a:gd name="T56" fmla="*/ 39 w 88"/>
                <a:gd name="T57" fmla="*/ 458 h 1258"/>
                <a:gd name="T58" fmla="*/ 33 w 88"/>
                <a:gd name="T59" fmla="*/ 610 h 1258"/>
                <a:gd name="T60" fmla="*/ 28 w 88"/>
                <a:gd name="T61" fmla="*/ 622 h 1258"/>
                <a:gd name="T62" fmla="*/ 17 w 88"/>
                <a:gd name="T63" fmla="*/ 629 h 1258"/>
                <a:gd name="T64" fmla="*/ 6 w 88"/>
                <a:gd name="T65" fmla="*/ 629 h 1258"/>
                <a:gd name="T66" fmla="*/ 0 w 88"/>
                <a:gd name="T67" fmla="*/ 621 h 1258"/>
                <a:gd name="T68" fmla="*/ 0 w 88"/>
                <a:gd name="T69" fmla="*/ 458 h 1258"/>
                <a:gd name="T70" fmla="*/ 3 w 88"/>
                <a:gd name="T71" fmla="*/ 319 h 1258"/>
                <a:gd name="T72" fmla="*/ 4 w 88"/>
                <a:gd name="T73" fmla="*/ 253 h 1258"/>
                <a:gd name="T74" fmla="*/ 2 w 88"/>
                <a:gd name="T75" fmla="*/ 179 h 1258"/>
                <a:gd name="T76" fmla="*/ 8 w 88"/>
                <a:gd name="T77" fmla="*/ 96 h 1258"/>
                <a:gd name="T78" fmla="*/ 15 w 88"/>
                <a:gd name="T79" fmla="*/ 14 h 1258"/>
                <a:gd name="T80" fmla="*/ 19 w 88"/>
                <a:gd name="T81" fmla="*/ 4 h 1258"/>
                <a:gd name="T82" fmla="*/ 27 w 88"/>
                <a:gd name="T83" fmla="*/ 0 h 1258"/>
                <a:gd name="T84" fmla="*/ 40 w 88"/>
                <a:gd name="T85" fmla="*/ 14 h 1258"/>
                <a:gd name="T86" fmla="*/ 40 w 88"/>
                <a:gd name="T87" fmla="*/ 14 h 12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11 w 1368"/>
                <a:gd name="T1" fmla="*/ 11 h 97"/>
                <a:gd name="T2" fmla="*/ 80 w 1368"/>
                <a:gd name="T3" fmla="*/ 16 h 97"/>
                <a:gd name="T4" fmla="*/ 250 w 1368"/>
                <a:gd name="T5" fmla="*/ 19 h 97"/>
                <a:gd name="T6" fmla="*/ 420 w 1368"/>
                <a:gd name="T7" fmla="*/ 12 h 97"/>
                <a:gd name="T8" fmla="*/ 500 w 1368"/>
                <a:gd name="T9" fmla="*/ 7 h 97"/>
                <a:gd name="T10" fmla="*/ 519 w 1368"/>
                <a:gd name="T11" fmla="*/ 9 h 97"/>
                <a:gd name="T12" fmla="*/ 657 w 1368"/>
                <a:gd name="T13" fmla="*/ 1 h 97"/>
                <a:gd name="T14" fmla="*/ 666 w 1368"/>
                <a:gd name="T15" fmla="*/ 0 h 97"/>
                <a:gd name="T16" fmla="*/ 680 w 1368"/>
                <a:gd name="T17" fmla="*/ 5 h 97"/>
                <a:gd name="T18" fmla="*/ 685 w 1368"/>
                <a:gd name="T19" fmla="*/ 19 h 97"/>
                <a:gd name="T20" fmla="*/ 680 w 1368"/>
                <a:gd name="T21" fmla="*/ 32 h 97"/>
                <a:gd name="T22" fmla="*/ 666 w 1368"/>
                <a:gd name="T23" fmla="*/ 37 h 97"/>
                <a:gd name="T24" fmla="*/ 657 w 1368"/>
                <a:gd name="T25" fmla="*/ 36 h 97"/>
                <a:gd name="T26" fmla="*/ 519 w 1368"/>
                <a:gd name="T27" fmla="*/ 44 h 97"/>
                <a:gd name="T28" fmla="*/ 500 w 1368"/>
                <a:gd name="T29" fmla="*/ 45 h 97"/>
                <a:gd name="T30" fmla="*/ 420 w 1368"/>
                <a:gd name="T31" fmla="*/ 48 h 97"/>
                <a:gd name="T32" fmla="*/ 249 w 1368"/>
                <a:gd name="T33" fmla="*/ 43 h 97"/>
                <a:gd name="T34" fmla="*/ 79 w 1368"/>
                <a:gd name="T35" fmla="*/ 30 h 97"/>
                <a:gd name="T36" fmla="*/ 11 w 1368"/>
                <a:gd name="T37" fmla="*/ 33 h 97"/>
                <a:gd name="T38" fmla="*/ 0 w 1368"/>
                <a:gd name="T39" fmla="*/ 22 h 97"/>
                <a:gd name="T40" fmla="*/ 2 w 1368"/>
                <a:gd name="T41" fmla="*/ 15 h 97"/>
                <a:gd name="T42" fmla="*/ 11 w 1368"/>
                <a:gd name="T43" fmla="*/ 11 h 97"/>
                <a:gd name="T44" fmla="*/ 11 w 1368"/>
                <a:gd name="T45" fmla="*/ 11 h 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18 w 406"/>
                <a:gd name="T1" fmla="*/ 2 h 770"/>
                <a:gd name="T2" fmla="*/ 103 w 406"/>
                <a:gd name="T3" fmla="*/ 0 h 770"/>
                <a:gd name="T4" fmla="*/ 186 w 406"/>
                <a:gd name="T5" fmla="*/ 9 h 770"/>
                <a:gd name="T6" fmla="*/ 200 w 406"/>
                <a:gd name="T7" fmla="*/ 15 h 770"/>
                <a:gd name="T8" fmla="*/ 203 w 406"/>
                <a:gd name="T9" fmla="*/ 30 h 770"/>
                <a:gd name="T10" fmla="*/ 195 w 406"/>
                <a:gd name="T11" fmla="*/ 147 h 770"/>
                <a:gd name="T12" fmla="*/ 188 w 406"/>
                <a:gd name="T13" fmla="*/ 260 h 770"/>
                <a:gd name="T14" fmla="*/ 179 w 406"/>
                <a:gd name="T15" fmla="*/ 373 h 770"/>
                <a:gd name="T16" fmla="*/ 174 w 406"/>
                <a:gd name="T17" fmla="*/ 382 h 770"/>
                <a:gd name="T18" fmla="*/ 165 w 406"/>
                <a:gd name="T19" fmla="*/ 385 h 770"/>
                <a:gd name="T20" fmla="*/ 152 w 406"/>
                <a:gd name="T21" fmla="*/ 372 h 770"/>
                <a:gd name="T22" fmla="*/ 155 w 406"/>
                <a:gd name="T23" fmla="*/ 145 h 770"/>
                <a:gd name="T24" fmla="*/ 162 w 406"/>
                <a:gd name="T25" fmla="*/ 46 h 770"/>
                <a:gd name="T26" fmla="*/ 92 w 406"/>
                <a:gd name="T27" fmla="*/ 39 h 770"/>
                <a:gd name="T28" fmla="*/ 20 w 406"/>
                <a:gd name="T29" fmla="*/ 39 h 770"/>
                <a:gd name="T30" fmla="*/ 6 w 406"/>
                <a:gd name="T31" fmla="*/ 34 h 770"/>
                <a:gd name="T32" fmla="*/ 0 w 406"/>
                <a:gd name="T33" fmla="*/ 21 h 770"/>
                <a:gd name="T34" fmla="*/ 5 w 406"/>
                <a:gd name="T35" fmla="*/ 8 h 770"/>
                <a:gd name="T36" fmla="*/ 18 w 406"/>
                <a:gd name="T37" fmla="*/ 2 h 770"/>
                <a:gd name="T38" fmla="*/ 18 w 406"/>
                <a:gd name="T39" fmla="*/ 2 h 7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8 w 334"/>
                <a:gd name="T1" fmla="*/ 9 h 455"/>
                <a:gd name="T2" fmla="*/ 73 w 334"/>
                <a:gd name="T3" fmla="*/ 7 h 455"/>
                <a:gd name="T4" fmla="*/ 138 w 334"/>
                <a:gd name="T5" fmla="*/ 3 h 455"/>
                <a:gd name="T6" fmla="*/ 153 w 334"/>
                <a:gd name="T7" fmla="*/ 0 h 455"/>
                <a:gd name="T8" fmla="*/ 167 w 334"/>
                <a:gd name="T9" fmla="*/ 5 h 455"/>
                <a:gd name="T10" fmla="*/ 167 w 334"/>
                <a:gd name="T11" fmla="*/ 21 h 455"/>
                <a:gd name="T12" fmla="*/ 166 w 334"/>
                <a:gd name="T13" fmla="*/ 55 h 455"/>
                <a:gd name="T14" fmla="*/ 167 w 334"/>
                <a:gd name="T15" fmla="*/ 89 h 455"/>
                <a:gd name="T16" fmla="*/ 165 w 334"/>
                <a:gd name="T17" fmla="*/ 192 h 455"/>
                <a:gd name="T18" fmla="*/ 162 w 334"/>
                <a:gd name="T19" fmla="*/ 209 h 455"/>
                <a:gd name="T20" fmla="*/ 156 w 334"/>
                <a:gd name="T21" fmla="*/ 221 h 455"/>
                <a:gd name="T22" fmla="*/ 148 w 334"/>
                <a:gd name="T23" fmla="*/ 227 h 455"/>
                <a:gd name="T24" fmla="*/ 137 w 334"/>
                <a:gd name="T25" fmla="*/ 224 h 455"/>
                <a:gd name="T26" fmla="*/ 129 w 334"/>
                <a:gd name="T27" fmla="*/ 214 h 455"/>
                <a:gd name="T28" fmla="*/ 121 w 334"/>
                <a:gd name="T29" fmla="*/ 195 h 455"/>
                <a:gd name="T30" fmla="*/ 124 w 334"/>
                <a:gd name="T31" fmla="*/ 89 h 455"/>
                <a:gd name="T32" fmla="*/ 130 w 334"/>
                <a:gd name="T33" fmla="*/ 28 h 455"/>
                <a:gd name="T34" fmla="*/ 7 w 334"/>
                <a:gd name="T35" fmla="*/ 24 h 455"/>
                <a:gd name="T36" fmla="*/ 0 w 334"/>
                <a:gd name="T37" fmla="*/ 16 h 455"/>
                <a:gd name="T38" fmla="*/ 8 w 334"/>
                <a:gd name="T39" fmla="*/ 9 h 455"/>
                <a:gd name="T40" fmla="*/ 8 w 334"/>
                <a:gd name="T41" fmla="*/ 9 h 4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25 w 68"/>
                <a:gd name="T1" fmla="*/ 7 h 627"/>
                <a:gd name="T2" fmla="*/ 27 w 68"/>
                <a:gd name="T3" fmla="*/ 134 h 627"/>
                <a:gd name="T4" fmla="*/ 32 w 68"/>
                <a:gd name="T5" fmla="*/ 262 h 627"/>
                <a:gd name="T6" fmla="*/ 32 w 68"/>
                <a:gd name="T7" fmla="*/ 281 h 627"/>
                <a:gd name="T8" fmla="*/ 34 w 68"/>
                <a:gd name="T9" fmla="*/ 297 h 627"/>
                <a:gd name="T10" fmla="*/ 29 w 68"/>
                <a:gd name="T11" fmla="*/ 310 h 627"/>
                <a:gd name="T12" fmla="*/ 17 w 68"/>
                <a:gd name="T13" fmla="*/ 314 h 627"/>
                <a:gd name="T14" fmla="*/ 1 w 68"/>
                <a:gd name="T15" fmla="*/ 297 h 627"/>
                <a:gd name="T16" fmla="*/ 2 w 68"/>
                <a:gd name="T17" fmla="*/ 281 h 627"/>
                <a:gd name="T18" fmla="*/ 0 w 68"/>
                <a:gd name="T19" fmla="*/ 262 h 627"/>
                <a:gd name="T20" fmla="*/ 3 w 68"/>
                <a:gd name="T21" fmla="*/ 134 h 627"/>
                <a:gd name="T22" fmla="*/ 10 w 68"/>
                <a:gd name="T23" fmla="*/ 7 h 627"/>
                <a:gd name="T24" fmla="*/ 18 w 68"/>
                <a:gd name="T25" fmla="*/ 0 h 627"/>
                <a:gd name="T26" fmla="*/ 25 w 68"/>
                <a:gd name="T27" fmla="*/ 7 h 627"/>
                <a:gd name="T28" fmla="*/ 25 w 68"/>
                <a:gd name="T29" fmla="*/ 7 h 6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8 w 327"/>
                <a:gd name="T1" fmla="*/ 0 h 105"/>
                <a:gd name="T2" fmla="*/ 54 w 327"/>
                <a:gd name="T3" fmla="*/ 6 h 105"/>
                <a:gd name="T4" fmla="*/ 138 w 327"/>
                <a:gd name="T5" fmla="*/ 25 h 105"/>
                <a:gd name="T6" fmla="*/ 157 w 327"/>
                <a:gd name="T7" fmla="*/ 32 h 105"/>
                <a:gd name="T8" fmla="*/ 163 w 327"/>
                <a:gd name="T9" fmla="*/ 40 h 105"/>
                <a:gd name="T10" fmla="*/ 157 w 327"/>
                <a:gd name="T11" fmla="*/ 47 h 105"/>
                <a:gd name="T12" fmla="*/ 135 w 327"/>
                <a:gd name="T13" fmla="*/ 52 h 105"/>
                <a:gd name="T14" fmla="*/ 47 w 327"/>
                <a:gd name="T15" fmla="*/ 33 h 105"/>
                <a:gd name="T16" fmla="*/ 4 w 327"/>
                <a:gd name="T17" fmla="*/ 13 h 105"/>
                <a:gd name="T18" fmla="*/ 0 w 327"/>
                <a:gd name="T19" fmla="*/ 4 h 105"/>
                <a:gd name="T20" fmla="*/ 8 w 327"/>
                <a:gd name="T21" fmla="*/ 0 h 105"/>
                <a:gd name="T22" fmla="*/ 8 w 327"/>
                <a:gd name="T23" fmla="*/ 0 h 1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20 w 86"/>
                <a:gd name="T1" fmla="*/ 8 h 395"/>
                <a:gd name="T2" fmla="*/ 43 w 86"/>
                <a:gd name="T3" fmla="*/ 176 h 395"/>
                <a:gd name="T4" fmla="*/ 40 w 86"/>
                <a:gd name="T5" fmla="*/ 190 h 395"/>
                <a:gd name="T6" fmla="*/ 29 w 86"/>
                <a:gd name="T7" fmla="*/ 198 h 395"/>
                <a:gd name="T8" fmla="*/ 16 w 86"/>
                <a:gd name="T9" fmla="*/ 196 h 395"/>
                <a:gd name="T10" fmla="*/ 6 w 86"/>
                <a:gd name="T11" fmla="*/ 184 h 395"/>
                <a:gd name="T12" fmla="*/ 0 w 86"/>
                <a:gd name="T13" fmla="*/ 137 h 395"/>
                <a:gd name="T14" fmla="*/ 2 w 86"/>
                <a:gd name="T15" fmla="*/ 97 h 395"/>
                <a:gd name="T16" fmla="*/ 3 w 86"/>
                <a:gd name="T17" fmla="*/ 10 h 395"/>
                <a:gd name="T18" fmla="*/ 5 w 86"/>
                <a:gd name="T19" fmla="*/ 3 h 395"/>
                <a:gd name="T20" fmla="*/ 11 w 86"/>
                <a:gd name="T21" fmla="*/ 0 h 395"/>
                <a:gd name="T22" fmla="*/ 20 w 86"/>
                <a:gd name="T23" fmla="*/ 8 h 395"/>
                <a:gd name="T24" fmla="*/ 20 w 86"/>
                <a:gd name="T25" fmla="*/ 8 h 3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7"/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12 w 120"/>
                <a:gd name="T1" fmla="*/ 0 h 221"/>
                <a:gd name="T2" fmla="*/ 43 w 120"/>
                <a:gd name="T3" fmla="*/ 41 h 221"/>
                <a:gd name="T4" fmla="*/ 60 w 120"/>
                <a:gd name="T5" fmla="*/ 89 h 221"/>
                <a:gd name="T6" fmla="*/ 57 w 120"/>
                <a:gd name="T7" fmla="*/ 103 h 221"/>
                <a:gd name="T8" fmla="*/ 47 w 120"/>
                <a:gd name="T9" fmla="*/ 110 h 221"/>
                <a:gd name="T10" fmla="*/ 34 w 120"/>
                <a:gd name="T11" fmla="*/ 109 h 221"/>
                <a:gd name="T12" fmla="*/ 25 w 120"/>
                <a:gd name="T13" fmla="*/ 98 h 221"/>
                <a:gd name="T14" fmla="*/ 20 w 120"/>
                <a:gd name="T15" fmla="*/ 50 h 221"/>
                <a:gd name="T16" fmla="*/ 15 w 120"/>
                <a:gd name="T17" fmla="*/ 29 h 221"/>
                <a:gd name="T18" fmla="*/ 10 w 120"/>
                <a:gd name="T19" fmla="*/ 20 h 221"/>
                <a:gd name="T20" fmla="*/ 2 w 120"/>
                <a:gd name="T21" fmla="*/ 10 h 221"/>
                <a:gd name="T22" fmla="*/ 0 w 120"/>
                <a:gd name="T23" fmla="*/ 5 h 221"/>
                <a:gd name="T24" fmla="*/ 2 w 120"/>
                <a:gd name="T25" fmla="*/ 0 h 221"/>
                <a:gd name="T26" fmla="*/ 12 w 120"/>
                <a:gd name="T27" fmla="*/ 0 h 221"/>
                <a:gd name="T28" fmla="*/ 12 w 120"/>
                <a:gd name="T29" fmla="*/ 0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8"/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8 w 104"/>
                <a:gd name="T1" fmla="*/ 18 h 201"/>
                <a:gd name="T2" fmla="*/ 13 w 104"/>
                <a:gd name="T3" fmla="*/ 88 h 201"/>
                <a:gd name="T4" fmla="*/ 52 w 104"/>
                <a:gd name="T5" fmla="*/ 83 h 201"/>
                <a:gd name="T6" fmla="*/ 50 w 104"/>
                <a:gd name="T7" fmla="*/ 93 h 201"/>
                <a:gd name="T8" fmla="*/ 0 w 104"/>
                <a:gd name="T9" fmla="*/ 101 h 201"/>
                <a:gd name="T10" fmla="*/ 1 w 104"/>
                <a:gd name="T11" fmla="*/ 3 h 201"/>
                <a:gd name="T12" fmla="*/ 8 w 104"/>
                <a:gd name="T13" fmla="*/ 0 h 201"/>
                <a:gd name="T14" fmla="*/ 8 w 104"/>
                <a:gd name="T15" fmla="*/ 18 h 201"/>
                <a:gd name="T16" fmla="*/ 8 w 104"/>
                <a:gd name="T17" fmla="*/ 18 h 2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9"/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11 w 142"/>
                <a:gd name="T1" fmla="*/ 1 h 177"/>
                <a:gd name="T2" fmla="*/ 16 w 142"/>
                <a:gd name="T3" fmla="*/ 73 h 177"/>
                <a:gd name="T4" fmla="*/ 51 w 142"/>
                <a:gd name="T5" fmla="*/ 73 h 177"/>
                <a:gd name="T6" fmla="*/ 69 w 142"/>
                <a:gd name="T7" fmla="*/ 54 h 177"/>
                <a:gd name="T8" fmla="*/ 71 w 142"/>
                <a:gd name="T9" fmla="*/ 84 h 177"/>
                <a:gd name="T10" fmla="*/ 9 w 142"/>
                <a:gd name="T11" fmla="*/ 88 h 177"/>
                <a:gd name="T12" fmla="*/ 0 w 142"/>
                <a:gd name="T13" fmla="*/ 82 h 177"/>
                <a:gd name="T14" fmla="*/ 2 w 142"/>
                <a:gd name="T15" fmla="*/ 0 h 177"/>
                <a:gd name="T16" fmla="*/ 11 w 142"/>
                <a:gd name="T17" fmla="*/ 1 h 177"/>
                <a:gd name="T18" fmla="*/ 11 w 142"/>
                <a:gd name="T19" fmla="*/ 1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0"/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15 w 154"/>
                <a:gd name="T1" fmla="*/ 15 h 226"/>
                <a:gd name="T2" fmla="*/ 12 w 154"/>
                <a:gd name="T3" fmla="*/ 99 h 226"/>
                <a:gd name="T4" fmla="*/ 77 w 154"/>
                <a:gd name="T5" fmla="*/ 92 h 226"/>
                <a:gd name="T6" fmla="*/ 73 w 154"/>
                <a:gd name="T7" fmla="*/ 114 h 226"/>
                <a:gd name="T8" fmla="*/ 22 w 154"/>
                <a:gd name="T9" fmla="*/ 111 h 226"/>
                <a:gd name="T10" fmla="*/ 2 w 154"/>
                <a:gd name="T11" fmla="*/ 106 h 226"/>
                <a:gd name="T12" fmla="*/ 0 w 154"/>
                <a:gd name="T13" fmla="*/ 16 h 226"/>
                <a:gd name="T14" fmla="*/ 6 w 154"/>
                <a:gd name="T15" fmla="*/ 8 h 226"/>
                <a:gd name="T16" fmla="*/ 53 w 154"/>
                <a:gd name="T17" fmla="*/ 0 h 226"/>
                <a:gd name="T18" fmla="*/ 48 w 154"/>
                <a:gd name="T19" fmla="*/ 25 h 226"/>
                <a:gd name="T20" fmla="*/ 15 w 154"/>
                <a:gd name="T21" fmla="*/ 15 h 226"/>
                <a:gd name="T22" fmla="*/ 15 w 154"/>
                <a:gd name="T23" fmla="*/ 15 h 2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1"/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5 h 193"/>
                <a:gd name="T2" fmla="*/ 5 w 111"/>
                <a:gd name="T3" fmla="*/ 97 h 193"/>
                <a:gd name="T4" fmla="*/ 54 w 111"/>
                <a:gd name="T5" fmla="*/ 85 h 193"/>
                <a:gd name="T6" fmla="*/ 55 w 111"/>
                <a:gd name="T7" fmla="*/ 75 h 193"/>
                <a:gd name="T8" fmla="*/ 16 w 111"/>
                <a:gd name="T9" fmla="*/ 82 h 193"/>
                <a:gd name="T10" fmla="*/ 15 w 111"/>
                <a:gd name="T11" fmla="*/ 0 h 193"/>
                <a:gd name="T12" fmla="*/ 0 w 111"/>
                <a:gd name="T13" fmla="*/ 5 h 193"/>
                <a:gd name="T14" fmla="*/ 0 w 111"/>
                <a:gd name="T15" fmla="*/ 5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2"/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4 w 36"/>
                <a:gd name="T1" fmla="*/ 3 h 171"/>
                <a:gd name="T2" fmla="*/ 0 w 36"/>
                <a:gd name="T3" fmla="*/ 84 h 171"/>
                <a:gd name="T4" fmla="*/ 14 w 36"/>
                <a:gd name="T5" fmla="*/ 85 h 171"/>
                <a:gd name="T6" fmla="*/ 18 w 36"/>
                <a:gd name="T7" fmla="*/ 0 h 171"/>
                <a:gd name="T8" fmla="*/ 4 w 36"/>
                <a:gd name="T9" fmla="*/ 3 h 171"/>
                <a:gd name="T10" fmla="*/ 4 w 36"/>
                <a:gd name="T11" fmla="*/ 3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33"/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3 h 173"/>
                <a:gd name="T2" fmla="*/ 57 w 131"/>
                <a:gd name="T3" fmla="*/ 0 h 173"/>
                <a:gd name="T4" fmla="*/ 65 w 131"/>
                <a:gd name="T5" fmla="*/ 67 h 173"/>
                <a:gd name="T6" fmla="*/ 61 w 131"/>
                <a:gd name="T7" fmla="*/ 86 h 173"/>
                <a:gd name="T8" fmla="*/ 48 w 131"/>
                <a:gd name="T9" fmla="*/ 87 h 173"/>
                <a:gd name="T10" fmla="*/ 46 w 131"/>
                <a:gd name="T11" fmla="*/ 12 h 173"/>
                <a:gd name="T12" fmla="*/ 0 w 131"/>
                <a:gd name="T13" fmla="*/ 23 h 173"/>
                <a:gd name="T14" fmla="*/ 0 w 131"/>
                <a:gd name="T15" fmla="*/ 3 h 173"/>
                <a:gd name="T16" fmla="*/ 0 w 131"/>
                <a:gd name="T17" fmla="*/ 3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34"/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61 w 232"/>
                <a:gd name="T1" fmla="*/ 0 h 386"/>
                <a:gd name="T2" fmla="*/ 60 w 232"/>
                <a:gd name="T3" fmla="*/ 95 h 386"/>
                <a:gd name="T4" fmla="*/ 0 w 232"/>
                <a:gd name="T5" fmla="*/ 71 h 386"/>
                <a:gd name="T6" fmla="*/ 6 w 232"/>
                <a:gd name="T7" fmla="*/ 91 h 386"/>
                <a:gd name="T8" fmla="*/ 60 w 232"/>
                <a:gd name="T9" fmla="*/ 116 h 386"/>
                <a:gd name="T10" fmla="*/ 56 w 232"/>
                <a:gd name="T11" fmla="*/ 170 h 386"/>
                <a:gd name="T12" fmla="*/ 3 w 232"/>
                <a:gd name="T13" fmla="*/ 156 h 386"/>
                <a:gd name="T14" fmla="*/ 1 w 232"/>
                <a:gd name="T15" fmla="*/ 171 h 386"/>
                <a:gd name="T16" fmla="*/ 111 w 232"/>
                <a:gd name="T17" fmla="*/ 193 h 386"/>
                <a:gd name="T18" fmla="*/ 113 w 232"/>
                <a:gd name="T19" fmla="*/ 181 h 386"/>
                <a:gd name="T20" fmla="*/ 71 w 232"/>
                <a:gd name="T21" fmla="*/ 171 h 386"/>
                <a:gd name="T22" fmla="*/ 72 w 232"/>
                <a:gd name="T23" fmla="*/ 122 h 386"/>
                <a:gd name="T24" fmla="*/ 116 w 232"/>
                <a:gd name="T25" fmla="*/ 132 h 386"/>
                <a:gd name="T26" fmla="*/ 116 w 232"/>
                <a:gd name="T27" fmla="*/ 116 h 386"/>
                <a:gd name="T28" fmla="*/ 74 w 232"/>
                <a:gd name="T29" fmla="*/ 92 h 386"/>
                <a:gd name="T30" fmla="*/ 72 w 232"/>
                <a:gd name="T31" fmla="*/ 3 h 386"/>
                <a:gd name="T32" fmla="*/ 61 w 232"/>
                <a:gd name="T33" fmla="*/ 0 h 386"/>
                <a:gd name="T34" fmla="*/ 61 w 232"/>
                <a:gd name="T35" fmla="*/ 0 h 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5"/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15 h 143"/>
                <a:gd name="T2" fmla="*/ 7 w 74"/>
                <a:gd name="T3" fmla="*/ 27 h 143"/>
                <a:gd name="T4" fmla="*/ 21 w 74"/>
                <a:gd name="T5" fmla="*/ 24 h 143"/>
                <a:gd name="T6" fmla="*/ 25 w 74"/>
                <a:gd name="T7" fmla="*/ 0 h 143"/>
                <a:gd name="T8" fmla="*/ 37 w 74"/>
                <a:gd name="T9" fmla="*/ 10 h 143"/>
                <a:gd name="T10" fmla="*/ 34 w 74"/>
                <a:gd name="T11" fmla="*/ 28 h 143"/>
                <a:gd name="T12" fmla="*/ 21 w 74"/>
                <a:gd name="T13" fmla="*/ 38 h 143"/>
                <a:gd name="T14" fmla="*/ 14 w 74"/>
                <a:gd name="T15" fmla="*/ 42 h 143"/>
                <a:gd name="T16" fmla="*/ 14 w 74"/>
                <a:gd name="T17" fmla="*/ 72 h 143"/>
                <a:gd name="T18" fmla="*/ 0 w 74"/>
                <a:gd name="T19" fmla="*/ 70 h 143"/>
                <a:gd name="T20" fmla="*/ 0 w 74"/>
                <a:gd name="T21" fmla="*/ 15 h 143"/>
                <a:gd name="T22" fmla="*/ 0 w 74"/>
                <a:gd name="T23" fmla="*/ 15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6"/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109 h 551"/>
                <a:gd name="T2" fmla="*/ 0 w 204"/>
                <a:gd name="T3" fmla="*/ 0 h 551"/>
                <a:gd name="T4" fmla="*/ 101 w 204"/>
                <a:gd name="T5" fmla="*/ 0 h 551"/>
                <a:gd name="T6" fmla="*/ 92 w 204"/>
                <a:gd name="T7" fmla="*/ 276 h 551"/>
                <a:gd name="T8" fmla="*/ 5 w 204"/>
                <a:gd name="T9" fmla="*/ 276 h 551"/>
                <a:gd name="T10" fmla="*/ 7 w 204"/>
                <a:gd name="T11" fmla="*/ 211 h 551"/>
                <a:gd name="T12" fmla="*/ 15 w 204"/>
                <a:gd name="T13" fmla="*/ 260 h 551"/>
                <a:gd name="T14" fmla="*/ 77 w 204"/>
                <a:gd name="T15" fmla="*/ 262 h 551"/>
                <a:gd name="T16" fmla="*/ 84 w 204"/>
                <a:gd name="T17" fmla="*/ 19 h 551"/>
                <a:gd name="T18" fmla="*/ 14 w 204"/>
                <a:gd name="T19" fmla="*/ 15 h 551"/>
                <a:gd name="T20" fmla="*/ 12 w 204"/>
                <a:gd name="T21" fmla="*/ 108 h 551"/>
                <a:gd name="T22" fmla="*/ 0 w 204"/>
                <a:gd name="T23" fmla="*/ 109 h 551"/>
                <a:gd name="T24" fmla="*/ 0 w 204"/>
                <a:gd name="T25" fmla="*/ 109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141" descr="na0144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362" y="4319464"/>
            <a:ext cx="1493838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40" descr="tn00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9" y="4592513"/>
            <a:ext cx="22939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4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597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Object-Oriented Programming (OOP) Lecture No. 1</vt:lpstr>
      <vt:lpstr>Course Objectives</vt:lpstr>
      <vt:lpstr>Course Contents</vt:lpstr>
      <vt:lpstr>Books</vt:lpstr>
      <vt:lpstr>Grading Policy</vt:lpstr>
      <vt:lpstr>Pre-requisite knowledge  (Programming fundamentals concepts )</vt:lpstr>
      <vt:lpstr>Object-Orientation (OO)</vt:lpstr>
      <vt:lpstr>Examples -Models</vt:lpstr>
      <vt:lpstr>Objects - Examples</vt:lpstr>
      <vt:lpstr>Why object orientation?</vt:lpstr>
      <vt:lpstr>What is an object?</vt:lpstr>
      <vt:lpstr>…what is an object?</vt:lpstr>
      <vt:lpstr>Example – Ali is a tangible object</vt:lpstr>
      <vt:lpstr>Example- Time is an intangible object</vt:lpstr>
      <vt:lpstr>Example- Date is an intangible object</vt:lpstr>
      <vt:lpstr>Programming Exercise (Recall)</vt:lpstr>
      <vt:lpstr>Reference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 Lecture No. 1</dc:title>
  <dc:creator>Moorche</dc:creator>
  <cp:lastModifiedBy>Moorche</cp:lastModifiedBy>
  <cp:revision>38</cp:revision>
  <dcterms:created xsi:type="dcterms:W3CDTF">2019-10-30T14:19:54Z</dcterms:created>
  <dcterms:modified xsi:type="dcterms:W3CDTF">2021-11-08T07:59:07Z</dcterms:modified>
</cp:coreProperties>
</file>