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3"/>
  </p:sldMasterIdLst>
  <p:handoutMasterIdLst>
    <p:handoutMasterId r:id="rId19"/>
  </p:handoutMasterIdLst>
  <p:sldIdLst>
    <p:sldId id="1185" r:id="rId4"/>
    <p:sldId id="1204" r:id="rId5"/>
    <p:sldId id="1269" r:id="rId6"/>
    <p:sldId id="1270" r:id="rId7"/>
    <p:sldId id="1279" r:id="rId8"/>
    <p:sldId id="1280" r:id="rId9"/>
    <p:sldId id="1281" r:id="rId10"/>
    <p:sldId id="1282" r:id="rId11"/>
    <p:sldId id="1283" r:id="rId12"/>
    <p:sldId id="1284" r:id="rId13"/>
    <p:sldId id="1285" r:id="rId14"/>
    <p:sldId id="1288" r:id="rId15"/>
    <p:sldId id="1289" r:id="rId16"/>
    <p:sldId id="1290" r:id="rId17"/>
    <p:sldId id="1236" r:id="rId18"/>
  </p:sldIdLst>
  <p:sldSz cx="12190095" cy="6859270"/>
  <p:notesSz cx="6858000" cy="9144000"/>
  <p:defaultTextStyle>
    <a:defPPr>
      <a:defRPr lang="ko-KR"/>
    </a:defPPr>
    <a:lvl1pPr marL="0" algn="l" defTabSz="12192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54fd3d-4771-4b00-b95f-640388591295}">
          <p14:sldIdLst>
            <p14:sldId id="1185"/>
            <p14:sldId id="1204"/>
            <p14:sldId id="1280"/>
            <p14:sldId id="1236"/>
            <p14:sldId id="1279"/>
            <p14:sldId id="1282"/>
            <p14:sldId id="1283"/>
            <p14:sldId id="1270"/>
            <p14:sldId id="1269"/>
            <p14:sldId id="1281"/>
            <p14:sldId id="1285"/>
            <p14:sldId id="1284"/>
            <p14:sldId id="1290"/>
            <p14:sldId id="1288"/>
            <p14:sldId id="1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46"/>
    <a:srgbClr val="0B1822"/>
    <a:srgbClr val="0E1D29"/>
    <a:srgbClr val="00284E"/>
    <a:srgbClr val="E1E7EF"/>
    <a:srgbClr val="EFF2F6"/>
    <a:srgbClr val="E8F4EE"/>
    <a:srgbClr val="E3EAF2"/>
    <a:srgbClr val="00BCF2"/>
    <a:srgbClr val="B4C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682" autoAdjust="0"/>
  </p:normalViewPr>
  <p:slideViewPr>
    <p:cSldViewPr>
      <p:cViewPr varScale="1">
        <p:scale>
          <a:sx n="72" d="100"/>
          <a:sy n="72" d="100"/>
        </p:scale>
        <p:origin x="690" y="66"/>
      </p:cViewPr>
      <p:guideLst>
        <p:guide orient="horz" pos="2160"/>
        <p:guide pos="38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738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7D87F-F151-4133-88AC-A8EDC0827BFE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7E566-A2C3-4E8B-B8B2-EDBF783ACC28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- Charco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04484" y="4748066"/>
            <a:ext cx="6483009" cy="11079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1910" y="4175779"/>
            <a:ext cx="1370149" cy="1983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 +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86694" y="1629594"/>
            <a:ext cx="9865096" cy="4392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5826943" y="4087975"/>
            <a:ext cx="3850496" cy="1502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FontTx/>
              <a:buNone/>
              <a:defRPr lang="en-ZA" sz="1100">
                <a:solidFill>
                  <a:schemeClr val="accent5">
                    <a:lumMod val="10000"/>
                    <a:lumOff val="90000"/>
                  </a:schemeClr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text can be replaced with your own text. Please enter a description of your content here. This text can be replaced with your own text. 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057241" y="2466892"/>
            <a:ext cx="3749933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  <a:alpha val="30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  <a:alpha val="30000"/>
                </a:schemeClr>
              </a:solidFill>
              <a:latin typeface="+mj-lt"/>
            </a:endParaRPr>
          </a:p>
        </p:txBody>
      </p:sp>
      <p:cxnSp>
        <p:nvCxnSpPr>
          <p:cNvPr id="13" name="Straight Connector 15"/>
          <p:cNvCxnSpPr/>
          <p:nvPr userDrawn="1"/>
        </p:nvCxnSpPr>
        <p:spPr>
          <a:xfrm>
            <a:off x="2057241" y="3660767"/>
            <a:ext cx="1080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  <a:alpha val="30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  <a:alpha val="30000"/>
                </a:schemeClr>
              </a:solidFill>
              <a:latin typeface="+mj-lt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grpSp>
        <p:nvGrpSpPr>
          <p:cNvPr id="31" name="Group 4"/>
          <p:cNvGrpSpPr>
            <a:grpSpLocks noChangeAspect="1"/>
          </p:cNvGrpSpPr>
          <p:nvPr userDrawn="1"/>
        </p:nvGrpSpPr>
        <p:grpSpPr bwMode="auto">
          <a:xfrm flipH="1">
            <a:off x="9042439" y="1626964"/>
            <a:ext cx="2309813" cy="2698750"/>
            <a:chOff x="3839" y="-12"/>
            <a:chExt cx="1455" cy="1700"/>
          </a:xfrm>
        </p:grpSpPr>
        <p:sp>
          <p:nvSpPr>
            <p:cNvPr id="32" name="Freeform 5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/>
            </a:p>
          </p:txBody>
        </p:sp>
        <p:sp>
          <p:nvSpPr>
            <p:cNvPr id="33" name="Freeform 6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4" name="Freeform 7"/>
            <p:cNvSpPr/>
            <p:nvPr userDrawn="1"/>
          </p:nvSpPr>
          <p:spPr bwMode="auto">
            <a:xfrm>
              <a:off x="4119" y="522"/>
              <a:ext cx="400" cy="399"/>
            </a:xfrm>
            <a:custGeom>
              <a:avLst/>
              <a:gdLst>
                <a:gd name="T0" fmla="*/ 0 w 400"/>
                <a:gd name="T1" fmla="*/ 146 h 399"/>
                <a:gd name="T2" fmla="*/ 145 w 400"/>
                <a:gd name="T3" fmla="*/ 146 h 399"/>
                <a:gd name="T4" fmla="*/ 145 w 400"/>
                <a:gd name="T5" fmla="*/ 0 h 399"/>
                <a:gd name="T6" fmla="*/ 255 w 400"/>
                <a:gd name="T7" fmla="*/ 0 h 399"/>
                <a:gd name="T8" fmla="*/ 255 w 400"/>
                <a:gd name="T9" fmla="*/ 146 h 399"/>
                <a:gd name="T10" fmla="*/ 400 w 400"/>
                <a:gd name="T11" fmla="*/ 146 h 399"/>
                <a:gd name="T12" fmla="*/ 400 w 400"/>
                <a:gd name="T13" fmla="*/ 255 h 399"/>
                <a:gd name="T14" fmla="*/ 255 w 400"/>
                <a:gd name="T15" fmla="*/ 255 h 399"/>
                <a:gd name="T16" fmla="*/ 255 w 400"/>
                <a:gd name="T17" fmla="*/ 399 h 399"/>
                <a:gd name="T18" fmla="*/ 145 w 400"/>
                <a:gd name="T19" fmla="*/ 399 h 399"/>
                <a:gd name="T20" fmla="*/ 145 w 400"/>
                <a:gd name="T21" fmla="*/ 255 h 399"/>
                <a:gd name="T22" fmla="*/ 0 w 400"/>
                <a:gd name="T23" fmla="*/ 255 h 399"/>
                <a:gd name="T24" fmla="*/ 0 w 400"/>
                <a:gd name="T25" fmla="*/ 14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99">
                  <a:moveTo>
                    <a:pt x="0" y="146"/>
                  </a:moveTo>
                  <a:lnTo>
                    <a:pt x="145" y="146"/>
                  </a:lnTo>
                  <a:lnTo>
                    <a:pt x="145" y="0"/>
                  </a:lnTo>
                  <a:lnTo>
                    <a:pt x="255" y="0"/>
                  </a:lnTo>
                  <a:lnTo>
                    <a:pt x="255" y="146"/>
                  </a:lnTo>
                  <a:lnTo>
                    <a:pt x="400" y="146"/>
                  </a:lnTo>
                  <a:lnTo>
                    <a:pt x="400" y="255"/>
                  </a:lnTo>
                  <a:lnTo>
                    <a:pt x="255" y="255"/>
                  </a:lnTo>
                  <a:lnTo>
                    <a:pt x="255" y="399"/>
                  </a:lnTo>
                  <a:lnTo>
                    <a:pt x="145" y="399"/>
                  </a:lnTo>
                  <a:lnTo>
                    <a:pt x="145" y="255"/>
                  </a:lnTo>
                  <a:lnTo>
                    <a:pt x="0" y="25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5" name="Freeform 8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/>
            </a:p>
          </p:txBody>
        </p:sp>
        <p:sp>
          <p:nvSpPr>
            <p:cNvPr id="36" name="Freeform 9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7" name="Oval 10"/>
            <p:cNvSpPr>
              <a:spLocks noChangeArrowheads="1"/>
            </p:cNvSpPr>
            <p:nvPr userDrawn="1"/>
          </p:nvSpPr>
          <p:spPr bwMode="auto">
            <a:xfrm>
              <a:off x="4215" y="1289"/>
              <a:ext cx="399" cy="3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8" name="Freeform 11"/>
            <p:cNvSpPr>
              <a:spLocks noEditPoints="1"/>
            </p:cNvSpPr>
            <p:nvPr userDrawn="1"/>
          </p:nvSpPr>
          <p:spPr bwMode="auto">
            <a:xfrm>
              <a:off x="4894" y="610"/>
              <a:ext cx="400" cy="398"/>
            </a:xfrm>
            <a:custGeom>
              <a:avLst/>
              <a:gdLst>
                <a:gd name="T0" fmla="*/ 223 w 270"/>
                <a:gd name="T1" fmla="*/ 33 h 269"/>
                <a:gd name="T2" fmla="*/ 213 w 270"/>
                <a:gd name="T3" fmla="*/ 25 h 269"/>
                <a:gd name="T4" fmla="*/ 205 w 270"/>
                <a:gd name="T5" fmla="*/ 19 h 269"/>
                <a:gd name="T6" fmla="*/ 196 w 270"/>
                <a:gd name="T7" fmla="*/ 15 h 269"/>
                <a:gd name="T8" fmla="*/ 187 w 270"/>
                <a:gd name="T9" fmla="*/ 10 h 269"/>
                <a:gd name="T10" fmla="*/ 180 w 270"/>
                <a:gd name="T11" fmla="*/ 8 h 269"/>
                <a:gd name="T12" fmla="*/ 173 w 270"/>
                <a:gd name="T13" fmla="*/ 5 h 269"/>
                <a:gd name="T14" fmla="*/ 164 w 270"/>
                <a:gd name="T15" fmla="*/ 3 h 269"/>
                <a:gd name="T16" fmla="*/ 150 w 270"/>
                <a:gd name="T17" fmla="*/ 1 h 269"/>
                <a:gd name="T18" fmla="*/ 127 w 270"/>
                <a:gd name="T19" fmla="*/ 0 h 269"/>
                <a:gd name="T20" fmla="*/ 118 w 270"/>
                <a:gd name="T21" fmla="*/ 1 h 269"/>
                <a:gd name="T22" fmla="*/ 109 w 270"/>
                <a:gd name="T23" fmla="*/ 3 h 269"/>
                <a:gd name="T24" fmla="*/ 105 w 270"/>
                <a:gd name="T25" fmla="*/ 3 h 269"/>
                <a:gd name="T26" fmla="*/ 96 w 270"/>
                <a:gd name="T27" fmla="*/ 6 h 269"/>
                <a:gd name="T28" fmla="*/ 89 w 270"/>
                <a:gd name="T29" fmla="*/ 8 h 269"/>
                <a:gd name="T30" fmla="*/ 80 w 270"/>
                <a:gd name="T31" fmla="*/ 12 h 269"/>
                <a:gd name="T32" fmla="*/ 74 w 270"/>
                <a:gd name="T33" fmla="*/ 15 h 269"/>
                <a:gd name="T34" fmla="*/ 68 w 270"/>
                <a:gd name="T35" fmla="*/ 18 h 269"/>
                <a:gd name="T36" fmla="*/ 63 w 270"/>
                <a:gd name="T37" fmla="*/ 21 h 269"/>
                <a:gd name="T38" fmla="*/ 55 w 270"/>
                <a:gd name="T39" fmla="*/ 27 h 269"/>
                <a:gd name="T40" fmla="*/ 0 w 270"/>
                <a:gd name="T41" fmla="*/ 135 h 269"/>
                <a:gd name="T42" fmla="*/ 235 w 270"/>
                <a:gd name="T43" fmla="*/ 225 h 269"/>
                <a:gd name="T44" fmla="*/ 236 w 270"/>
                <a:gd name="T45" fmla="*/ 224 h 269"/>
                <a:gd name="T46" fmla="*/ 243 w 270"/>
                <a:gd name="T47" fmla="*/ 216 h 269"/>
                <a:gd name="T48" fmla="*/ 246 w 270"/>
                <a:gd name="T49" fmla="*/ 211 h 269"/>
                <a:gd name="T50" fmla="*/ 249 w 270"/>
                <a:gd name="T51" fmla="*/ 206 h 269"/>
                <a:gd name="T52" fmla="*/ 255 w 270"/>
                <a:gd name="T53" fmla="*/ 196 h 269"/>
                <a:gd name="T54" fmla="*/ 259 w 270"/>
                <a:gd name="T55" fmla="*/ 187 h 269"/>
                <a:gd name="T56" fmla="*/ 262 w 270"/>
                <a:gd name="T57" fmla="*/ 181 h 269"/>
                <a:gd name="T58" fmla="*/ 264 w 270"/>
                <a:gd name="T59" fmla="*/ 174 h 269"/>
                <a:gd name="T60" fmla="*/ 266 w 270"/>
                <a:gd name="T61" fmla="*/ 168 h 269"/>
                <a:gd name="T62" fmla="*/ 266 w 270"/>
                <a:gd name="T63" fmla="*/ 165 h 269"/>
                <a:gd name="T64" fmla="*/ 269 w 270"/>
                <a:gd name="T65" fmla="*/ 153 h 269"/>
                <a:gd name="T66" fmla="*/ 269 w 270"/>
                <a:gd name="T67" fmla="*/ 147 h 269"/>
                <a:gd name="T68" fmla="*/ 270 w 270"/>
                <a:gd name="T69" fmla="*/ 135 h 269"/>
                <a:gd name="T70" fmla="*/ 230 w 270"/>
                <a:gd name="T71" fmla="*/ 39 h 269"/>
                <a:gd name="T72" fmla="*/ 74 w 270"/>
                <a:gd name="T73" fmla="*/ 135 h 269"/>
                <a:gd name="T74" fmla="*/ 196 w 270"/>
                <a:gd name="T75" fmla="*/ 13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0" h="269">
                  <a:moveTo>
                    <a:pt x="230" y="39"/>
                  </a:moveTo>
                  <a:cubicBezTo>
                    <a:pt x="228" y="37"/>
                    <a:pt x="226" y="35"/>
                    <a:pt x="223" y="33"/>
                  </a:cubicBezTo>
                  <a:cubicBezTo>
                    <a:pt x="222" y="31"/>
                    <a:pt x="220" y="30"/>
                    <a:pt x="218" y="29"/>
                  </a:cubicBezTo>
                  <a:cubicBezTo>
                    <a:pt x="217" y="27"/>
                    <a:pt x="215" y="26"/>
                    <a:pt x="213" y="25"/>
                  </a:cubicBezTo>
                  <a:cubicBezTo>
                    <a:pt x="211" y="24"/>
                    <a:pt x="210" y="22"/>
                    <a:pt x="208" y="21"/>
                  </a:cubicBezTo>
                  <a:cubicBezTo>
                    <a:pt x="207" y="21"/>
                    <a:pt x="206" y="20"/>
                    <a:pt x="205" y="19"/>
                  </a:cubicBezTo>
                  <a:cubicBezTo>
                    <a:pt x="203" y="18"/>
                    <a:pt x="201" y="17"/>
                    <a:pt x="199" y="16"/>
                  </a:cubicBezTo>
                  <a:cubicBezTo>
                    <a:pt x="198" y="16"/>
                    <a:pt x="197" y="15"/>
                    <a:pt x="196" y="15"/>
                  </a:cubicBezTo>
                  <a:cubicBezTo>
                    <a:pt x="195" y="14"/>
                    <a:pt x="193" y="13"/>
                    <a:pt x="191" y="12"/>
                  </a:cubicBezTo>
                  <a:cubicBezTo>
                    <a:pt x="190" y="11"/>
                    <a:pt x="188" y="11"/>
                    <a:pt x="187" y="10"/>
                  </a:cubicBezTo>
                  <a:cubicBezTo>
                    <a:pt x="186" y="10"/>
                    <a:pt x="185" y="9"/>
                    <a:pt x="184" y="9"/>
                  </a:cubicBezTo>
                  <a:cubicBezTo>
                    <a:pt x="183" y="9"/>
                    <a:pt x="181" y="8"/>
                    <a:pt x="180" y="8"/>
                  </a:cubicBezTo>
                  <a:cubicBezTo>
                    <a:pt x="179" y="7"/>
                    <a:pt x="178" y="7"/>
                    <a:pt x="176" y="6"/>
                  </a:cubicBezTo>
                  <a:cubicBezTo>
                    <a:pt x="175" y="6"/>
                    <a:pt x="174" y="6"/>
                    <a:pt x="173" y="5"/>
                  </a:cubicBezTo>
                  <a:cubicBezTo>
                    <a:pt x="170" y="5"/>
                    <a:pt x="167" y="4"/>
                    <a:pt x="165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2" y="3"/>
                    <a:pt x="159" y="2"/>
                    <a:pt x="157" y="2"/>
                  </a:cubicBezTo>
                  <a:cubicBezTo>
                    <a:pt x="155" y="1"/>
                    <a:pt x="152" y="1"/>
                    <a:pt x="150" y="1"/>
                  </a:cubicBezTo>
                  <a:cubicBezTo>
                    <a:pt x="145" y="0"/>
                    <a:pt x="140" y="0"/>
                    <a:pt x="135" y="0"/>
                  </a:cubicBezTo>
                  <a:cubicBezTo>
                    <a:pt x="132" y="0"/>
                    <a:pt x="130" y="0"/>
                    <a:pt x="127" y="0"/>
                  </a:cubicBezTo>
                  <a:cubicBezTo>
                    <a:pt x="124" y="0"/>
                    <a:pt x="121" y="1"/>
                    <a:pt x="119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1"/>
                    <a:pt x="116" y="1"/>
                    <a:pt x="115" y="2"/>
                  </a:cubicBezTo>
                  <a:cubicBezTo>
                    <a:pt x="113" y="2"/>
                    <a:pt x="111" y="2"/>
                    <a:pt x="109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3"/>
                    <a:pt x="106" y="3"/>
                    <a:pt x="105" y="3"/>
                  </a:cubicBezTo>
                  <a:cubicBezTo>
                    <a:pt x="104" y="4"/>
                    <a:pt x="103" y="4"/>
                    <a:pt x="101" y="4"/>
                  </a:cubicBezTo>
                  <a:cubicBezTo>
                    <a:pt x="100" y="5"/>
                    <a:pt x="98" y="5"/>
                    <a:pt x="96" y="6"/>
                  </a:cubicBezTo>
                  <a:cubicBezTo>
                    <a:pt x="95" y="6"/>
                    <a:pt x="93" y="7"/>
                    <a:pt x="92" y="7"/>
                  </a:cubicBezTo>
                  <a:cubicBezTo>
                    <a:pt x="91" y="7"/>
                    <a:pt x="90" y="8"/>
                    <a:pt x="89" y="8"/>
                  </a:cubicBezTo>
                  <a:cubicBezTo>
                    <a:pt x="87" y="9"/>
                    <a:pt x="85" y="10"/>
                    <a:pt x="83" y="11"/>
                  </a:cubicBezTo>
                  <a:cubicBezTo>
                    <a:pt x="82" y="11"/>
                    <a:pt x="81" y="11"/>
                    <a:pt x="80" y="12"/>
                  </a:cubicBezTo>
                  <a:cubicBezTo>
                    <a:pt x="79" y="12"/>
                    <a:pt x="78" y="13"/>
                    <a:pt x="77" y="13"/>
                  </a:cubicBezTo>
                  <a:cubicBezTo>
                    <a:pt x="76" y="14"/>
                    <a:pt x="75" y="14"/>
                    <a:pt x="74" y="15"/>
                  </a:cubicBezTo>
                  <a:cubicBezTo>
                    <a:pt x="73" y="15"/>
                    <a:pt x="72" y="16"/>
                    <a:pt x="71" y="16"/>
                  </a:cubicBezTo>
                  <a:cubicBezTo>
                    <a:pt x="70" y="17"/>
                    <a:pt x="69" y="17"/>
                    <a:pt x="68" y="18"/>
                  </a:cubicBezTo>
                  <a:cubicBezTo>
                    <a:pt x="67" y="18"/>
                    <a:pt x="67" y="19"/>
                    <a:pt x="66" y="19"/>
                  </a:cubicBezTo>
                  <a:cubicBezTo>
                    <a:pt x="65" y="20"/>
                    <a:pt x="64" y="21"/>
                    <a:pt x="63" y="21"/>
                  </a:cubicBezTo>
                  <a:cubicBezTo>
                    <a:pt x="62" y="22"/>
                    <a:pt x="61" y="22"/>
                    <a:pt x="60" y="23"/>
                  </a:cubicBezTo>
                  <a:cubicBezTo>
                    <a:pt x="58" y="24"/>
                    <a:pt x="57" y="25"/>
                    <a:pt x="55" y="27"/>
                  </a:cubicBezTo>
                  <a:cubicBezTo>
                    <a:pt x="51" y="29"/>
                    <a:pt x="48" y="32"/>
                    <a:pt x="45" y="35"/>
                  </a:cubicBezTo>
                  <a:cubicBezTo>
                    <a:pt x="17" y="60"/>
                    <a:pt x="0" y="95"/>
                    <a:pt x="0" y="135"/>
                  </a:cubicBezTo>
                  <a:cubicBezTo>
                    <a:pt x="0" y="209"/>
                    <a:pt x="61" y="269"/>
                    <a:pt x="135" y="269"/>
                  </a:cubicBezTo>
                  <a:cubicBezTo>
                    <a:pt x="175" y="269"/>
                    <a:pt x="210" y="252"/>
                    <a:pt x="235" y="225"/>
                  </a:cubicBezTo>
                  <a:cubicBezTo>
                    <a:pt x="235" y="225"/>
                    <a:pt x="235" y="225"/>
                    <a:pt x="235" y="225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7" y="223"/>
                    <a:pt x="238" y="222"/>
                    <a:pt x="239" y="220"/>
                  </a:cubicBezTo>
                  <a:cubicBezTo>
                    <a:pt x="240" y="219"/>
                    <a:pt x="242" y="217"/>
                    <a:pt x="243" y="216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44" y="214"/>
                    <a:pt x="245" y="212"/>
                    <a:pt x="246" y="211"/>
                  </a:cubicBezTo>
                  <a:cubicBezTo>
                    <a:pt x="247" y="210"/>
                    <a:pt x="247" y="210"/>
                    <a:pt x="247" y="210"/>
                  </a:cubicBezTo>
                  <a:cubicBezTo>
                    <a:pt x="248" y="209"/>
                    <a:pt x="249" y="207"/>
                    <a:pt x="249" y="206"/>
                  </a:cubicBezTo>
                  <a:cubicBezTo>
                    <a:pt x="251" y="204"/>
                    <a:pt x="252" y="202"/>
                    <a:pt x="253" y="200"/>
                  </a:cubicBezTo>
                  <a:cubicBezTo>
                    <a:pt x="254" y="199"/>
                    <a:pt x="254" y="197"/>
                    <a:pt x="255" y="196"/>
                  </a:cubicBezTo>
                  <a:cubicBezTo>
                    <a:pt x="256" y="194"/>
                    <a:pt x="257" y="192"/>
                    <a:pt x="258" y="190"/>
                  </a:cubicBezTo>
                  <a:cubicBezTo>
                    <a:pt x="258" y="189"/>
                    <a:pt x="259" y="188"/>
                    <a:pt x="259" y="187"/>
                  </a:cubicBezTo>
                  <a:cubicBezTo>
                    <a:pt x="260" y="185"/>
                    <a:pt x="261" y="183"/>
                    <a:pt x="262" y="181"/>
                  </a:cubicBezTo>
                  <a:cubicBezTo>
                    <a:pt x="262" y="181"/>
                    <a:pt x="262" y="181"/>
                    <a:pt x="262" y="181"/>
                  </a:cubicBezTo>
                  <a:cubicBezTo>
                    <a:pt x="262" y="179"/>
                    <a:pt x="263" y="178"/>
                    <a:pt x="263" y="176"/>
                  </a:cubicBezTo>
                  <a:cubicBezTo>
                    <a:pt x="264" y="175"/>
                    <a:pt x="264" y="174"/>
                    <a:pt x="264" y="174"/>
                  </a:cubicBezTo>
                  <a:cubicBezTo>
                    <a:pt x="264" y="173"/>
                    <a:pt x="265" y="172"/>
                    <a:pt x="265" y="172"/>
                  </a:cubicBezTo>
                  <a:cubicBezTo>
                    <a:pt x="265" y="170"/>
                    <a:pt x="265" y="169"/>
                    <a:pt x="266" y="168"/>
                  </a:cubicBezTo>
                  <a:cubicBezTo>
                    <a:pt x="266" y="167"/>
                    <a:pt x="266" y="166"/>
                    <a:pt x="266" y="165"/>
                  </a:cubicBezTo>
                  <a:cubicBezTo>
                    <a:pt x="266" y="165"/>
                    <a:pt x="266" y="165"/>
                    <a:pt x="266" y="165"/>
                  </a:cubicBezTo>
                  <a:cubicBezTo>
                    <a:pt x="267" y="164"/>
                    <a:pt x="267" y="162"/>
                    <a:pt x="267" y="160"/>
                  </a:cubicBezTo>
                  <a:cubicBezTo>
                    <a:pt x="268" y="158"/>
                    <a:pt x="268" y="156"/>
                    <a:pt x="269" y="153"/>
                  </a:cubicBezTo>
                  <a:cubicBezTo>
                    <a:pt x="269" y="152"/>
                    <a:pt x="269" y="150"/>
                    <a:pt x="269" y="148"/>
                  </a:cubicBezTo>
                  <a:cubicBezTo>
                    <a:pt x="269" y="148"/>
                    <a:pt x="269" y="147"/>
                    <a:pt x="269" y="147"/>
                  </a:cubicBezTo>
                  <a:cubicBezTo>
                    <a:pt x="269" y="145"/>
                    <a:pt x="270" y="143"/>
                    <a:pt x="270" y="141"/>
                  </a:cubicBezTo>
                  <a:cubicBezTo>
                    <a:pt x="270" y="139"/>
                    <a:pt x="270" y="137"/>
                    <a:pt x="270" y="135"/>
                  </a:cubicBezTo>
                  <a:cubicBezTo>
                    <a:pt x="270" y="135"/>
                    <a:pt x="270" y="135"/>
                    <a:pt x="270" y="135"/>
                  </a:cubicBezTo>
                  <a:cubicBezTo>
                    <a:pt x="270" y="97"/>
                    <a:pt x="255" y="64"/>
                    <a:pt x="230" y="39"/>
                  </a:cubicBezTo>
                  <a:close/>
                  <a:moveTo>
                    <a:pt x="135" y="195"/>
                  </a:moveTo>
                  <a:cubicBezTo>
                    <a:pt x="102" y="195"/>
                    <a:pt x="74" y="168"/>
                    <a:pt x="74" y="135"/>
                  </a:cubicBezTo>
                  <a:cubicBezTo>
                    <a:pt x="74" y="101"/>
                    <a:pt x="102" y="74"/>
                    <a:pt x="135" y="74"/>
                  </a:cubicBezTo>
                  <a:cubicBezTo>
                    <a:pt x="169" y="74"/>
                    <a:pt x="196" y="101"/>
                    <a:pt x="196" y="135"/>
                  </a:cubicBezTo>
                  <a:cubicBezTo>
                    <a:pt x="196" y="168"/>
                    <a:pt x="169" y="195"/>
                    <a:pt x="135" y="195"/>
                  </a:cubicBezTo>
                  <a:close/>
                </a:path>
              </a:pathLst>
            </a:custGeom>
            <a:solidFill>
              <a:srgbClr val="0057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Shap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0413" cy="3021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액자 8"/>
          <p:cNvSpPr/>
          <p:nvPr userDrawn="1"/>
        </p:nvSpPr>
        <p:spPr>
          <a:xfrm>
            <a:off x="1308860" y="2552788"/>
            <a:ext cx="3429024" cy="3214710"/>
          </a:xfrm>
          <a:prstGeom prst="frame">
            <a:avLst>
              <a:gd name="adj1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5474518" y="3678400"/>
            <a:ext cx="5877272" cy="20890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7180263" y="-1318"/>
            <a:ext cx="5010150" cy="3022600"/>
            <a:chOff x="4539" y="-4"/>
            <a:chExt cx="3156" cy="1904"/>
          </a:xfrm>
        </p:grpSpPr>
        <p:sp>
          <p:nvSpPr>
            <p:cNvPr id="10" name="Freeform 5"/>
            <p:cNvSpPr/>
            <p:nvPr userDrawn="1"/>
          </p:nvSpPr>
          <p:spPr bwMode="auto">
            <a:xfrm>
              <a:off x="6508" y="225"/>
              <a:ext cx="1187" cy="1446"/>
            </a:xfrm>
            <a:custGeom>
              <a:avLst/>
              <a:gdLst>
                <a:gd name="T0" fmla="*/ 909 w 1187"/>
                <a:gd name="T1" fmla="*/ 0 h 1446"/>
                <a:gd name="T2" fmla="*/ 0 w 1187"/>
                <a:gd name="T3" fmla="*/ 910 h 1446"/>
                <a:gd name="T4" fmla="*/ 534 w 1187"/>
                <a:gd name="T5" fmla="*/ 910 h 1446"/>
                <a:gd name="T6" fmla="*/ 534 w 1187"/>
                <a:gd name="T7" fmla="*/ 1446 h 1446"/>
                <a:gd name="T8" fmla="*/ 1187 w 1187"/>
                <a:gd name="T9" fmla="*/ 793 h 1446"/>
                <a:gd name="T10" fmla="*/ 1187 w 1187"/>
                <a:gd name="T11" fmla="*/ 534 h 1446"/>
                <a:gd name="T12" fmla="*/ 909 w 1187"/>
                <a:gd name="T13" fmla="*/ 534 h 1446"/>
                <a:gd name="T14" fmla="*/ 909 w 1187"/>
                <a:gd name="T15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1446">
                  <a:moveTo>
                    <a:pt x="909" y="0"/>
                  </a:moveTo>
                  <a:lnTo>
                    <a:pt x="0" y="910"/>
                  </a:lnTo>
                  <a:lnTo>
                    <a:pt x="534" y="910"/>
                  </a:lnTo>
                  <a:lnTo>
                    <a:pt x="534" y="1446"/>
                  </a:lnTo>
                  <a:lnTo>
                    <a:pt x="1187" y="793"/>
                  </a:lnTo>
                  <a:lnTo>
                    <a:pt x="1187" y="534"/>
                  </a:lnTo>
                  <a:lnTo>
                    <a:pt x="909" y="5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3" name="Freeform 6"/>
            <p:cNvSpPr/>
            <p:nvPr userDrawn="1"/>
          </p:nvSpPr>
          <p:spPr bwMode="auto">
            <a:xfrm>
              <a:off x="6508" y="225"/>
              <a:ext cx="1187" cy="1446"/>
            </a:xfrm>
            <a:custGeom>
              <a:avLst/>
              <a:gdLst>
                <a:gd name="T0" fmla="*/ 909 w 1187"/>
                <a:gd name="T1" fmla="*/ 0 h 1446"/>
                <a:gd name="T2" fmla="*/ 0 w 1187"/>
                <a:gd name="T3" fmla="*/ 910 h 1446"/>
                <a:gd name="T4" fmla="*/ 534 w 1187"/>
                <a:gd name="T5" fmla="*/ 910 h 1446"/>
                <a:gd name="T6" fmla="*/ 534 w 1187"/>
                <a:gd name="T7" fmla="*/ 1446 h 1446"/>
                <a:gd name="T8" fmla="*/ 1187 w 1187"/>
                <a:gd name="T9" fmla="*/ 793 h 1446"/>
                <a:gd name="T10" fmla="*/ 1187 w 1187"/>
                <a:gd name="T11" fmla="*/ 534 h 1446"/>
                <a:gd name="T12" fmla="*/ 909 w 1187"/>
                <a:gd name="T13" fmla="*/ 534 h 1446"/>
                <a:gd name="T14" fmla="*/ 909 w 1187"/>
                <a:gd name="T15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1446">
                  <a:moveTo>
                    <a:pt x="909" y="0"/>
                  </a:moveTo>
                  <a:lnTo>
                    <a:pt x="0" y="910"/>
                  </a:lnTo>
                  <a:lnTo>
                    <a:pt x="534" y="910"/>
                  </a:lnTo>
                  <a:lnTo>
                    <a:pt x="534" y="1446"/>
                  </a:lnTo>
                  <a:lnTo>
                    <a:pt x="1187" y="793"/>
                  </a:lnTo>
                  <a:lnTo>
                    <a:pt x="1187" y="534"/>
                  </a:lnTo>
                  <a:lnTo>
                    <a:pt x="909" y="534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508" y="1135"/>
              <a:ext cx="534" cy="536"/>
            </a:xfrm>
            <a:custGeom>
              <a:avLst/>
              <a:gdLst>
                <a:gd name="T0" fmla="*/ 147 w 534"/>
                <a:gd name="T1" fmla="*/ 389 h 536"/>
                <a:gd name="T2" fmla="*/ 147 w 534"/>
                <a:gd name="T3" fmla="*/ 147 h 536"/>
                <a:gd name="T4" fmla="*/ 387 w 534"/>
                <a:gd name="T5" fmla="*/ 147 h 536"/>
                <a:gd name="T6" fmla="*/ 387 w 534"/>
                <a:gd name="T7" fmla="*/ 389 h 536"/>
                <a:gd name="T8" fmla="*/ 147 w 534"/>
                <a:gd name="T9" fmla="*/ 389 h 536"/>
                <a:gd name="T10" fmla="*/ 534 w 534"/>
                <a:gd name="T11" fmla="*/ 536 h 536"/>
                <a:gd name="T12" fmla="*/ 534 w 534"/>
                <a:gd name="T13" fmla="*/ 0 h 536"/>
                <a:gd name="T14" fmla="*/ 0 w 534"/>
                <a:gd name="T15" fmla="*/ 0 h 536"/>
                <a:gd name="T16" fmla="*/ 0 w 534"/>
                <a:gd name="T17" fmla="*/ 536 h 536"/>
                <a:gd name="T18" fmla="*/ 534 w 534"/>
                <a:gd name="T1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536">
                  <a:moveTo>
                    <a:pt x="147" y="389"/>
                  </a:moveTo>
                  <a:lnTo>
                    <a:pt x="147" y="147"/>
                  </a:lnTo>
                  <a:lnTo>
                    <a:pt x="387" y="147"/>
                  </a:lnTo>
                  <a:lnTo>
                    <a:pt x="387" y="389"/>
                  </a:lnTo>
                  <a:lnTo>
                    <a:pt x="147" y="389"/>
                  </a:lnTo>
                  <a:close/>
                  <a:moveTo>
                    <a:pt x="534" y="536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536"/>
                  </a:lnTo>
                  <a:lnTo>
                    <a:pt x="534" y="536"/>
                  </a:lnTo>
                  <a:close/>
                </a:path>
              </a:pathLst>
            </a:custGeom>
            <a:solidFill>
              <a:srgbClr val="CF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6" name="Freeform 8"/>
            <p:cNvSpPr/>
            <p:nvPr userDrawn="1"/>
          </p:nvSpPr>
          <p:spPr bwMode="auto">
            <a:xfrm>
              <a:off x="7417" y="225"/>
              <a:ext cx="278" cy="534"/>
            </a:xfrm>
            <a:custGeom>
              <a:avLst/>
              <a:gdLst>
                <a:gd name="T0" fmla="*/ 0 w 278"/>
                <a:gd name="T1" fmla="*/ 534 h 534"/>
                <a:gd name="T2" fmla="*/ 278 w 278"/>
                <a:gd name="T3" fmla="*/ 534 h 534"/>
                <a:gd name="T4" fmla="*/ 278 w 278"/>
                <a:gd name="T5" fmla="*/ 387 h 534"/>
                <a:gd name="T6" fmla="*/ 147 w 278"/>
                <a:gd name="T7" fmla="*/ 387 h 534"/>
                <a:gd name="T8" fmla="*/ 147 w 278"/>
                <a:gd name="T9" fmla="*/ 147 h 534"/>
                <a:gd name="T10" fmla="*/ 278 w 278"/>
                <a:gd name="T11" fmla="*/ 147 h 534"/>
                <a:gd name="T12" fmla="*/ 278 w 278"/>
                <a:gd name="T13" fmla="*/ 0 h 534"/>
                <a:gd name="T14" fmla="*/ 0 w 278"/>
                <a:gd name="T15" fmla="*/ 0 h 534"/>
                <a:gd name="T16" fmla="*/ 0 w 278"/>
                <a:gd name="T17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34">
                  <a:moveTo>
                    <a:pt x="0" y="534"/>
                  </a:moveTo>
                  <a:lnTo>
                    <a:pt x="278" y="534"/>
                  </a:lnTo>
                  <a:lnTo>
                    <a:pt x="278" y="387"/>
                  </a:lnTo>
                  <a:lnTo>
                    <a:pt x="147" y="387"/>
                  </a:lnTo>
                  <a:lnTo>
                    <a:pt x="147" y="147"/>
                  </a:lnTo>
                  <a:lnTo>
                    <a:pt x="278" y="14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1DB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7" name="Freeform 9"/>
            <p:cNvSpPr/>
            <p:nvPr userDrawn="1"/>
          </p:nvSpPr>
          <p:spPr bwMode="auto">
            <a:xfrm>
              <a:off x="4539" y="453"/>
              <a:ext cx="1445" cy="1447"/>
            </a:xfrm>
            <a:custGeom>
              <a:avLst/>
              <a:gdLst>
                <a:gd name="T0" fmla="*/ 1253 w 1445"/>
                <a:gd name="T1" fmla="*/ 0 h 1447"/>
                <a:gd name="T2" fmla="*/ 1106 w 1445"/>
                <a:gd name="T3" fmla="*/ 0 h 1447"/>
                <a:gd name="T4" fmla="*/ 0 w 1445"/>
                <a:gd name="T5" fmla="*/ 1105 h 1447"/>
                <a:gd name="T6" fmla="*/ 0 w 1445"/>
                <a:gd name="T7" fmla="*/ 1252 h 1447"/>
                <a:gd name="T8" fmla="*/ 195 w 1445"/>
                <a:gd name="T9" fmla="*/ 1252 h 1447"/>
                <a:gd name="T10" fmla="*/ 195 w 1445"/>
                <a:gd name="T11" fmla="*/ 1447 h 1447"/>
                <a:gd name="T12" fmla="*/ 341 w 1445"/>
                <a:gd name="T13" fmla="*/ 1447 h 1447"/>
                <a:gd name="T14" fmla="*/ 1445 w 1445"/>
                <a:gd name="T15" fmla="*/ 340 h 1447"/>
                <a:gd name="T16" fmla="*/ 1445 w 1445"/>
                <a:gd name="T17" fmla="*/ 193 h 1447"/>
                <a:gd name="T18" fmla="*/ 1253 w 1445"/>
                <a:gd name="T19" fmla="*/ 193 h 1447"/>
                <a:gd name="T20" fmla="*/ 1253 w 1445"/>
                <a:gd name="T21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5" h="1447">
                  <a:moveTo>
                    <a:pt x="1253" y="0"/>
                  </a:moveTo>
                  <a:lnTo>
                    <a:pt x="1106" y="0"/>
                  </a:lnTo>
                  <a:lnTo>
                    <a:pt x="0" y="1105"/>
                  </a:lnTo>
                  <a:lnTo>
                    <a:pt x="0" y="1252"/>
                  </a:lnTo>
                  <a:lnTo>
                    <a:pt x="195" y="1252"/>
                  </a:lnTo>
                  <a:lnTo>
                    <a:pt x="195" y="1447"/>
                  </a:lnTo>
                  <a:lnTo>
                    <a:pt x="341" y="1447"/>
                  </a:lnTo>
                  <a:lnTo>
                    <a:pt x="1445" y="340"/>
                  </a:lnTo>
                  <a:lnTo>
                    <a:pt x="1445" y="193"/>
                  </a:lnTo>
                  <a:lnTo>
                    <a:pt x="1253" y="193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0" name="Freeform 10"/>
            <p:cNvSpPr/>
            <p:nvPr userDrawn="1"/>
          </p:nvSpPr>
          <p:spPr bwMode="auto">
            <a:xfrm>
              <a:off x="4539" y="453"/>
              <a:ext cx="1445" cy="1447"/>
            </a:xfrm>
            <a:custGeom>
              <a:avLst/>
              <a:gdLst>
                <a:gd name="T0" fmla="*/ 1253 w 1445"/>
                <a:gd name="T1" fmla="*/ 0 h 1447"/>
                <a:gd name="T2" fmla="*/ 1106 w 1445"/>
                <a:gd name="T3" fmla="*/ 0 h 1447"/>
                <a:gd name="T4" fmla="*/ 0 w 1445"/>
                <a:gd name="T5" fmla="*/ 1105 h 1447"/>
                <a:gd name="T6" fmla="*/ 0 w 1445"/>
                <a:gd name="T7" fmla="*/ 1252 h 1447"/>
                <a:gd name="T8" fmla="*/ 195 w 1445"/>
                <a:gd name="T9" fmla="*/ 1252 h 1447"/>
                <a:gd name="T10" fmla="*/ 195 w 1445"/>
                <a:gd name="T11" fmla="*/ 1447 h 1447"/>
                <a:gd name="T12" fmla="*/ 341 w 1445"/>
                <a:gd name="T13" fmla="*/ 1447 h 1447"/>
                <a:gd name="T14" fmla="*/ 1445 w 1445"/>
                <a:gd name="T15" fmla="*/ 340 h 1447"/>
                <a:gd name="T16" fmla="*/ 1445 w 1445"/>
                <a:gd name="T17" fmla="*/ 193 h 1447"/>
                <a:gd name="T18" fmla="*/ 1253 w 1445"/>
                <a:gd name="T19" fmla="*/ 193 h 1447"/>
                <a:gd name="T20" fmla="*/ 1253 w 1445"/>
                <a:gd name="T21" fmla="*/ 0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5" h="1447">
                  <a:moveTo>
                    <a:pt x="1253" y="0"/>
                  </a:moveTo>
                  <a:lnTo>
                    <a:pt x="1106" y="0"/>
                  </a:lnTo>
                  <a:lnTo>
                    <a:pt x="0" y="1105"/>
                  </a:lnTo>
                  <a:lnTo>
                    <a:pt x="0" y="1252"/>
                  </a:lnTo>
                  <a:lnTo>
                    <a:pt x="195" y="1252"/>
                  </a:lnTo>
                  <a:lnTo>
                    <a:pt x="195" y="1447"/>
                  </a:lnTo>
                  <a:lnTo>
                    <a:pt x="341" y="1447"/>
                  </a:lnTo>
                  <a:lnTo>
                    <a:pt x="1445" y="340"/>
                  </a:lnTo>
                  <a:lnTo>
                    <a:pt x="1445" y="193"/>
                  </a:lnTo>
                  <a:lnTo>
                    <a:pt x="1253" y="193"/>
                  </a:lnTo>
                  <a:lnTo>
                    <a:pt x="12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1" name="Freeform 11"/>
            <p:cNvSpPr/>
            <p:nvPr userDrawn="1"/>
          </p:nvSpPr>
          <p:spPr bwMode="auto">
            <a:xfrm>
              <a:off x="4539" y="1363"/>
              <a:ext cx="536" cy="537"/>
            </a:xfrm>
            <a:custGeom>
              <a:avLst/>
              <a:gdLst>
                <a:gd name="T0" fmla="*/ 195 w 536"/>
                <a:gd name="T1" fmla="*/ 537 h 537"/>
                <a:gd name="T2" fmla="*/ 195 w 536"/>
                <a:gd name="T3" fmla="*/ 342 h 537"/>
                <a:gd name="T4" fmla="*/ 0 w 536"/>
                <a:gd name="T5" fmla="*/ 342 h 537"/>
                <a:gd name="T6" fmla="*/ 0 w 536"/>
                <a:gd name="T7" fmla="*/ 195 h 537"/>
                <a:gd name="T8" fmla="*/ 195 w 536"/>
                <a:gd name="T9" fmla="*/ 195 h 537"/>
                <a:gd name="T10" fmla="*/ 195 w 536"/>
                <a:gd name="T11" fmla="*/ 0 h 537"/>
                <a:gd name="T12" fmla="*/ 341 w 536"/>
                <a:gd name="T13" fmla="*/ 0 h 537"/>
                <a:gd name="T14" fmla="*/ 341 w 536"/>
                <a:gd name="T15" fmla="*/ 195 h 537"/>
                <a:gd name="T16" fmla="*/ 536 w 536"/>
                <a:gd name="T17" fmla="*/ 195 h 537"/>
                <a:gd name="T18" fmla="*/ 536 w 536"/>
                <a:gd name="T19" fmla="*/ 342 h 537"/>
                <a:gd name="T20" fmla="*/ 341 w 536"/>
                <a:gd name="T21" fmla="*/ 342 h 537"/>
                <a:gd name="T22" fmla="*/ 341 w 536"/>
                <a:gd name="T23" fmla="*/ 537 h 537"/>
                <a:gd name="T24" fmla="*/ 195 w 536"/>
                <a:gd name="T25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537">
                  <a:moveTo>
                    <a:pt x="195" y="537"/>
                  </a:moveTo>
                  <a:lnTo>
                    <a:pt x="195" y="342"/>
                  </a:lnTo>
                  <a:lnTo>
                    <a:pt x="0" y="342"/>
                  </a:lnTo>
                  <a:lnTo>
                    <a:pt x="0" y="195"/>
                  </a:lnTo>
                  <a:lnTo>
                    <a:pt x="195" y="195"/>
                  </a:lnTo>
                  <a:lnTo>
                    <a:pt x="195" y="0"/>
                  </a:lnTo>
                  <a:lnTo>
                    <a:pt x="341" y="0"/>
                  </a:lnTo>
                  <a:lnTo>
                    <a:pt x="341" y="195"/>
                  </a:lnTo>
                  <a:lnTo>
                    <a:pt x="536" y="195"/>
                  </a:lnTo>
                  <a:lnTo>
                    <a:pt x="536" y="342"/>
                  </a:lnTo>
                  <a:lnTo>
                    <a:pt x="341" y="342"/>
                  </a:lnTo>
                  <a:lnTo>
                    <a:pt x="341" y="537"/>
                  </a:lnTo>
                  <a:lnTo>
                    <a:pt x="195" y="537"/>
                  </a:ln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5450" y="453"/>
              <a:ext cx="534" cy="535"/>
            </a:xfrm>
            <a:custGeom>
              <a:avLst/>
              <a:gdLst>
                <a:gd name="T0" fmla="*/ 195 w 534"/>
                <a:gd name="T1" fmla="*/ 535 h 535"/>
                <a:gd name="T2" fmla="*/ 195 w 534"/>
                <a:gd name="T3" fmla="*/ 340 h 535"/>
                <a:gd name="T4" fmla="*/ 0 w 534"/>
                <a:gd name="T5" fmla="*/ 340 h 535"/>
                <a:gd name="T6" fmla="*/ 0 w 534"/>
                <a:gd name="T7" fmla="*/ 193 h 535"/>
                <a:gd name="T8" fmla="*/ 195 w 534"/>
                <a:gd name="T9" fmla="*/ 193 h 535"/>
                <a:gd name="T10" fmla="*/ 195 w 534"/>
                <a:gd name="T11" fmla="*/ 0 h 535"/>
                <a:gd name="T12" fmla="*/ 342 w 534"/>
                <a:gd name="T13" fmla="*/ 0 h 535"/>
                <a:gd name="T14" fmla="*/ 342 w 534"/>
                <a:gd name="T15" fmla="*/ 193 h 535"/>
                <a:gd name="T16" fmla="*/ 534 w 534"/>
                <a:gd name="T17" fmla="*/ 193 h 535"/>
                <a:gd name="T18" fmla="*/ 534 w 534"/>
                <a:gd name="T19" fmla="*/ 340 h 535"/>
                <a:gd name="T20" fmla="*/ 342 w 534"/>
                <a:gd name="T21" fmla="*/ 340 h 535"/>
                <a:gd name="T22" fmla="*/ 342 w 534"/>
                <a:gd name="T23" fmla="*/ 535 h 535"/>
                <a:gd name="T24" fmla="*/ 195 w 534"/>
                <a:gd name="T2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4" h="535">
                  <a:moveTo>
                    <a:pt x="195" y="535"/>
                  </a:moveTo>
                  <a:lnTo>
                    <a:pt x="195" y="340"/>
                  </a:lnTo>
                  <a:lnTo>
                    <a:pt x="0" y="340"/>
                  </a:lnTo>
                  <a:lnTo>
                    <a:pt x="0" y="193"/>
                  </a:lnTo>
                  <a:lnTo>
                    <a:pt x="195" y="193"/>
                  </a:lnTo>
                  <a:lnTo>
                    <a:pt x="195" y="0"/>
                  </a:lnTo>
                  <a:lnTo>
                    <a:pt x="342" y="0"/>
                  </a:lnTo>
                  <a:lnTo>
                    <a:pt x="342" y="193"/>
                  </a:lnTo>
                  <a:lnTo>
                    <a:pt x="534" y="193"/>
                  </a:lnTo>
                  <a:lnTo>
                    <a:pt x="534" y="340"/>
                  </a:lnTo>
                  <a:lnTo>
                    <a:pt x="342" y="340"/>
                  </a:lnTo>
                  <a:lnTo>
                    <a:pt x="342" y="535"/>
                  </a:lnTo>
                  <a:lnTo>
                    <a:pt x="195" y="535"/>
                  </a:lnTo>
                  <a:close/>
                </a:path>
              </a:pathLst>
            </a:custGeom>
            <a:solidFill>
              <a:srgbClr val="087C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5905" y="-4"/>
              <a:ext cx="1151" cy="781"/>
            </a:xfrm>
            <a:custGeom>
              <a:avLst/>
              <a:gdLst>
                <a:gd name="T0" fmla="*/ 381 w 580"/>
                <a:gd name="T1" fmla="*/ 0 h 393"/>
                <a:gd name="T2" fmla="*/ 0 w 580"/>
                <a:gd name="T3" fmla="*/ 0 h 393"/>
                <a:gd name="T4" fmla="*/ 392 w 580"/>
                <a:gd name="T5" fmla="*/ 393 h 393"/>
                <a:gd name="T6" fmla="*/ 390 w 580"/>
                <a:gd name="T7" fmla="*/ 390 h 393"/>
                <a:gd name="T8" fmla="*/ 382 w 580"/>
                <a:gd name="T9" fmla="*/ 380 h 393"/>
                <a:gd name="T10" fmla="*/ 378 w 580"/>
                <a:gd name="T11" fmla="*/ 375 h 393"/>
                <a:gd name="T12" fmla="*/ 376 w 580"/>
                <a:gd name="T13" fmla="*/ 372 h 393"/>
                <a:gd name="T14" fmla="*/ 374 w 580"/>
                <a:gd name="T15" fmla="*/ 369 h 393"/>
                <a:gd name="T16" fmla="*/ 373 w 580"/>
                <a:gd name="T17" fmla="*/ 367 h 393"/>
                <a:gd name="T18" fmla="*/ 371 w 580"/>
                <a:gd name="T19" fmla="*/ 364 h 393"/>
                <a:gd name="T20" fmla="*/ 370 w 580"/>
                <a:gd name="T21" fmla="*/ 361 h 393"/>
                <a:gd name="T22" fmla="*/ 368 w 580"/>
                <a:gd name="T23" fmla="*/ 358 h 393"/>
                <a:gd name="T24" fmla="*/ 367 w 580"/>
                <a:gd name="T25" fmla="*/ 355 h 393"/>
                <a:gd name="T26" fmla="*/ 366 w 580"/>
                <a:gd name="T27" fmla="*/ 352 h 393"/>
                <a:gd name="T28" fmla="*/ 363 w 580"/>
                <a:gd name="T29" fmla="*/ 346 h 393"/>
                <a:gd name="T30" fmla="*/ 362 w 580"/>
                <a:gd name="T31" fmla="*/ 343 h 393"/>
                <a:gd name="T32" fmla="*/ 361 w 580"/>
                <a:gd name="T33" fmla="*/ 338 h 393"/>
                <a:gd name="T34" fmla="*/ 359 w 580"/>
                <a:gd name="T35" fmla="*/ 333 h 393"/>
                <a:gd name="T36" fmla="*/ 359 w 580"/>
                <a:gd name="T37" fmla="*/ 330 h 393"/>
                <a:gd name="T38" fmla="*/ 358 w 580"/>
                <a:gd name="T39" fmla="*/ 327 h 393"/>
                <a:gd name="T40" fmla="*/ 358 w 580"/>
                <a:gd name="T41" fmla="*/ 326 h 393"/>
                <a:gd name="T42" fmla="*/ 357 w 580"/>
                <a:gd name="T43" fmla="*/ 320 h 393"/>
                <a:gd name="T44" fmla="*/ 356 w 580"/>
                <a:gd name="T45" fmla="*/ 317 h 393"/>
                <a:gd name="T46" fmla="*/ 356 w 580"/>
                <a:gd name="T47" fmla="*/ 316 h 393"/>
                <a:gd name="T48" fmla="*/ 355 w 580"/>
                <a:gd name="T49" fmla="*/ 300 h 393"/>
                <a:gd name="T50" fmla="*/ 367 w 580"/>
                <a:gd name="T51" fmla="*/ 244 h 393"/>
                <a:gd name="T52" fmla="*/ 370 w 580"/>
                <a:gd name="T53" fmla="*/ 238 h 393"/>
                <a:gd name="T54" fmla="*/ 371 w 580"/>
                <a:gd name="T55" fmla="*/ 235 h 393"/>
                <a:gd name="T56" fmla="*/ 375 w 580"/>
                <a:gd name="T57" fmla="*/ 230 h 393"/>
                <a:gd name="T58" fmla="*/ 376 w 580"/>
                <a:gd name="T59" fmla="*/ 227 h 393"/>
                <a:gd name="T60" fmla="*/ 380 w 580"/>
                <a:gd name="T61" fmla="*/ 222 h 393"/>
                <a:gd name="T62" fmla="*/ 384 w 580"/>
                <a:gd name="T63" fmla="*/ 216 h 393"/>
                <a:gd name="T64" fmla="*/ 388 w 580"/>
                <a:gd name="T65" fmla="*/ 211 h 393"/>
                <a:gd name="T66" fmla="*/ 395 w 580"/>
                <a:gd name="T67" fmla="*/ 204 h 393"/>
                <a:gd name="T68" fmla="*/ 490 w 580"/>
                <a:gd name="T69" fmla="*/ 165 h 393"/>
                <a:gd name="T70" fmla="*/ 490 w 580"/>
                <a:gd name="T71" fmla="*/ 165 h 393"/>
                <a:gd name="T72" fmla="*/ 496 w 580"/>
                <a:gd name="T73" fmla="*/ 165 h 393"/>
                <a:gd name="T74" fmla="*/ 502 w 580"/>
                <a:gd name="T75" fmla="*/ 165 h 393"/>
                <a:gd name="T76" fmla="*/ 503 w 580"/>
                <a:gd name="T77" fmla="*/ 166 h 393"/>
                <a:gd name="T78" fmla="*/ 508 w 580"/>
                <a:gd name="T79" fmla="*/ 166 h 393"/>
                <a:gd name="T80" fmla="*/ 515 w 580"/>
                <a:gd name="T81" fmla="*/ 167 h 393"/>
                <a:gd name="T82" fmla="*/ 520 w 580"/>
                <a:gd name="T83" fmla="*/ 168 h 393"/>
                <a:gd name="T84" fmla="*/ 520 w 580"/>
                <a:gd name="T85" fmla="*/ 168 h 393"/>
                <a:gd name="T86" fmla="*/ 523 w 580"/>
                <a:gd name="T87" fmla="*/ 169 h 393"/>
                <a:gd name="T88" fmla="*/ 527 w 580"/>
                <a:gd name="T89" fmla="*/ 170 h 393"/>
                <a:gd name="T90" fmla="*/ 529 w 580"/>
                <a:gd name="T91" fmla="*/ 171 h 393"/>
                <a:gd name="T92" fmla="*/ 531 w 580"/>
                <a:gd name="T93" fmla="*/ 171 h 393"/>
                <a:gd name="T94" fmla="*/ 536 w 580"/>
                <a:gd name="T95" fmla="*/ 173 h 393"/>
                <a:gd name="T96" fmla="*/ 536 w 580"/>
                <a:gd name="T97" fmla="*/ 173 h 393"/>
                <a:gd name="T98" fmla="*/ 542 w 580"/>
                <a:gd name="T99" fmla="*/ 175 h 393"/>
                <a:gd name="T100" fmla="*/ 545 w 580"/>
                <a:gd name="T101" fmla="*/ 177 h 393"/>
                <a:gd name="T102" fmla="*/ 551 w 580"/>
                <a:gd name="T103" fmla="*/ 180 h 393"/>
                <a:gd name="T104" fmla="*/ 555 w 580"/>
                <a:gd name="T105" fmla="*/ 182 h 393"/>
                <a:gd name="T106" fmla="*/ 561 w 580"/>
                <a:gd name="T107" fmla="*/ 185 h 393"/>
                <a:gd name="T108" fmla="*/ 565 w 580"/>
                <a:gd name="T109" fmla="*/ 188 h 393"/>
                <a:gd name="T110" fmla="*/ 566 w 580"/>
                <a:gd name="T111" fmla="*/ 188 h 393"/>
                <a:gd name="T112" fmla="*/ 570 w 580"/>
                <a:gd name="T113" fmla="*/ 192 h 393"/>
                <a:gd name="T114" fmla="*/ 571 w 580"/>
                <a:gd name="T115" fmla="*/ 192 h 393"/>
                <a:gd name="T116" fmla="*/ 575 w 580"/>
                <a:gd name="T117" fmla="*/ 196 h 393"/>
                <a:gd name="T118" fmla="*/ 579 w 580"/>
                <a:gd name="T119" fmla="*/ 199 h 393"/>
                <a:gd name="T120" fmla="*/ 580 w 580"/>
                <a:gd name="T121" fmla="*/ 200 h 393"/>
                <a:gd name="T122" fmla="*/ 580 w 580"/>
                <a:gd name="T123" fmla="*/ 200 h 393"/>
                <a:gd name="T124" fmla="*/ 381 w 580"/>
                <a:gd name="T125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0" h="393">
                  <a:moveTo>
                    <a:pt x="3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2" y="393"/>
                    <a:pt x="392" y="393"/>
                    <a:pt x="392" y="393"/>
                  </a:cubicBezTo>
                  <a:cubicBezTo>
                    <a:pt x="391" y="392"/>
                    <a:pt x="391" y="391"/>
                    <a:pt x="390" y="390"/>
                  </a:cubicBezTo>
                  <a:cubicBezTo>
                    <a:pt x="387" y="387"/>
                    <a:pt x="384" y="383"/>
                    <a:pt x="382" y="380"/>
                  </a:cubicBezTo>
                  <a:cubicBezTo>
                    <a:pt x="380" y="378"/>
                    <a:pt x="379" y="377"/>
                    <a:pt x="378" y="375"/>
                  </a:cubicBezTo>
                  <a:cubicBezTo>
                    <a:pt x="377" y="374"/>
                    <a:pt x="377" y="373"/>
                    <a:pt x="376" y="372"/>
                  </a:cubicBezTo>
                  <a:cubicBezTo>
                    <a:pt x="376" y="371"/>
                    <a:pt x="375" y="370"/>
                    <a:pt x="374" y="369"/>
                  </a:cubicBezTo>
                  <a:cubicBezTo>
                    <a:pt x="374" y="368"/>
                    <a:pt x="373" y="367"/>
                    <a:pt x="373" y="367"/>
                  </a:cubicBezTo>
                  <a:cubicBezTo>
                    <a:pt x="372" y="366"/>
                    <a:pt x="372" y="365"/>
                    <a:pt x="371" y="364"/>
                  </a:cubicBezTo>
                  <a:cubicBezTo>
                    <a:pt x="371" y="363"/>
                    <a:pt x="370" y="362"/>
                    <a:pt x="370" y="361"/>
                  </a:cubicBezTo>
                  <a:cubicBezTo>
                    <a:pt x="369" y="360"/>
                    <a:pt x="369" y="359"/>
                    <a:pt x="368" y="358"/>
                  </a:cubicBezTo>
                  <a:cubicBezTo>
                    <a:pt x="368" y="357"/>
                    <a:pt x="367" y="356"/>
                    <a:pt x="367" y="355"/>
                  </a:cubicBezTo>
                  <a:cubicBezTo>
                    <a:pt x="367" y="354"/>
                    <a:pt x="366" y="353"/>
                    <a:pt x="366" y="352"/>
                  </a:cubicBezTo>
                  <a:cubicBezTo>
                    <a:pt x="365" y="350"/>
                    <a:pt x="364" y="348"/>
                    <a:pt x="363" y="346"/>
                  </a:cubicBezTo>
                  <a:cubicBezTo>
                    <a:pt x="363" y="345"/>
                    <a:pt x="362" y="344"/>
                    <a:pt x="362" y="343"/>
                  </a:cubicBezTo>
                  <a:cubicBezTo>
                    <a:pt x="362" y="341"/>
                    <a:pt x="361" y="340"/>
                    <a:pt x="361" y="338"/>
                  </a:cubicBezTo>
                  <a:cubicBezTo>
                    <a:pt x="360" y="337"/>
                    <a:pt x="360" y="335"/>
                    <a:pt x="359" y="333"/>
                  </a:cubicBezTo>
                  <a:cubicBezTo>
                    <a:pt x="359" y="332"/>
                    <a:pt x="359" y="331"/>
                    <a:pt x="359" y="330"/>
                  </a:cubicBezTo>
                  <a:cubicBezTo>
                    <a:pt x="358" y="329"/>
                    <a:pt x="358" y="328"/>
                    <a:pt x="358" y="327"/>
                  </a:cubicBezTo>
                  <a:cubicBezTo>
                    <a:pt x="358" y="327"/>
                    <a:pt x="358" y="326"/>
                    <a:pt x="358" y="326"/>
                  </a:cubicBezTo>
                  <a:cubicBezTo>
                    <a:pt x="357" y="324"/>
                    <a:pt x="357" y="322"/>
                    <a:pt x="357" y="320"/>
                  </a:cubicBezTo>
                  <a:cubicBezTo>
                    <a:pt x="356" y="319"/>
                    <a:pt x="356" y="318"/>
                    <a:pt x="356" y="317"/>
                  </a:cubicBezTo>
                  <a:cubicBezTo>
                    <a:pt x="356" y="316"/>
                    <a:pt x="356" y="316"/>
                    <a:pt x="356" y="316"/>
                  </a:cubicBezTo>
                  <a:cubicBezTo>
                    <a:pt x="355" y="311"/>
                    <a:pt x="355" y="305"/>
                    <a:pt x="355" y="300"/>
                  </a:cubicBezTo>
                  <a:cubicBezTo>
                    <a:pt x="355" y="280"/>
                    <a:pt x="359" y="261"/>
                    <a:pt x="367" y="244"/>
                  </a:cubicBezTo>
                  <a:cubicBezTo>
                    <a:pt x="368" y="242"/>
                    <a:pt x="369" y="240"/>
                    <a:pt x="370" y="238"/>
                  </a:cubicBezTo>
                  <a:cubicBezTo>
                    <a:pt x="370" y="237"/>
                    <a:pt x="371" y="236"/>
                    <a:pt x="371" y="235"/>
                  </a:cubicBezTo>
                  <a:cubicBezTo>
                    <a:pt x="372" y="233"/>
                    <a:pt x="373" y="232"/>
                    <a:pt x="375" y="230"/>
                  </a:cubicBezTo>
                  <a:cubicBezTo>
                    <a:pt x="375" y="229"/>
                    <a:pt x="376" y="228"/>
                    <a:pt x="376" y="227"/>
                  </a:cubicBezTo>
                  <a:cubicBezTo>
                    <a:pt x="377" y="225"/>
                    <a:pt x="379" y="223"/>
                    <a:pt x="380" y="222"/>
                  </a:cubicBezTo>
                  <a:cubicBezTo>
                    <a:pt x="381" y="220"/>
                    <a:pt x="382" y="218"/>
                    <a:pt x="384" y="216"/>
                  </a:cubicBezTo>
                  <a:cubicBezTo>
                    <a:pt x="385" y="215"/>
                    <a:pt x="386" y="213"/>
                    <a:pt x="388" y="211"/>
                  </a:cubicBezTo>
                  <a:cubicBezTo>
                    <a:pt x="390" y="209"/>
                    <a:pt x="392" y="207"/>
                    <a:pt x="395" y="204"/>
                  </a:cubicBezTo>
                  <a:cubicBezTo>
                    <a:pt x="419" y="180"/>
                    <a:pt x="453" y="165"/>
                    <a:pt x="490" y="165"/>
                  </a:cubicBezTo>
                  <a:cubicBezTo>
                    <a:pt x="490" y="165"/>
                    <a:pt x="490" y="165"/>
                    <a:pt x="490" y="165"/>
                  </a:cubicBezTo>
                  <a:cubicBezTo>
                    <a:pt x="492" y="165"/>
                    <a:pt x="494" y="165"/>
                    <a:pt x="496" y="165"/>
                  </a:cubicBezTo>
                  <a:cubicBezTo>
                    <a:pt x="498" y="165"/>
                    <a:pt x="500" y="165"/>
                    <a:pt x="502" y="165"/>
                  </a:cubicBezTo>
                  <a:cubicBezTo>
                    <a:pt x="502" y="165"/>
                    <a:pt x="503" y="166"/>
                    <a:pt x="503" y="166"/>
                  </a:cubicBezTo>
                  <a:cubicBezTo>
                    <a:pt x="505" y="166"/>
                    <a:pt x="507" y="166"/>
                    <a:pt x="508" y="166"/>
                  </a:cubicBezTo>
                  <a:cubicBezTo>
                    <a:pt x="511" y="166"/>
                    <a:pt x="513" y="167"/>
                    <a:pt x="515" y="167"/>
                  </a:cubicBezTo>
                  <a:cubicBezTo>
                    <a:pt x="517" y="168"/>
                    <a:pt x="519" y="168"/>
                    <a:pt x="520" y="168"/>
                  </a:cubicBezTo>
                  <a:cubicBezTo>
                    <a:pt x="520" y="168"/>
                    <a:pt x="520" y="168"/>
                    <a:pt x="520" y="168"/>
                  </a:cubicBezTo>
                  <a:cubicBezTo>
                    <a:pt x="521" y="169"/>
                    <a:pt x="522" y="169"/>
                    <a:pt x="523" y="169"/>
                  </a:cubicBezTo>
                  <a:cubicBezTo>
                    <a:pt x="524" y="169"/>
                    <a:pt x="525" y="170"/>
                    <a:pt x="527" y="170"/>
                  </a:cubicBezTo>
                  <a:cubicBezTo>
                    <a:pt x="527" y="170"/>
                    <a:pt x="528" y="170"/>
                    <a:pt x="529" y="171"/>
                  </a:cubicBezTo>
                  <a:cubicBezTo>
                    <a:pt x="530" y="171"/>
                    <a:pt x="530" y="171"/>
                    <a:pt x="531" y="171"/>
                  </a:cubicBezTo>
                  <a:cubicBezTo>
                    <a:pt x="533" y="172"/>
                    <a:pt x="534" y="172"/>
                    <a:pt x="536" y="173"/>
                  </a:cubicBezTo>
                  <a:cubicBezTo>
                    <a:pt x="536" y="173"/>
                    <a:pt x="536" y="173"/>
                    <a:pt x="536" y="173"/>
                  </a:cubicBezTo>
                  <a:cubicBezTo>
                    <a:pt x="538" y="174"/>
                    <a:pt x="540" y="175"/>
                    <a:pt x="542" y="175"/>
                  </a:cubicBezTo>
                  <a:cubicBezTo>
                    <a:pt x="543" y="176"/>
                    <a:pt x="544" y="176"/>
                    <a:pt x="545" y="177"/>
                  </a:cubicBezTo>
                  <a:cubicBezTo>
                    <a:pt x="547" y="178"/>
                    <a:pt x="549" y="179"/>
                    <a:pt x="551" y="180"/>
                  </a:cubicBezTo>
                  <a:cubicBezTo>
                    <a:pt x="552" y="180"/>
                    <a:pt x="554" y="181"/>
                    <a:pt x="555" y="182"/>
                  </a:cubicBezTo>
                  <a:cubicBezTo>
                    <a:pt x="557" y="183"/>
                    <a:pt x="559" y="184"/>
                    <a:pt x="561" y="185"/>
                  </a:cubicBezTo>
                  <a:cubicBezTo>
                    <a:pt x="563" y="186"/>
                    <a:pt x="564" y="187"/>
                    <a:pt x="565" y="188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7" y="189"/>
                    <a:pt x="569" y="191"/>
                    <a:pt x="570" y="192"/>
                  </a:cubicBezTo>
                  <a:cubicBezTo>
                    <a:pt x="571" y="192"/>
                    <a:pt x="571" y="192"/>
                    <a:pt x="571" y="192"/>
                  </a:cubicBezTo>
                  <a:cubicBezTo>
                    <a:pt x="572" y="193"/>
                    <a:pt x="574" y="194"/>
                    <a:pt x="575" y="196"/>
                  </a:cubicBezTo>
                  <a:cubicBezTo>
                    <a:pt x="577" y="197"/>
                    <a:pt x="578" y="198"/>
                    <a:pt x="579" y="199"/>
                  </a:cubicBezTo>
                  <a:cubicBezTo>
                    <a:pt x="580" y="200"/>
                    <a:pt x="580" y="200"/>
                    <a:pt x="580" y="200"/>
                  </a:cubicBezTo>
                  <a:cubicBezTo>
                    <a:pt x="580" y="200"/>
                    <a:pt x="580" y="200"/>
                    <a:pt x="580" y="200"/>
                  </a:cubicBezTo>
                  <a:cubicBezTo>
                    <a:pt x="381" y="0"/>
                    <a:pt x="381" y="0"/>
                    <a:pt x="381" y="0"/>
                  </a:cubicBezTo>
                </a:path>
              </a:pathLst>
            </a:custGeom>
            <a:solidFill>
              <a:srgbClr val="F3F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auto">
            <a:xfrm>
              <a:off x="6609" y="324"/>
              <a:ext cx="534" cy="535"/>
            </a:xfrm>
            <a:custGeom>
              <a:avLst/>
              <a:gdLst>
                <a:gd name="T0" fmla="*/ 33 w 269"/>
                <a:gd name="T1" fmla="*/ 46 h 269"/>
                <a:gd name="T2" fmla="*/ 25 w 269"/>
                <a:gd name="T3" fmla="*/ 57 h 269"/>
                <a:gd name="T4" fmla="*/ 20 w 269"/>
                <a:gd name="T5" fmla="*/ 65 h 269"/>
                <a:gd name="T6" fmla="*/ 15 w 269"/>
                <a:gd name="T7" fmla="*/ 73 h 269"/>
                <a:gd name="T8" fmla="*/ 11 w 269"/>
                <a:gd name="T9" fmla="*/ 82 h 269"/>
                <a:gd name="T10" fmla="*/ 8 w 269"/>
                <a:gd name="T11" fmla="*/ 90 h 269"/>
                <a:gd name="T12" fmla="*/ 5 w 269"/>
                <a:gd name="T13" fmla="*/ 97 h 269"/>
                <a:gd name="T14" fmla="*/ 3 w 269"/>
                <a:gd name="T15" fmla="*/ 106 h 269"/>
                <a:gd name="T16" fmla="*/ 1 w 269"/>
                <a:gd name="T17" fmla="*/ 120 h 269"/>
                <a:gd name="T18" fmla="*/ 0 w 269"/>
                <a:gd name="T19" fmla="*/ 143 h 269"/>
                <a:gd name="T20" fmla="*/ 1 w 269"/>
                <a:gd name="T21" fmla="*/ 152 h 269"/>
                <a:gd name="T22" fmla="*/ 3 w 269"/>
                <a:gd name="T23" fmla="*/ 161 h 269"/>
                <a:gd name="T24" fmla="*/ 4 w 269"/>
                <a:gd name="T25" fmla="*/ 165 h 269"/>
                <a:gd name="T26" fmla="*/ 6 w 269"/>
                <a:gd name="T27" fmla="*/ 173 h 269"/>
                <a:gd name="T28" fmla="*/ 8 w 269"/>
                <a:gd name="T29" fmla="*/ 181 h 269"/>
                <a:gd name="T30" fmla="*/ 12 w 269"/>
                <a:gd name="T31" fmla="*/ 190 h 269"/>
                <a:gd name="T32" fmla="*/ 15 w 269"/>
                <a:gd name="T33" fmla="*/ 196 h 269"/>
                <a:gd name="T34" fmla="*/ 18 w 269"/>
                <a:gd name="T35" fmla="*/ 202 h 269"/>
                <a:gd name="T36" fmla="*/ 21 w 269"/>
                <a:gd name="T37" fmla="*/ 207 h 269"/>
                <a:gd name="T38" fmla="*/ 27 w 269"/>
                <a:gd name="T39" fmla="*/ 215 h 269"/>
                <a:gd name="T40" fmla="*/ 135 w 269"/>
                <a:gd name="T41" fmla="*/ 269 h 269"/>
                <a:gd name="T42" fmla="*/ 225 w 269"/>
                <a:gd name="T43" fmla="*/ 35 h 269"/>
                <a:gd name="T44" fmla="*/ 224 w 269"/>
                <a:gd name="T45" fmla="*/ 34 h 269"/>
                <a:gd name="T46" fmla="*/ 216 w 269"/>
                <a:gd name="T47" fmla="*/ 27 h 269"/>
                <a:gd name="T48" fmla="*/ 211 w 269"/>
                <a:gd name="T49" fmla="*/ 23 h 269"/>
                <a:gd name="T50" fmla="*/ 206 w 269"/>
                <a:gd name="T51" fmla="*/ 20 h 269"/>
                <a:gd name="T52" fmla="*/ 196 w 269"/>
                <a:gd name="T53" fmla="*/ 15 h 269"/>
                <a:gd name="T54" fmla="*/ 187 w 269"/>
                <a:gd name="T55" fmla="*/ 10 h 269"/>
                <a:gd name="T56" fmla="*/ 181 w 269"/>
                <a:gd name="T57" fmla="*/ 8 h 269"/>
                <a:gd name="T58" fmla="*/ 174 w 269"/>
                <a:gd name="T59" fmla="*/ 6 h 269"/>
                <a:gd name="T60" fmla="*/ 168 w 269"/>
                <a:gd name="T61" fmla="*/ 4 h 269"/>
                <a:gd name="T62" fmla="*/ 165 w 269"/>
                <a:gd name="T63" fmla="*/ 3 h 269"/>
                <a:gd name="T64" fmla="*/ 153 w 269"/>
                <a:gd name="T65" fmla="*/ 1 h 269"/>
                <a:gd name="T66" fmla="*/ 147 w 269"/>
                <a:gd name="T67" fmla="*/ 0 h 269"/>
                <a:gd name="T68" fmla="*/ 135 w 269"/>
                <a:gd name="T69" fmla="*/ 0 h 269"/>
                <a:gd name="T70" fmla="*/ 40 w 269"/>
                <a:gd name="T71" fmla="*/ 39 h 269"/>
                <a:gd name="T72" fmla="*/ 135 w 269"/>
                <a:gd name="T73" fmla="*/ 195 h 269"/>
                <a:gd name="T74" fmla="*/ 135 w 269"/>
                <a:gd name="T75" fmla="*/ 7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69">
                  <a:moveTo>
                    <a:pt x="40" y="39"/>
                  </a:moveTo>
                  <a:cubicBezTo>
                    <a:pt x="37" y="42"/>
                    <a:pt x="35" y="44"/>
                    <a:pt x="33" y="46"/>
                  </a:cubicBezTo>
                  <a:cubicBezTo>
                    <a:pt x="32" y="48"/>
                    <a:pt x="30" y="50"/>
                    <a:pt x="29" y="51"/>
                  </a:cubicBezTo>
                  <a:cubicBezTo>
                    <a:pt x="27" y="53"/>
                    <a:pt x="26" y="55"/>
                    <a:pt x="25" y="57"/>
                  </a:cubicBezTo>
                  <a:cubicBezTo>
                    <a:pt x="24" y="58"/>
                    <a:pt x="22" y="60"/>
                    <a:pt x="21" y="62"/>
                  </a:cubicBezTo>
                  <a:cubicBezTo>
                    <a:pt x="21" y="63"/>
                    <a:pt x="20" y="64"/>
                    <a:pt x="20" y="65"/>
                  </a:cubicBezTo>
                  <a:cubicBezTo>
                    <a:pt x="18" y="67"/>
                    <a:pt x="17" y="68"/>
                    <a:pt x="16" y="70"/>
                  </a:cubicBezTo>
                  <a:cubicBezTo>
                    <a:pt x="16" y="71"/>
                    <a:pt x="15" y="72"/>
                    <a:pt x="15" y="73"/>
                  </a:cubicBezTo>
                  <a:cubicBezTo>
                    <a:pt x="14" y="75"/>
                    <a:pt x="13" y="77"/>
                    <a:pt x="12" y="79"/>
                  </a:cubicBezTo>
                  <a:cubicBezTo>
                    <a:pt x="11" y="80"/>
                    <a:pt x="11" y="81"/>
                    <a:pt x="11" y="82"/>
                  </a:cubicBezTo>
                  <a:cubicBezTo>
                    <a:pt x="10" y="84"/>
                    <a:pt x="10" y="85"/>
                    <a:pt x="9" y="86"/>
                  </a:cubicBezTo>
                  <a:cubicBezTo>
                    <a:pt x="9" y="87"/>
                    <a:pt x="8" y="88"/>
                    <a:pt x="8" y="90"/>
                  </a:cubicBezTo>
                  <a:cubicBezTo>
                    <a:pt x="7" y="91"/>
                    <a:pt x="7" y="92"/>
                    <a:pt x="6" y="93"/>
                  </a:cubicBezTo>
                  <a:cubicBezTo>
                    <a:pt x="6" y="95"/>
                    <a:pt x="6" y="96"/>
                    <a:pt x="5" y="97"/>
                  </a:cubicBezTo>
                  <a:cubicBezTo>
                    <a:pt x="5" y="100"/>
                    <a:pt x="4" y="102"/>
                    <a:pt x="3" y="105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3" y="108"/>
                    <a:pt x="2" y="110"/>
                    <a:pt x="2" y="113"/>
                  </a:cubicBezTo>
                  <a:cubicBezTo>
                    <a:pt x="1" y="115"/>
                    <a:pt x="1" y="118"/>
                    <a:pt x="1" y="120"/>
                  </a:cubicBezTo>
                  <a:cubicBezTo>
                    <a:pt x="0" y="125"/>
                    <a:pt x="0" y="130"/>
                    <a:pt x="0" y="135"/>
                  </a:cubicBezTo>
                  <a:cubicBezTo>
                    <a:pt x="0" y="137"/>
                    <a:pt x="0" y="140"/>
                    <a:pt x="0" y="143"/>
                  </a:cubicBezTo>
                  <a:cubicBezTo>
                    <a:pt x="1" y="146"/>
                    <a:pt x="1" y="148"/>
                    <a:pt x="1" y="151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3"/>
                    <a:pt x="1" y="154"/>
                    <a:pt x="2" y="155"/>
                  </a:cubicBezTo>
                  <a:cubicBezTo>
                    <a:pt x="2" y="157"/>
                    <a:pt x="2" y="159"/>
                    <a:pt x="3" y="161"/>
                  </a:cubicBezTo>
                  <a:cubicBezTo>
                    <a:pt x="3" y="161"/>
                    <a:pt x="3" y="162"/>
                    <a:pt x="3" y="162"/>
                  </a:cubicBezTo>
                  <a:cubicBezTo>
                    <a:pt x="3" y="163"/>
                    <a:pt x="3" y="164"/>
                    <a:pt x="4" y="165"/>
                  </a:cubicBezTo>
                  <a:cubicBezTo>
                    <a:pt x="4" y="166"/>
                    <a:pt x="4" y="167"/>
                    <a:pt x="4" y="168"/>
                  </a:cubicBezTo>
                  <a:cubicBezTo>
                    <a:pt x="5" y="170"/>
                    <a:pt x="5" y="172"/>
                    <a:pt x="6" y="173"/>
                  </a:cubicBezTo>
                  <a:cubicBezTo>
                    <a:pt x="6" y="175"/>
                    <a:pt x="7" y="176"/>
                    <a:pt x="7" y="178"/>
                  </a:cubicBezTo>
                  <a:cubicBezTo>
                    <a:pt x="8" y="179"/>
                    <a:pt x="8" y="180"/>
                    <a:pt x="8" y="181"/>
                  </a:cubicBezTo>
                  <a:cubicBezTo>
                    <a:pt x="9" y="183"/>
                    <a:pt x="10" y="185"/>
                    <a:pt x="11" y="187"/>
                  </a:cubicBezTo>
                  <a:cubicBezTo>
                    <a:pt x="11" y="188"/>
                    <a:pt x="12" y="189"/>
                    <a:pt x="12" y="190"/>
                  </a:cubicBezTo>
                  <a:cubicBezTo>
                    <a:pt x="12" y="191"/>
                    <a:pt x="13" y="192"/>
                    <a:pt x="13" y="193"/>
                  </a:cubicBezTo>
                  <a:cubicBezTo>
                    <a:pt x="14" y="194"/>
                    <a:pt x="14" y="195"/>
                    <a:pt x="15" y="196"/>
                  </a:cubicBezTo>
                  <a:cubicBezTo>
                    <a:pt x="15" y="197"/>
                    <a:pt x="16" y="198"/>
                    <a:pt x="16" y="199"/>
                  </a:cubicBezTo>
                  <a:cubicBezTo>
                    <a:pt x="17" y="200"/>
                    <a:pt x="17" y="201"/>
                    <a:pt x="18" y="202"/>
                  </a:cubicBezTo>
                  <a:cubicBezTo>
                    <a:pt x="18" y="202"/>
                    <a:pt x="19" y="203"/>
                    <a:pt x="19" y="204"/>
                  </a:cubicBezTo>
                  <a:cubicBezTo>
                    <a:pt x="20" y="205"/>
                    <a:pt x="21" y="206"/>
                    <a:pt x="21" y="207"/>
                  </a:cubicBezTo>
                  <a:cubicBezTo>
                    <a:pt x="22" y="208"/>
                    <a:pt x="22" y="209"/>
                    <a:pt x="23" y="210"/>
                  </a:cubicBezTo>
                  <a:cubicBezTo>
                    <a:pt x="24" y="212"/>
                    <a:pt x="25" y="213"/>
                    <a:pt x="27" y="215"/>
                  </a:cubicBezTo>
                  <a:cubicBezTo>
                    <a:pt x="29" y="218"/>
                    <a:pt x="32" y="222"/>
                    <a:pt x="35" y="225"/>
                  </a:cubicBezTo>
                  <a:cubicBezTo>
                    <a:pt x="60" y="252"/>
                    <a:pt x="95" y="269"/>
                    <a:pt x="135" y="269"/>
                  </a:cubicBezTo>
                  <a:cubicBezTo>
                    <a:pt x="209" y="269"/>
                    <a:pt x="269" y="209"/>
                    <a:pt x="269" y="135"/>
                  </a:cubicBezTo>
                  <a:cubicBezTo>
                    <a:pt x="269" y="95"/>
                    <a:pt x="252" y="59"/>
                    <a:pt x="225" y="35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3"/>
                    <a:pt x="222" y="32"/>
                    <a:pt x="220" y="31"/>
                  </a:cubicBezTo>
                  <a:cubicBezTo>
                    <a:pt x="219" y="29"/>
                    <a:pt x="217" y="28"/>
                    <a:pt x="216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14" y="26"/>
                    <a:pt x="212" y="24"/>
                    <a:pt x="2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09" y="22"/>
                    <a:pt x="208" y="21"/>
                    <a:pt x="206" y="20"/>
                  </a:cubicBezTo>
                  <a:cubicBezTo>
                    <a:pt x="204" y="19"/>
                    <a:pt x="202" y="18"/>
                    <a:pt x="200" y="17"/>
                  </a:cubicBezTo>
                  <a:cubicBezTo>
                    <a:pt x="199" y="16"/>
                    <a:pt x="197" y="15"/>
                    <a:pt x="196" y="15"/>
                  </a:cubicBezTo>
                  <a:cubicBezTo>
                    <a:pt x="194" y="14"/>
                    <a:pt x="192" y="13"/>
                    <a:pt x="190" y="12"/>
                  </a:cubicBezTo>
                  <a:cubicBezTo>
                    <a:pt x="189" y="11"/>
                    <a:pt x="188" y="11"/>
                    <a:pt x="187" y="10"/>
                  </a:cubicBezTo>
                  <a:cubicBezTo>
                    <a:pt x="185" y="10"/>
                    <a:pt x="183" y="9"/>
                    <a:pt x="181" y="8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179" y="7"/>
                    <a:pt x="178" y="7"/>
                    <a:pt x="176" y="6"/>
                  </a:cubicBezTo>
                  <a:cubicBezTo>
                    <a:pt x="175" y="6"/>
                    <a:pt x="175" y="6"/>
                    <a:pt x="174" y="6"/>
                  </a:cubicBezTo>
                  <a:cubicBezTo>
                    <a:pt x="173" y="5"/>
                    <a:pt x="172" y="5"/>
                    <a:pt x="172" y="5"/>
                  </a:cubicBezTo>
                  <a:cubicBezTo>
                    <a:pt x="170" y="5"/>
                    <a:pt x="169" y="4"/>
                    <a:pt x="168" y="4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4" y="3"/>
                    <a:pt x="162" y="3"/>
                    <a:pt x="160" y="2"/>
                  </a:cubicBezTo>
                  <a:cubicBezTo>
                    <a:pt x="158" y="2"/>
                    <a:pt x="156" y="1"/>
                    <a:pt x="153" y="1"/>
                  </a:cubicBezTo>
                  <a:cubicBezTo>
                    <a:pt x="152" y="1"/>
                    <a:pt x="150" y="1"/>
                    <a:pt x="148" y="1"/>
                  </a:cubicBezTo>
                  <a:cubicBezTo>
                    <a:pt x="148" y="1"/>
                    <a:pt x="147" y="0"/>
                    <a:pt x="147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9" y="0"/>
                    <a:pt x="137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8" y="0"/>
                    <a:pt x="64" y="15"/>
                    <a:pt x="40" y="39"/>
                  </a:cubicBezTo>
                  <a:close/>
                  <a:moveTo>
                    <a:pt x="196" y="135"/>
                  </a:moveTo>
                  <a:cubicBezTo>
                    <a:pt x="196" y="168"/>
                    <a:pt x="168" y="195"/>
                    <a:pt x="135" y="195"/>
                  </a:cubicBezTo>
                  <a:cubicBezTo>
                    <a:pt x="101" y="195"/>
                    <a:pt x="74" y="168"/>
                    <a:pt x="74" y="135"/>
                  </a:cubicBezTo>
                  <a:cubicBezTo>
                    <a:pt x="74" y="101"/>
                    <a:pt x="101" y="74"/>
                    <a:pt x="135" y="74"/>
                  </a:cubicBezTo>
                  <a:cubicBezTo>
                    <a:pt x="168" y="74"/>
                    <a:pt x="196" y="101"/>
                    <a:pt x="196" y="135"/>
                  </a:cubicBezTo>
                  <a:close/>
                </a:path>
              </a:pathLst>
            </a:cu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  <p:sp>
        <p:nvSpPr>
          <p:cNvPr id="25" name="Title 1"/>
          <p:cNvSpPr txBox="1"/>
          <p:nvPr userDrawn="1"/>
        </p:nvSpPr>
        <p:spPr>
          <a:xfrm>
            <a:off x="1292245" y="961286"/>
            <a:ext cx="4730954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TWO LINE SLIDE HEADING HERE</a:t>
            </a:r>
            <a:endParaRPr lang="en-ZA" dirty="0"/>
          </a:p>
        </p:txBody>
      </p:sp>
      <p:cxnSp>
        <p:nvCxnSpPr>
          <p:cNvPr id="26" name="Straight Connector 15"/>
          <p:cNvCxnSpPr/>
          <p:nvPr userDrawn="1"/>
        </p:nvCxnSpPr>
        <p:spPr>
          <a:xfrm>
            <a:off x="1292244" y="2155158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1890773" y="3678400"/>
            <a:ext cx="2243078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Introductory paragraph here to introduce slide presentation or similar.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apes + 2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737884" y="4708876"/>
            <a:ext cx="3000396" cy="12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239377" y="4708876"/>
            <a:ext cx="3000396" cy="12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966963" y="1978485"/>
            <a:ext cx="3040012" cy="132959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cxnSp>
        <p:nvCxnSpPr>
          <p:cNvPr id="21" name="Straight Connector 15"/>
          <p:cNvCxnSpPr/>
          <p:nvPr userDrawn="1"/>
        </p:nvCxnSpPr>
        <p:spPr>
          <a:xfrm>
            <a:off x="966962" y="3615557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7100" y="4095750"/>
            <a:ext cx="3001963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FontTx/>
              <a:buNone/>
              <a:defRPr sz="2800" b="1">
                <a:latin typeface="+mj-lt"/>
              </a:defRPr>
            </a:lvl2pPr>
            <a:lvl3pPr marL="914400" indent="0">
              <a:buFontTx/>
              <a:buNone/>
              <a:defRPr sz="2800" b="1">
                <a:latin typeface="+mj-lt"/>
              </a:defRPr>
            </a:lvl3pPr>
            <a:lvl4pPr marL="1371600" indent="0">
              <a:buFontTx/>
              <a:buNone/>
              <a:defRPr sz="2800" b="1">
                <a:latin typeface="+mj-lt"/>
              </a:defRPr>
            </a:lvl4pPr>
            <a:lvl5pPr marL="1828800" indent="0">
              <a:buFontTx/>
              <a:buNone/>
              <a:defRPr sz="2800" b="1">
                <a:latin typeface="+mj-lt"/>
              </a:defRPr>
            </a:lvl5pPr>
          </a:lstStyle>
          <a:p>
            <a:pPr lvl="0"/>
            <a:r>
              <a:rPr lang="en-US" dirty="0"/>
              <a:t>01.</a:t>
            </a:r>
            <a:endParaRPr lang="en-ZA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239377" y="4095750"/>
            <a:ext cx="3001963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FontTx/>
              <a:buNone/>
              <a:defRPr sz="2800" b="1">
                <a:latin typeface="+mj-lt"/>
              </a:defRPr>
            </a:lvl2pPr>
            <a:lvl3pPr marL="914400" indent="0">
              <a:buFontTx/>
              <a:buNone/>
              <a:defRPr sz="2800" b="1">
                <a:latin typeface="+mj-lt"/>
              </a:defRPr>
            </a:lvl3pPr>
            <a:lvl4pPr marL="1371600" indent="0">
              <a:buFontTx/>
              <a:buNone/>
              <a:defRPr sz="2800" b="1">
                <a:latin typeface="+mj-lt"/>
              </a:defRPr>
            </a:lvl4pPr>
            <a:lvl5pPr marL="1828800" indent="0">
              <a:buFontTx/>
              <a:buNone/>
              <a:defRPr sz="2800" b="1">
                <a:latin typeface="+mj-lt"/>
              </a:defRPr>
            </a:lvl5pPr>
          </a:lstStyle>
          <a:p>
            <a:pPr lvl="0"/>
            <a:r>
              <a:rPr lang="en-US" dirty="0"/>
              <a:t>02.</a:t>
            </a:r>
            <a:endParaRPr lang="en-ZA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4737100" y="1612900"/>
            <a:ext cx="7456488" cy="2030413"/>
            <a:chOff x="2984" y="1016"/>
            <a:chExt cx="4697" cy="1279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984" y="1016"/>
              <a:ext cx="4695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2985" y="1016"/>
              <a:ext cx="4695" cy="1278"/>
            </a:xfrm>
            <a:prstGeom prst="rect">
              <a:avLst/>
            </a:prstGeom>
            <a:solidFill>
              <a:srgbClr val="111F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5" name="Freeform 7"/>
            <p:cNvSpPr/>
            <p:nvPr userDrawn="1"/>
          </p:nvSpPr>
          <p:spPr bwMode="auto">
            <a:xfrm>
              <a:off x="4898" y="1016"/>
              <a:ext cx="1349" cy="751"/>
            </a:xfrm>
            <a:custGeom>
              <a:avLst/>
              <a:gdLst>
                <a:gd name="T0" fmla="*/ 0 w 1349"/>
                <a:gd name="T1" fmla="*/ 0 h 751"/>
                <a:gd name="T2" fmla="*/ 750 w 1349"/>
                <a:gd name="T3" fmla="*/ 751 h 751"/>
                <a:gd name="T4" fmla="*/ 750 w 1349"/>
                <a:gd name="T5" fmla="*/ 151 h 751"/>
                <a:gd name="T6" fmla="*/ 1349 w 1349"/>
                <a:gd name="T7" fmla="*/ 151 h 751"/>
                <a:gd name="T8" fmla="*/ 1198 w 1349"/>
                <a:gd name="T9" fmla="*/ 0 h 751"/>
                <a:gd name="T10" fmla="*/ 0 w 1349"/>
                <a:gd name="T1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751">
                  <a:moveTo>
                    <a:pt x="0" y="0"/>
                  </a:moveTo>
                  <a:lnTo>
                    <a:pt x="750" y="751"/>
                  </a:lnTo>
                  <a:lnTo>
                    <a:pt x="750" y="151"/>
                  </a:lnTo>
                  <a:lnTo>
                    <a:pt x="1349" y="151"/>
                  </a:lnTo>
                  <a:lnTo>
                    <a:pt x="1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6" name="Freeform 8"/>
            <p:cNvSpPr/>
            <p:nvPr userDrawn="1"/>
          </p:nvSpPr>
          <p:spPr bwMode="auto">
            <a:xfrm>
              <a:off x="4898" y="1016"/>
              <a:ext cx="1349" cy="751"/>
            </a:xfrm>
            <a:custGeom>
              <a:avLst/>
              <a:gdLst>
                <a:gd name="T0" fmla="*/ 0 w 1349"/>
                <a:gd name="T1" fmla="*/ 0 h 751"/>
                <a:gd name="T2" fmla="*/ 750 w 1349"/>
                <a:gd name="T3" fmla="*/ 751 h 751"/>
                <a:gd name="T4" fmla="*/ 750 w 1349"/>
                <a:gd name="T5" fmla="*/ 151 h 751"/>
                <a:gd name="T6" fmla="*/ 1349 w 1349"/>
                <a:gd name="T7" fmla="*/ 151 h 751"/>
                <a:gd name="T8" fmla="*/ 1198 w 1349"/>
                <a:gd name="T9" fmla="*/ 0 h 751"/>
                <a:gd name="T10" fmla="*/ 0 w 1349"/>
                <a:gd name="T11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9" h="751">
                  <a:moveTo>
                    <a:pt x="0" y="0"/>
                  </a:moveTo>
                  <a:lnTo>
                    <a:pt x="750" y="751"/>
                  </a:lnTo>
                  <a:lnTo>
                    <a:pt x="750" y="151"/>
                  </a:lnTo>
                  <a:lnTo>
                    <a:pt x="1349" y="151"/>
                  </a:lnTo>
                  <a:lnTo>
                    <a:pt x="119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7" name="Rectangle 9"/>
            <p:cNvSpPr>
              <a:spLocks noChangeArrowheads="1"/>
            </p:cNvSpPr>
            <p:nvPr userDrawn="1"/>
          </p:nvSpPr>
          <p:spPr bwMode="auto">
            <a:xfrm>
              <a:off x="7680" y="1391"/>
              <a:ext cx="1" cy="46"/>
            </a:xfrm>
            <a:prstGeom prst="rect">
              <a:avLst/>
            </a:pr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8" name="Rectangle 10"/>
            <p:cNvSpPr>
              <a:spLocks noChangeArrowheads="1"/>
            </p:cNvSpPr>
            <p:nvPr userDrawn="1"/>
          </p:nvSpPr>
          <p:spPr bwMode="auto">
            <a:xfrm>
              <a:off x="7680" y="1391"/>
              <a:ext cx="1" cy="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9" name="Freeform 11"/>
            <p:cNvSpPr/>
            <p:nvPr userDrawn="1"/>
          </p:nvSpPr>
          <p:spPr bwMode="auto">
            <a:xfrm>
              <a:off x="6358" y="1016"/>
              <a:ext cx="1322" cy="1278"/>
            </a:xfrm>
            <a:custGeom>
              <a:avLst/>
              <a:gdLst>
                <a:gd name="T0" fmla="*/ 943 w 1322"/>
                <a:gd name="T1" fmla="*/ 0 h 1278"/>
                <a:gd name="T2" fmla="*/ 943 w 1322"/>
                <a:gd name="T3" fmla="*/ 0 h 1278"/>
                <a:gd name="T4" fmla="*/ 895 w 1322"/>
                <a:gd name="T5" fmla="*/ 0 h 1278"/>
                <a:gd name="T6" fmla="*/ 0 w 1322"/>
                <a:gd name="T7" fmla="*/ 896 h 1278"/>
                <a:gd name="T8" fmla="*/ 381 w 1322"/>
                <a:gd name="T9" fmla="*/ 971 h 1278"/>
                <a:gd name="T10" fmla="*/ 448 w 1322"/>
                <a:gd name="T11" fmla="*/ 1278 h 1278"/>
                <a:gd name="T12" fmla="*/ 465 w 1322"/>
                <a:gd name="T13" fmla="*/ 1278 h 1278"/>
                <a:gd name="T14" fmla="*/ 784 w 1322"/>
                <a:gd name="T15" fmla="*/ 958 h 1278"/>
                <a:gd name="T16" fmla="*/ 765 w 1322"/>
                <a:gd name="T17" fmla="*/ 938 h 1278"/>
                <a:gd name="T18" fmla="*/ 765 w 1322"/>
                <a:gd name="T19" fmla="*/ 774 h 1278"/>
                <a:gd name="T20" fmla="*/ 969 w 1322"/>
                <a:gd name="T21" fmla="*/ 774 h 1278"/>
                <a:gd name="T22" fmla="*/ 982 w 1322"/>
                <a:gd name="T23" fmla="*/ 761 h 1278"/>
                <a:gd name="T24" fmla="*/ 982 w 1322"/>
                <a:gd name="T25" fmla="*/ 557 h 1278"/>
                <a:gd name="T26" fmla="*/ 1146 w 1322"/>
                <a:gd name="T27" fmla="*/ 557 h 1278"/>
                <a:gd name="T28" fmla="*/ 1166 w 1322"/>
                <a:gd name="T29" fmla="*/ 577 h 1278"/>
                <a:gd name="T30" fmla="*/ 1322 w 1322"/>
                <a:gd name="T31" fmla="*/ 421 h 1278"/>
                <a:gd name="T32" fmla="*/ 1322 w 1322"/>
                <a:gd name="T33" fmla="*/ 375 h 1278"/>
                <a:gd name="T34" fmla="*/ 943 w 1322"/>
                <a:gd name="T35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2" h="1278">
                  <a:moveTo>
                    <a:pt x="943" y="0"/>
                  </a:moveTo>
                  <a:lnTo>
                    <a:pt x="943" y="0"/>
                  </a:lnTo>
                  <a:lnTo>
                    <a:pt x="895" y="0"/>
                  </a:lnTo>
                  <a:lnTo>
                    <a:pt x="0" y="896"/>
                  </a:lnTo>
                  <a:lnTo>
                    <a:pt x="381" y="971"/>
                  </a:lnTo>
                  <a:lnTo>
                    <a:pt x="448" y="1278"/>
                  </a:lnTo>
                  <a:lnTo>
                    <a:pt x="465" y="1278"/>
                  </a:lnTo>
                  <a:lnTo>
                    <a:pt x="784" y="958"/>
                  </a:lnTo>
                  <a:lnTo>
                    <a:pt x="765" y="938"/>
                  </a:lnTo>
                  <a:lnTo>
                    <a:pt x="765" y="774"/>
                  </a:lnTo>
                  <a:lnTo>
                    <a:pt x="969" y="774"/>
                  </a:lnTo>
                  <a:lnTo>
                    <a:pt x="982" y="761"/>
                  </a:lnTo>
                  <a:lnTo>
                    <a:pt x="982" y="557"/>
                  </a:lnTo>
                  <a:lnTo>
                    <a:pt x="1146" y="557"/>
                  </a:lnTo>
                  <a:lnTo>
                    <a:pt x="1166" y="577"/>
                  </a:lnTo>
                  <a:lnTo>
                    <a:pt x="1322" y="421"/>
                  </a:lnTo>
                  <a:lnTo>
                    <a:pt x="1322" y="375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2" name="Freeform 12"/>
            <p:cNvSpPr/>
            <p:nvPr userDrawn="1"/>
          </p:nvSpPr>
          <p:spPr bwMode="auto">
            <a:xfrm>
              <a:off x="6358" y="1016"/>
              <a:ext cx="1322" cy="1278"/>
            </a:xfrm>
            <a:custGeom>
              <a:avLst/>
              <a:gdLst>
                <a:gd name="T0" fmla="*/ 943 w 1322"/>
                <a:gd name="T1" fmla="*/ 0 h 1278"/>
                <a:gd name="T2" fmla="*/ 943 w 1322"/>
                <a:gd name="T3" fmla="*/ 0 h 1278"/>
                <a:gd name="T4" fmla="*/ 895 w 1322"/>
                <a:gd name="T5" fmla="*/ 0 h 1278"/>
                <a:gd name="T6" fmla="*/ 0 w 1322"/>
                <a:gd name="T7" fmla="*/ 896 h 1278"/>
                <a:gd name="T8" fmla="*/ 381 w 1322"/>
                <a:gd name="T9" fmla="*/ 971 h 1278"/>
                <a:gd name="T10" fmla="*/ 448 w 1322"/>
                <a:gd name="T11" fmla="*/ 1278 h 1278"/>
                <a:gd name="T12" fmla="*/ 465 w 1322"/>
                <a:gd name="T13" fmla="*/ 1278 h 1278"/>
                <a:gd name="T14" fmla="*/ 784 w 1322"/>
                <a:gd name="T15" fmla="*/ 958 h 1278"/>
                <a:gd name="T16" fmla="*/ 765 w 1322"/>
                <a:gd name="T17" fmla="*/ 938 h 1278"/>
                <a:gd name="T18" fmla="*/ 765 w 1322"/>
                <a:gd name="T19" fmla="*/ 774 h 1278"/>
                <a:gd name="T20" fmla="*/ 969 w 1322"/>
                <a:gd name="T21" fmla="*/ 774 h 1278"/>
                <a:gd name="T22" fmla="*/ 982 w 1322"/>
                <a:gd name="T23" fmla="*/ 761 h 1278"/>
                <a:gd name="T24" fmla="*/ 982 w 1322"/>
                <a:gd name="T25" fmla="*/ 557 h 1278"/>
                <a:gd name="T26" fmla="*/ 1146 w 1322"/>
                <a:gd name="T27" fmla="*/ 557 h 1278"/>
                <a:gd name="T28" fmla="*/ 1166 w 1322"/>
                <a:gd name="T29" fmla="*/ 577 h 1278"/>
                <a:gd name="T30" fmla="*/ 1322 w 1322"/>
                <a:gd name="T31" fmla="*/ 421 h 1278"/>
                <a:gd name="T32" fmla="*/ 1322 w 1322"/>
                <a:gd name="T33" fmla="*/ 375 h 1278"/>
                <a:gd name="T34" fmla="*/ 943 w 1322"/>
                <a:gd name="T35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2" h="1278">
                  <a:moveTo>
                    <a:pt x="943" y="0"/>
                  </a:moveTo>
                  <a:lnTo>
                    <a:pt x="943" y="0"/>
                  </a:lnTo>
                  <a:lnTo>
                    <a:pt x="895" y="0"/>
                  </a:lnTo>
                  <a:lnTo>
                    <a:pt x="0" y="896"/>
                  </a:lnTo>
                  <a:lnTo>
                    <a:pt x="381" y="971"/>
                  </a:lnTo>
                  <a:lnTo>
                    <a:pt x="448" y="1278"/>
                  </a:lnTo>
                  <a:lnTo>
                    <a:pt x="465" y="1278"/>
                  </a:lnTo>
                  <a:lnTo>
                    <a:pt x="784" y="958"/>
                  </a:lnTo>
                  <a:lnTo>
                    <a:pt x="765" y="938"/>
                  </a:lnTo>
                  <a:lnTo>
                    <a:pt x="765" y="774"/>
                  </a:lnTo>
                  <a:lnTo>
                    <a:pt x="969" y="774"/>
                  </a:lnTo>
                  <a:lnTo>
                    <a:pt x="982" y="761"/>
                  </a:lnTo>
                  <a:lnTo>
                    <a:pt x="982" y="557"/>
                  </a:lnTo>
                  <a:lnTo>
                    <a:pt x="1146" y="557"/>
                  </a:lnTo>
                  <a:lnTo>
                    <a:pt x="1166" y="577"/>
                  </a:lnTo>
                  <a:lnTo>
                    <a:pt x="1322" y="421"/>
                  </a:lnTo>
                  <a:lnTo>
                    <a:pt x="1322" y="375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3" name="Freeform 13"/>
            <p:cNvSpPr/>
            <p:nvPr userDrawn="1"/>
          </p:nvSpPr>
          <p:spPr bwMode="auto">
            <a:xfrm>
              <a:off x="7680" y="1748"/>
              <a:ext cx="0" cy="546"/>
            </a:xfrm>
            <a:custGeom>
              <a:avLst/>
              <a:gdLst>
                <a:gd name="T0" fmla="*/ 0 h 546"/>
                <a:gd name="T1" fmla="*/ 546 h 546"/>
                <a:gd name="T2" fmla="*/ 0 h 546"/>
                <a:gd name="T3" fmla="*/ 0 h 5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46">
                  <a:moveTo>
                    <a:pt x="0" y="0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4" name="Freeform 14"/>
            <p:cNvSpPr/>
            <p:nvPr userDrawn="1"/>
          </p:nvSpPr>
          <p:spPr bwMode="auto">
            <a:xfrm>
              <a:off x="7680" y="1748"/>
              <a:ext cx="0" cy="546"/>
            </a:xfrm>
            <a:custGeom>
              <a:avLst/>
              <a:gdLst>
                <a:gd name="T0" fmla="*/ 0 h 546"/>
                <a:gd name="T1" fmla="*/ 546 h 546"/>
                <a:gd name="T2" fmla="*/ 0 h 546"/>
                <a:gd name="T3" fmla="*/ 0 h 5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46">
                  <a:moveTo>
                    <a:pt x="0" y="0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7" name="Freeform 15"/>
            <p:cNvSpPr/>
            <p:nvPr userDrawn="1"/>
          </p:nvSpPr>
          <p:spPr bwMode="auto">
            <a:xfrm>
              <a:off x="7123" y="1573"/>
              <a:ext cx="557" cy="721"/>
            </a:xfrm>
            <a:custGeom>
              <a:avLst/>
              <a:gdLst>
                <a:gd name="T0" fmla="*/ 381 w 557"/>
                <a:gd name="T1" fmla="*/ 0 h 721"/>
                <a:gd name="T2" fmla="*/ 217 w 557"/>
                <a:gd name="T3" fmla="*/ 0 h 721"/>
                <a:gd name="T4" fmla="*/ 217 w 557"/>
                <a:gd name="T5" fmla="*/ 204 h 721"/>
                <a:gd name="T6" fmla="*/ 217 w 557"/>
                <a:gd name="T7" fmla="*/ 217 h 721"/>
                <a:gd name="T8" fmla="*/ 204 w 557"/>
                <a:gd name="T9" fmla="*/ 217 h 721"/>
                <a:gd name="T10" fmla="*/ 0 w 557"/>
                <a:gd name="T11" fmla="*/ 217 h 721"/>
                <a:gd name="T12" fmla="*/ 0 w 557"/>
                <a:gd name="T13" fmla="*/ 381 h 721"/>
                <a:gd name="T14" fmla="*/ 19 w 557"/>
                <a:gd name="T15" fmla="*/ 401 h 721"/>
                <a:gd name="T16" fmla="*/ 339 w 557"/>
                <a:gd name="T17" fmla="*/ 721 h 721"/>
                <a:gd name="T18" fmla="*/ 557 w 557"/>
                <a:gd name="T19" fmla="*/ 721 h 721"/>
                <a:gd name="T20" fmla="*/ 557 w 557"/>
                <a:gd name="T21" fmla="*/ 175 h 721"/>
                <a:gd name="T22" fmla="*/ 401 w 557"/>
                <a:gd name="T23" fmla="*/ 20 h 721"/>
                <a:gd name="T24" fmla="*/ 381 w 557"/>
                <a:gd name="T2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721">
                  <a:moveTo>
                    <a:pt x="381" y="0"/>
                  </a:moveTo>
                  <a:lnTo>
                    <a:pt x="217" y="0"/>
                  </a:lnTo>
                  <a:lnTo>
                    <a:pt x="217" y="204"/>
                  </a:lnTo>
                  <a:lnTo>
                    <a:pt x="217" y="217"/>
                  </a:lnTo>
                  <a:lnTo>
                    <a:pt x="204" y="217"/>
                  </a:lnTo>
                  <a:lnTo>
                    <a:pt x="0" y="217"/>
                  </a:lnTo>
                  <a:lnTo>
                    <a:pt x="0" y="381"/>
                  </a:lnTo>
                  <a:lnTo>
                    <a:pt x="19" y="401"/>
                  </a:lnTo>
                  <a:lnTo>
                    <a:pt x="339" y="721"/>
                  </a:lnTo>
                  <a:lnTo>
                    <a:pt x="557" y="721"/>
                  </a:lnTo>
                  <a:lnTo>
                    <a:pt x="557" y="175"/>
                  </a:lnTo>
                  <a:lnTo>
                    <a:pt x="401" y="2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28" name="Freeform 16"/>
            <p:cNvSpPr/>
            <p:nvPr userDrawn="1"/>
          </p:nvSpPr>
          <p:spPr bwMode="auto">
            <a:xfrm>
              <a:off x="7123" y="1573"/>
              <a:ext cx="557" cy="721"/>
            </a:xfrm>
            <a:custGeom>
              <a:avLst/>
              <a:gdLst>
                <a:gd name="T0" fmla="*/ 381 w 557"/>
                <a:gd name="T1" fmla="*/ 0 h 721"/>
                <a:gd name="T2" fmla="*/ 217 w 557"/>
                <a:gd name="T3" fmla="*/ 0 h 721"/>
                <a:gd name="T4" fmla="*/ 217 w 557"/>
                <a:gd name="T5" fmla="*/ 204 h 721"/>
                <a:gd name="T6" fmla="*/ 217 w 557"/>
                <a:gd name="T7" fmla="*/ 217 h 721"/>
                <a:gd name="T8" fmla="*/ 204 w 557"/>
                <a:gd name="T9" fmla="*/ 217 h 721"/>
                <a:gd name="T10" fmla="*/ 0 w 557"/>
                <a:gd name="T11" fmla="*/ 217 h 721"/>
                <a:gd name="T12" fmla="*/ 0 w 557"/>
                <a:gd name="T13" fmla="*/ 381 h 721"/>
                <a:gd name="T14" fmla="*/ 19 w 557"/>
                <a:gd name="T15" fmla="*/ 401 h 721"/>
                <a:gd name="T16" fmla="*/ 339 w 557"/>
                <a:gd name="T17" fmla="*/ 721 h 721"/>
                <a:gd name="T18" fmla="*/ 557 w 557"/>
                <a:gd name="T19" fmla="*/ 721 h 721"/>
                <a:gd name="T20" fmla="*/ 557 w 557"/>
                <a:gd name="T21" fmla="*/ 175 h 721"/>
                <a:gd name="T22" fmla="*/ 401 w 557"/>
                <a:gd name="T23" fmla="*/ 20 h 721"/>
                <a:gd name="T24" fmla="*/ 381 w 557"/>
                <a:gd name="T2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721">
                  <a:moveTo>
                    <a:pt x="381" y="0"/>
                  </a:moveTo>
                  <a:lnTo>
                    <a:pt x="217" y="0"/>
                  </a:lnTo>
                  <a:lnTo>
                    <a:pt x="217" y="204"/>
                  </a:lnTo>
                  <a:lnTo>
                    <a:pt x="217" y="217"/>
                  </a:lnTo>
                  <a:lnTo>
                    <a:pt x="204" y="217"/>
                  </a:lnTo>
                  <a:lnTo>
                    <a:pt x="0" y="217"/>
                  </a:lnTo>
                  <a:lnTo>
                    <a:pt x="0" y="381"/>
                  </a:lnTo>
                  <a:lnTo>
                    <a:pt x="19" y="401"/>
                  </a:lnTo>
                  <a:lnTo>
                    <a:pt x="339" y="721"/>
                  </a:lnTo>
                  <a:lnTo>
                    <a:pt x="557" y="721"/>
                  </a:lnTo>
                  <a:lnTo>
                    <a:pt x="557" y="175"/>
                  </a:lnTo>
                  <a:lnTo>
                    <a:pt x="401" y="20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0" name="Freeform 17"/>
            <p:cNvSpPr/>
            <p:nvPr userDrawn="1"/>
          </p:nvSpPr>
          <p:spPr bwMode="auto">
            <a:xfrm>
              <a:off x="3738" y="1062"/>
              <a:ext cx="1612" cy="1232"/>
            </a:xfrm>
            <a:custGeom>
              <a:avLst/>
              <a:gdLst>
                <a:gd name="T0" fmla="*/ 382 w 1612"/>
                <a:gd name="T1" fmla="*/ 0 h 1232"/>
                <a:gd name="T2" fmla="*/ 218 w 1612"/>
                <a:gd name="T3" fmla="*/ 0 h 1232"/>
                <a:gd name="T4" fmla="*/ 218 w 1612"/>
                <a:gd name="T5" fmla="*/ 218 h 1232"/>
                <a:gd name="T6" fmla="*/ 0 w 1612"/>
                <a:gd name="T7" fmla="*/ 218 h 1232"/>
                <a:gd name="T8" fmla="*/ 0 w 1612"/>
                <a:gd name="T9" fmla="*/ 383 h 1232"/>
                <a:gd name="T10" fmla="*/ 848 w 1612"/>
                <a:gd name="T11" fmla="*/ 1232 h 1232"/>
                <a:gd name="T12" fmla="*/ 1612 w 1612"/>
                <a:gd name="T13" fmla="*/ 1232 h 1232"/>
                <a:gd name="T14" fmla="*/ 382 w 1612"/>
                <a:gd name="T15" fmla="*/ 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1232">
                  <a:moveTo>
                    <a:pt x="382" y="0"/>
                  </a:moveTo>
                  <a:lnTo>
                    <a:pt x="218" y="0"/>
                  </a:lnTo>
                  <a:lnTo>
                    <a:pt x="218" y="218"/>
                  </a:lnTo>
                  <a:lnTo>
                    <a:pt x="0" y="218"/>
                  </a:lnTo>
                  <a:lnTo>
                    <a:pt x="0" y="383"/>
                  </a:lnTo>
                  <a:lnTo>
                    <a:pt x="848" y="1232"/>
                  </a:lnTo>
                  <a:lnTo>
                    <a:pt x="1612" y="123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1" name="Freeform 18"/>
            <p:cNvSpPr/>
            <p:nvPr userDrawn="1"/>
          </p:nvSpPr>
          <p:spPr bwMode="auto">
            <a:xfrm>
              <a:off x="3738" y="1062"/>
              <a:ext cx="1612" cy="1232"/>
            </a:xfrm>
            <a:custGeom>
              <a:avLst/>
              <a:gdLst>
                <a:gd name="T0" fmla="*/ 382 w 1612"/>
                <a:gd name="T1" fmla="*/ 0 h 1232"/>
                <a:gd name="T2" fmla="*/ 218 w 1612"/>
                <a:gd name="T3" fmla="*/ 0 h 1232"/>
                <a:gd name="T4" fmla="*/ 218 w 1612"/>
                <a:gd name="T5" fmla="*/ 218 h 1232"/>
                <a:gd name="T6" fmla="*/ 0 w 1612"/>
                <a:gd name="T7" fmla="*/ 218 h 1232"/>
                <a:gd name="T8" fmla="*/ 0 w 1612"/>
                <a:gd name="T9" fmla="*/ 383 h 1232"/>
                <a:gd name="T10" fmla="*/ 848 w 1612"/>
                <a:gd name="T11" fmla="*/ 1232 h 1232"/>
                <a:gd name="T12" fmla="*/ 1612 w 1612"/>
                <a:gd name="T13" fmla="*/ 1232 h 1232"/>
                <a:gd name="T14" fmla="*/ 382 w 1612"/>
                <a:gd name="T15" fmla="*/ 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1232">
                  <a:moveTo>
                    <a:pt x="382" y="0"/>
                  </a:moveTo>
                  <a:lnTo>
                    <a:pt x="218" y="0"/>
                  </a:lnTo>
                  <a:lnTo>
                    <a:pt x="218" y="218"/>
                  </a:lnTo>
                  <a:lnTo>
                    <a:pt x="0" y="218"/>
                  </a:lnTo>
                  <a:lnTo>
                    <a:pt x="0" y="383"/>
                  </a:lnTo>
                  <a:lnTo>
                    <a:pt x="848" y="1232"/>
                  </a:lnTo>
                  <a:lnTo>
                    <a:pt x="1612" y="1232"/>
                  </a:lnTo>
                  <a:lnTo>
                    <a:pt x="3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2" name="Freeform 19"/>
            <p:cNvSpPr>
              <a:spLocks noEditPoints="1"/>
            </p:cNvSpPr>
            <p:nvPr userDrawn="1"/>
          </p:nvSpPr>
          <p:spPr bwMode="auto">
            <a:xfrm>
              <a:off x="2985" y="1131"/>
              <a:ext cx="0" cy="844"/>
            </a:xfrm>
            <a:custGeom>
              <a:avLst/>
              <a:gdLst>
                <a:gd name="T0" fmla="*/ 394 h 844"/>
                <a:gd name="T1" fmla="*/ 844 h 844"/>
                <a:gd name="T2" fmla="*/ 844 h 844"/>
                <a:gd name="T3" fmla="*/ 394 h 844"/>
                <a:gd name="T4" fmla="*/ 0 h 844"/>
                <a:gd name="T5" fmla="*/ 394 h 844"/>
                <a:gd name="T6" fmla="*/ 0 h 844"/>
                <a:gd name="T7" fmla="*/ 0 h 8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844">
                  <a:moveTo>
                    <a:pt x="0" y="394"/>
                  </a:moveTo>
                  <a:lnTo>
                    <a:pt x="0" y="844"/>
                  </a:lnTo>
                  <a:lnTo>
                    <a:pt x="0" y="844"/>
                  </a:lnTo>
                  <a:lnTo>
                    <a:pt x="0" y="394"/>
                  </a:lnTo>
                  <a:close/>
                  <a:moveTo>
                    <a:pt x="0" y="0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3" name="Freeform 20"/>
            <p:cNvSpPr>
              <a:spLocks noEditPoints="1"/>
            </p:cNvSpPr>
            <p:nvPr userDrawn="1"/>
          </p:nvSpPr>
          <p:spPr bwMode="auto">
            <a:xfrm>
              <a:off x="2985" y="1131"/>
              <a:ext cx="0" cy="844"/>
            </a:xfrm>
            <a:custGeom>
              <a:avLst/>
              <a:gdLst>
                <a:gd name="T0" fmla="*/ 394 h 844"/>
                <a:gd name="T1" fmla="*/ 844 h 844"/>
                <a:gd name="T2" fmla="*/ 844 h 844"/>
                <a:gd name="T3" fmla="*/ 394 h 844"/>
                <a:gd name="T4" fmla="*/ 0 h 844"/>
                <a:gd name="T5" fmla="*/ 394 h 844"/>
                <a:gd name="T6" fmla="*/ 0 h 844"/>
                <a:gd name="T7" fmla="*/ 0 h 8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844">
                  <a:moveTo>
                    <a:pt x="0" y="394"/>
                  </a:moveTo>
                  <a:lnTo>
                    <a:pt x="0" y="844"/>
                  </a:lnTo>
                  <a:lnTo>
                    <a:pt x="0" y="844"/>
                  </a:lnTo>
                  <a:lnTo>
                    <a:pt x="0" y="394"/>
                  </a:lnTo>
                  <a:moveTo>
                    <a:pt x="0" y="0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4" name="Freeform 21"/>
            <p:cNvSpPr/>
            <p:nvPr userDrawn="1"/>
          </p:nvSpPr>
          <p:spPr bwMode="auto">
            <a:xfrm>
              <a:off x="2985" y="1131"/>
              <a:ext cx="446" cy="844"/>
            </a:xfrm>
            <a:custGeom>
              <a:avLst/>
              <a:gdLst>
                <a:gd name="T0" fmla="*/ 0 w 446"/>
                <a:gd name="T1" fmla="*/ 0 h 844"/>
                <a:gd name="T2" fmla="*/ 0 w 446"/>
                <a:gd name="T3" fmla="*/ 394 h 844"/>
                <a:gd name="T4" fmla="*/ 0 w 446"/>
                <a:gd name="T5" fmla="*/ 844 h 844"/>
                <a:gd name="T6" fmla="*/ 65 w 446"/>
                <a:gd name="T7" fmla="*/ 521 h 844"/>
                <a:gd name="T8" fmla="*/ 446 w 446"/>
                <a:gd name="T9" fmla="*/ 446 h 844"/>
                <a:gd name="T10" fmla="*/ 0 w 446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844">
                  <a:moveTo>
                    <a:pt x="0" y="0"/>
                  </a:moveTo>
                  <a:lnTo>
                    <a:pt x="0" y="394"/>
                  </a:lnTo>
                  <a:lnTo>
                    <a:pt x="0" y="844"/>
                  </a:lnTo>
                  <a:lnTo>
                    <a:pt x="65" y="521"/>
                  </a:lnTo>
                  <a:lnTo>
                    <a:pt x="446" y="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5" name="Freeform 22"/>
            <p:cNvSpPr/>
            <p:nvPr userDrawn="1"/>
          </p:nvSpPr>
          <p:spPr bwMode="auto">
            <a:xfrm>
              <a:off x="2985" y="1131"/>
              <a:ext cx="446" cy="844"/>
            </a:xfrm>
            <a:custGeom>
              <a:avLst/>
              <a:gdLst>
                <a:gd name="T0" fmla="*/ 0 w 446"/>
                <a:gd name="T1" fmla="*/ 0 h 844"/>
                <a:gd name="T2" fmla="*/ 0 w 446"/>
                <a:gd name="T3" fmla="*/ 394 h 844"/>
                <a:gd name="T4" fmla="*/ 0 w 446"/>
                <a:gd name="T5" fmla="*/ 844 h 844"/>
                <a:gd name="T6" fmla="*/ 65 w 446"/>
                <a:gd name="T7" fmla="*/ 521 h 844"/>
                <a:gd name="T8" fmla="*/ 446 w 446"/>
                <a:gd name="T9" fmla="*/ 446 h 844"/>
                <a:gd name="T10" fmla="*/ 0 w 446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844">
                  <a:moveTo>
                    <a:pt x="0" y="0"/>
                  </a:moveTo>
                  <a:lnTo>
                    <a:pt x="0" y="394"/>
                  </a:lnTo>
                  <a:lnTo>
                    <a:pt x="0" y="844"/>
                  </a:lnTo>
                  <a:lnTo>
                    <a:pt x="65" y="521"/>
                  </a:lnTo>
                  <a:lnTo>
                    <a:pt x="446" y="4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6" name="Freeform 23"/>
            <p:cNvSpPr/>
            <p:nvPr userDrawn="1"/>
          </p:nvSpPr>
          <p:spPr bwMode="auto">
            <a:xfrm>
              <a:off x="3560" y="1925"/>
              <a:ext cx="368" cy="369"/>
            </a:xfrm>
            <a:custGeom>
              <a:avLst/>
              <a:gdLst>
                <a:gd name="T0" fmla="*/ 368 w 368"/>
                <a:gd name="T1" fmla="*/ 0 h 369"/>
                <a:gd name="T2" fmla="*/ 0 w 368"/>
                <a:gd name="T3" fmla="*/ 369 h 369"/>
                <a:gd name="T4" fmla="*/ 368 w 368"/>
                <a:gd name="T5" fmla="*/ 369 h 369"/>
                <a:gd name="T6" fmla="*/ 368 w 368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369">
                  <a:moveTo>
                    <a:pt x="368" y="0"/>
                  </a:moveTo>
                  <a:lnTo>
                    <a:pt x="0" y="369"/>
                  </a:lnTo>
                  <a:lnTo>
                    <a:pt x="368" y="3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7" name="Freeform 24"/>
            <p:cNvSpPr/>
            <p:nvPr userDrawn="1"/>
          </p:nvSpPr>
          <p:spPr bwMode="auto">
            <a:xfrm>
              <a:off x="3560" y="1925"/>
              <a:ext cx="368" cy="369"/>
            </a:xfrm>
            <a:custGeom>
              <a:avLst/>
              <a:gdLst>
                <a:gd name="T0" fmla="*/ 368 w 368"/>
                <a:gd name="T1" fmla="*/ 0 h 369"/>
                <a:gd name="T2" fmla="*/ 0 w 368"/>
                <a:gd name="T3" fmla="*/ 369 h 369"/>
                <a:gd name="T4" fmla="*/ 368 w 368"/>
                <a:gd name="T5" fmla="*/ 369 h 369"/>
                <a:gd name="T6" fmla="*/ 368 w 368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369">
                  <a:moveTo>
                    <a:pt x="368" y="0"/>
                  </a:moveTo>
                  <a:lnTo>
                    <a:pt x="0" y="369"/>
                  </a:lnTo>
                  <a:lnTo>
                    <a:pt x="368" y="369"/>
                  </a:lnTo>
                  <a:lnTo>
                    <a:pt x="3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8" name="Freeform 25"/>
            <p:cNvSpPr>
              <a:spLocks noEditPoints="1"/>
            </p:cNvSpPr>
            <p:nvPr userDrawn="1"/>
          </p:nvSpPr>
          <p:spPr bwMode="auto">
            <a:xfrm>
              <a:off x="5648" y="1167"/>
              <a:ext cx="599" cy="600"/>
            </a:xfrm>
            <a:custGeom>
              <a:avLst/>
              <a:gdLst>
                <a:gd name="T0" fmla="*/ 434 w 599"/>
                <a:gd name="T1" fmla="*/ 436 h 600"/>
                <a:gd name="T2" fmla="*/ 165 w 599"/>
                <a:gd name="T3" fmla="*/ 436 h 600"/>
                <a:gd name="T4" fmla="*/ 165 w 599"/>
                <a:gd name="T5" fmla="*/ 165 h 600"/>
                <a:gd name="T6" fmla="*/ 434 w 599"/>
                <a:gd name="T7" fmla="*/ 165 h 600"/>
                <a:gd name="T8" fmla="*/ 434 w 599"/>
                <a:gd name="T9" fmla="*/ 436 h 600"/>
                <a:gd name="T10" fmla="*/ 0 w 599"/>
                <a:gd name="T11" fmla="*/ 600 h 600"/>
                <a:gd name="T12" fmla="*/ 599 w 599"/>
                <a:gd name="T13" fmla="*/ 600 h 600"/>
                <a:gd name="T14" fmla="*/ 599 w 599"/>
                <a:gd name="T15" fmla="*/ 0 h 600"/>
                <a:gd name="T16" fmla="*/ 0 w 599"/>
                <a:gd name="T17" fmla="*/ 0 h 600"/>
                <a:gd name="T18" fmla="*/ 0 w 599"/>
                <a:gd name="T1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600">
                  <a:moveTo>
                    <a:pt x="434" y="436"/>
                  </a:moveTo>
                  <a:lnTo>
                    <a:pt x="165" y="436"/>
                  </a:lnTo>
                  <a:lnTo>
                    <a:pt x="165" y="165"/>
                  </a:lnTo>
                  <a:lnTo>
                    <a:pt x="434" y="165"/>
                  </a:lnTo>
                  <a:lnTo>
                    <a:pt x="434" y="436"/>
                  </a:lnTo>
                  <a:close/>
                  <a:moveTo>
                    <a:pt x="0" y="600"/>
                  </a:moveTo>
                  <a:lnTo>
                    <a:pt x="599" y="600"/>
                  </a:lnTo>
                  <a:lnTo>
                    <a:pt x="599" y="0"/>
                  </a:lnTo>
                  <a:lnTo>
                    <a:pt x="0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9" name="Freeform 26"/>
            <p:cNvSpPr>
              <a:spLocks noEditPoints="1"/>
            </p:cNvSpPr>
            <p:nvPr userDrawn="1"/>
          </p:nvSpPr>
          <p:spPr bwMode="auto">
            <a:xfrm>
              <a:off x="2985" y="1492"/>
              <a:ext cx="536" cy="599"/>
            </a:xfrm>
            <a:custGeom>
              <a:avLst/>
              <a:gdLst>
                <a:gd name="T0" fmla="*/ 260 w 589"/>
                <a:gd name="T1" fmla="*/ 0 h 658"/>
                <a:gd name="T2" fmla="*/ 0 w 589"/>
                <a:gd name="T3" fmla="*/ 127 h 658"/>
                <a:gd name="T4" fmla="*/ 0 w 589"/>
                <a:gd name="T5" fmla="*/ 531 h 658"/>
                <a:gd name="T6" fmla="*/ 260 w 589"/>
                <a:gd name="T7" fmla="*/ 658 h 658"/>
                <a:gd name="T8" fmla="*/ 589 w 589"/>
                <a:gd name="T9" fmla="*/ 329 h 658"/>
                <a:gd name="T10" fmla="*/ 260 w 589"/>
                <a:gd name="T11" fmla="*/ 0 h 658"/>
                <a:gd name="T12" fmla="*/ 260 w 589"/>
                <a:gd name="T13" fmla="*/ 477 h 658"/>
                <a:gd name="T14" fmla="*/ 111 w 589"/>
                <a:gd name="T15" fmla="*/ 329 h 658"/>
                <a:gd name="T16" fmla="*/ 260 w 589"/>
                <a:gd name="T17" fmla="*/ 181 h 658"/>
                <a:gd name="T18" fmla="*/ 408 w 589"/>
                <a:gd name="T19" fmla="*/ 329 h 658"/>
                <a:gd name="T20" fmla="*/ 260 w 589"/>
                <a:gd name="T21" fmla="*/ 47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9" h="658">
                  <a:moveTo>
                    <a:pt x="260" y="0"/>
                  </a:moveTo>
                  <a:cubicBezTo>
                    <a:pt x="154" y="0"/>
                    <a:pt x="60" y="50"/>
                    <a:pt x="0" y="127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60" y="608"/>
                    <a:pt x="154" y="658"/>
                    <a:pt x="260" y="658"/>
                  </a:cubicBezTo>
                  <a:cubicBezTo>
                    <a:pt x="441" y="658"/>
                    <a:pt x="589" y="510"/>
                    <a:pt x="589" y="329"/>
                  </a:cubicBezTo>
                  <a:cubicBezTo>
                    <a:pt x="589" y="147"/>
                    <a:pt x="441" y="0"/>
                    <a:pt x="260" y="0"/>
                  </a:cubicBezTo>
                  <a:close/>
                  <a:moveTo>
                    <a:pt x="260" y="477"/>
                  </a:moveTo>
                  <a:cubicBezTo>
                    <a:pt x="178" y="477"/>
                    <a:pt x="111" y="411"/>
                    <a:pt x="111" y="329"/>
                  </a:cubicBezTo>
                  <a:cubicBezTo>
                    <a:pt x="111" y="247"/>
                    <a:pt x="178" y="181"/>
                    <a:pt x="260" y="181"/>
                  </a:cubicBezTo>
                  <a:cubicBezTo>
                    <a:pt x="342" y="181"/>
                    <a:pt x="408" y="247"/>
                    <a:pt x="408" y="329"/>
                  </a:cubicBezTo>
                  <a:cubicBezTo>
                    <a:pt x="408" y="411"/>
                    <a:pt x="342" y="477"/>
                    <a:pt x="260" y="477"/>
                  </a:cubicBezTo>
                  <a:close/>
                </a:path>
              </a:pathLst>
            </a:custGeom>
            <a:solidFill>
              <a:srgbClr val="1DB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0" name="Freeform 27"/>
            <p:cNvSpPr>
              <a:spLocks noEditPoints="1"/>
            </p:cNvSpPr>
            <p:nvPr userDrawn="1"/>
          </p:nvSpPr>
          <p:spPr bwMode="auto">
            <a:xfrm>
              <a:off x="6269" y="1827"/>
              <a:ext cx="598" cy="467"/>
            </a:xfrm>
            <a:custGeom>
              <a:avLst/>
              <a:gdLst>
                <a:gd name="T0" fmla="*/ 329 w 658"/>
                <a:gd name="T1" fmla="*/ 0 h 513"/>
                <a:gd name="T2" fmla="*/ 0 w 658"/>
                <a:gd name="T3" fmla="*/ 329 h 513"/>
                <a:gd name="T4" fmla="*/ 56 w 658"/>
                <a:gd name="T5" fmla="*/ 513 h 513"/>
                <a:gd name="T6" fmla="*/ 601 w 658"/>
                <a:gd name="T7" fmla="*/ 513 h 513"/>
                <a:gd name="T8" fmla="*/ 658 w 658"/>
                <a:gd name="T9" fmla="*/ 329 h 513"/>
                <a:gd name="T10" fmla="*/ 329 w 658"/>
                <a:gd name="T11" fmla="*/ 0 h 513"/>
                <a:gd name="T12" fmla="*/ 329 w 658"/>
                <a:gd name="T13" fmla="*/ 477 h 513"/>
                <a:gd name="T14" fmla="*/ 181 w 658"/>
                <a:gd name="T15" fmla="*/ 329 h 513"/>
                <a:gd name="T16" fmla="*/ 329 w 658"/>
                <a:gd name="T17" fmla="*/ 181 h 513"/>
                <a:gd name="T18" fmla="*/ 477 w 658"/>
                <a:gd name="T19" fmla="*/ 329 h 513"/>
                <a:gd name="T20" fmla="*/ 329 w 658"/>
                <a:gd name="T21" fmla="*/ 477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8" h="513">
                  <a:moveTo>
                    <a:pt x="329" y="0"/>
                  </a:moveTo>
                  <a:cubicBezTo>
                    <a:pt x="147" y="0"/>
                    <a:pt x="0" y="147"/>
                    <a:pt x="0" y="329"/>
                  </a:cubicBezTo>
                  <a:cubicBezTo>
                    <a:pt x="0" y="397"/>
                    <a:pt x="21" y="460"/>
                    <a:pt x="56" y="513"/>
                  </a:cubicBezTo>
                  <a:cubicBezTo>
                    <a:pt x="601" y="513"/>
                    <a:pt x="601" y="513"/>
                    <a:pt x="601" y="513"/>
                  </a:cubicBezTo>
                  <a:cubicBezTo>
                    <a:pt x="637" y="460"/>
                    <a:pt x="658" y="397"/>
                    <a:pt x="658" y="329"/>
                  </a:cubicBezTo>
                  <a:cubicBezTo>
                    <a:pt x="658" y="147"/>
                    <a:pt x="511" y="0"/>
                    <a:pt x="329" y="0"/>
                  </a:cubicBezTo>
                  <a:close/>
                  <a:moveTo>
                    <a:pt x="329" y="477"/>
                  </a:moveTo>
                  <a:cubicBezTo>
                    <a:pt x="247" y="477"/>
                    <a:pt x="181" y="411"/>
                    <a:pt x="181" y="329"/>
                  </a:cubicBezTo>
                  <a:cubicBezTo>
                    <a:pt x="181" y="247"/>
                    <a:pt x="247" y="181"/>
                    <a:pt x="329" y="181"/>
                  </a:cubicBezTo>
                  <a:cubicBezTo>
                    <a:pt x="411" y="181"/>
                    <a:pt x="477" y="247"/>
                    <a:pt x="477" y="329"/>
                  </a:cubicBezTo>
                  <a:cubicBezTo>
                    <a:pt x="477" y="411"/>
                    <a:pt x="411" y="477"/>
                    <a:pt x="329" y="477"/>
                  </a:cubicBezTo>
                  <a:close/>
                </a:path>
              </a:pathLst>
            </a:cu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2" name="Freeform 29"/>
            <p:cNvSpPr/>
            <p:nvPr userDrawn="1"/>
          </p:nvSpPr>
          <p:spPr bwMode="auto">
            <a:xfrm>
              <a:off x="7123" y="1573"/>
              <a:ext cx="557" cy="599"/>
            </a:xfrm>
            <a:custGeom>
              <a:avLst/>
              <a:gdLst>
                <a:gd name="T0" fmla="*/ 0 w 557"/>
                <a:gd name="T1" fmla="*/ 217 h 599"/>
                <a:gd name="T2" fmla="*/ 217 w 557"/>
                <a:gd name="T3" fmla="*/ 217 h 599"/>
                <a:gd name="T4" fmla="*/ 217 w 557"/>
                <a:gd name="T5" fmla="*/ 0 h 599"/>
                <a:gd name="T6" fmla="*/ 381 w 557"/>
                <a:gd name="T7" fmla="*/ 0 h 599"/>
                <a:gd name="T8" fmla="*/ 381 w 557"/>
                <a:gd name="T9" fmla="*/ 217 h 599"/>
                <a:gd name="T10" fmla="*/ 557 w 557"/>
                <a:gd name="T11" fmla="*/ 217 h 599"/>
                <a:gd name="T12" fmla="*/ 557 w 557"/>
                <a:gd name="T13" fmla="*/ 381 h 599"/>
                <a:gd name="T14" fmla="*/ 381 w 557"/>
                <a:gd name="T15" fmla="*/ 381 h 599"/>
                <a:gd name="T16" fmla="*/ 381 w 557"/>
                <a:gd name="T17" fmla="*/ 599 h 599"/>
                <a:gd name="T18" fmla="*/ 217 w 557"/>
                <a:gd name="T19" fmla="*/ 599 h 599"/>
                <a:gd name="T20" fmla="*/ 217 w 557"/>
                <a:gd name="T21" fmla="*/ 381 h 599"/>
                <a:gd name="T22" fmla="*/ 0 w 557"/>
                <a:gd name="T23" fmla="*/ 381 h 599"/>
                <a:gd name="T24" fmla="*/ 0 w 557"/>
                <a:gd name="T25" fmla="*/ 21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599">
                  <a:moveTo>
                    <a:pt x="0" y="217"/>
                  </a:moveTo>
                  <a:lnTo>
                    <a:pt x="217" y="217"/>
                  </a:lnTo>
                  <a:lnTo>
                    <a:pt x="217" y="0"/>
                  </a:lnTo>
                  <a:lnTo>
                    <a:pt x="381" y="0"/>
                  </a:lnTo>
                  <a:lnTo>
                    <a:pt x="381" y="217"/>
                  </a:lnTo>
                  <a:lnTo>
                    <a:pt x="557" y="217"/>
                  </a:lnTo>
                  <a:lnTo>
                    <a:pt x="557" y="381"/>
                  </a:lnTo>
                  <a:lnTo>
                    <a:pt x="381" y="381"/>
                  </a:lnTo>
                  <a:lnTo>
                    <a:pt x="381" y="599"/>
                  </a:lnTo>
                  <a:lnTo>
                    <a:pt x="217" y="599"/>
                  </a:lnTo>
                  <a:lnTo>
                    <a:pt x="217" y="381"/>
                  </a:lnTo>
                  <a:lnTo>
                    <a:pt x="0" y="381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575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3" name="Freeform 30"/>
            <p:cNvSpPr/>
            <p:nvPr userDrawn="1"/>
          </p:nvSpPr>
          <p:spPr bwMode="auto">
            <a:xfrm>
              <a:off x="3928" y="1925"/>
              <a:ext cx="599" cy="369"/>
            </a:xfrm>
            <a:custGeom>
              <a:avLst/>
              <a:gdLst>
                <a:gd name="T0" fmla="*/ 0 w 599"/>
                <a:gd name="T1" fmla="*/ 0 h 369"/>
                <a:gd name="T2" fmla="*/ 0 w 599"/>
                <a:gd name="T3" fmla="*/ 369 h 369"/>
                <a:gd name="T4" fmla="*/ 164 w 599"/>
                <a:gd name="T5" fmla="*/ 369 h 369"/>
                <a:gd name="T6" fmla="*/ 164 w 599"/>
                <a:gd name="T7" fmla="*/ 165 h 369"/>
                <a:gd name="T8" fmla="*/ 434 w 599"/>
                <a:gd name="T9" fmla="*/ 165 h 369"/>
                <a:gd name="T10" fmla="*/ 434 w 599"/>
                <a:gd name="T11" fmla="*/ 369 h 369"/>
                <a:gd name="T12" fmla="*/ 599 w 599"/>
                <a:gd name="T13" fmla="*/ 369 h 369"/>
                <a:gd name="T14" fmla="*/ 599 w 599"/>
                <a:gd name="T15" fmla="*/ 0 h 369"/>
                <a:gd name="T16" fmla="*/ 0 w 599"/>
                <a:gd name="T1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" h="369">
                  <a:moveTo>
                    <a:pt x="0" y="0"/>
                  </a:moveTo>
                  <a:lnTo>
                    <a:pt x="0" y="369"/>
                  </a:lnTo>
                  <a:lnTo>
                    <a:pt x="164" y="369"/>
                  </a:lnTo>
                  <a:lnTo>
                    <a:pt x="164" y="165"/>
                  </a:lnTo>
                  <a:lnTo>
                    <a:pt x="434" y="165"/>
                  </a:lnTo>
                  <a:lnTo>
                    <a:pt x="434" y="369"/>
                  </a:lnTo>
                  <a:lnTo>
                    <a:pt x="599" y="369"/>
                  </a:lnTo>
                  <a:lnTo>
                    <a:pt x="5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4" name="Freeform 31"/>
            <p:cNvSpPr/>
            <p:nvPr userDrawn="1"/>
          </p:nvSpPr>
          <p:spPr bwMode="auto">
            <a:xfrm>
              <a:off x="7288" y="1016"/>
              <a:ext cx="392" cy="390"/>
            </a:xfrm>
            <a:custGeom>
              <a:avLst/>
              <a:gdLst>
                <a:gd name="T0" fmla="*/ 329 w 431"/>
                <a:gd name="T1" fmla="*/ 247 h 428"/>
                <a:gd name="T2" fmla="*/ 180 w 431"/>
                <a:gd name="T3" fmla="*/ 99 h 428"/>
                <a:gd name="T4" fmla="*/ 218 w 431"/>
                <a:gd name="T5" fmla="*/ 0 h 428"/>
                <a:gd name="T6" fmla="*/ 15 w 431"/>
                <a:gd name="T7" fmla="*/ 0 h 428"/>
                <a:gd name="T8" fmla="*/ 0 w 431"/>
                <a:gd name="T9" fmla="*/ 99 h 428"/>
                <a:gd name="T10" fmla="*/ 329 w 431"/>
                <a:gd name="T11" fmla="*/ 428 h 428"/>
                <a:gd name="T12" fmla="*/ 431 w 431"/>
                <a:gd name="T13" fmla="*/ 412 h 428"/>
                <a:gd name="T14" fmla="*/ 431 w 431"/>
                <a:gd name="T15" fmla="*/ 206 h 428"/>
                <a:gd name="T16" fmla="*/ 329 w 431"/>
                <a:gd name="T17" fmla="*/ 24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428">
                  <a:moveTo>
                    <a:pt x="329" y="247"/>
                  </a:moveTo>
                  <a:cubicBezTo>
                    <a:pt x="247" y="247"/>
                    <a:pt x="180" y="181"/>
                    <a:pt x="180" y="99"/>
                  </a:cubicBezTo>
                  <a:cubicBezTo>
                    <a:pt x="180" y="61"/>
                    <a:pt x="195" y="27"/>
                    <a:pt x="2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32"/>
                    <a:pt x="0" y="65"/>
                    <a:pt x="0" y="99"/>
                  </a:cubicBezTo>
                  <a:cubicBezTo>
                    <a:pt x="0" y="281"/>
                    <a:pt x="147" y="428"/>
                    <a:pt x="329" y="428"/>
                  </a:cubicBezTo>
                  <a:cubicBezTo>
                    <a:pt x="364" y="428"/>
                    <a:pt x="399" y="422"/>
                    <a:pt x="431" y="412"/>
                  </a:cubicBezTo>
                  <a:cubicBezTo>
                    <a:pt x="431" y="206"/>
                    <a:pt x="431" y="206"/>
                    <a:pt x="431" y="206"/>
                  </a:cubicBezTo>
                  <a:cubicBezTo>
                    <a:pt x="404" y="232"/>
                    <a:pt x="368" y="247"/>
                    <a:pt x="329" y="247"/>
                  </a:cubicBezTo>
                  <a:close/>
                </a:path>
              </a:pathLst>
            </a:custGeom>
            <a:solidFill>
              <a:srgbClr val="B4E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5" name="Freeform 32"/>
            <p:cNvSpPr/>
            <p:nvPr userDrawn="1"/>
          </p:nvSpPr>
          <p:spPr bwMode="auto">
            <a:xfrm>
              <a:off x="3738" y="1062"/>
              <a:ext cx="599" cy="600"/>
            </a:xfrm>
            <a:custGeom>
              <a:avLst/>
              <a:gdLst>
                <a:gd name="T0" fmla="*/ 0 w 599"/>
                <a:gd name="T1" fmla="*/ 218 h 600"/>
                <a:gd name="T2" fmla="*/ 218 w 599"/>
                <a:gd name="T3" fmla="*/ 218 h 600"/>
                <a:gd name="T4" fmla="*/ 218 w 599"/>
                <a:gd name="T5" fmla="*/ 0 h 600"/>
                <a:gd name="T6" fmla="*/ 382 w 599"/>
                <a:gd name="T7" fmla="*/ 0 h 600"/>
                <a:gd name="T8" fmla="*/ 382 w 599"/>
                <a:gd name="T9" fmla="*/ 218 h 600"/>
                <a:gd name="T10" fmla="*/ 599 w 599"/>
                <a:gd name="T11" fmla="*/ 218 h 600"/>
                <a:gd name="T12" fmla="*/ 599 w 599"/>
                <a:gd name="T13" fmla="*/ 383 h 600"/>
                <a:gd name="T14" fmla="*/ 382 w 599"/>
                <a:gd name="T15" fmla="*/ 383 h 600"/>
                <a:gd name="T16" fmla="*/ 382 w 599"/>
                <a:gd name="T17" fmla="*/ 600 h 600"/>
                <a:gd name="T18" fmla="*/ 218 w 599"/>
                <a:gd name="T19" fmla="*/ 600 h 600"/>
                <a:gd name="T20" fmla="*/ 218 w 599"/>
                <a:gd name="T21" fmla="*/ 383 h 600"/>
                <a:gd name="T22" fmla="*/ 0 w 599"/>
                <a:gd name="T23" fmla="*/ 383 h 600"/>
                <a:gd name="T24" fmla="*/ 0 w 599"/>
                <a:gd name="T25" fmla="*/ 21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9" h="600">
                  <a:moveTo>
                    <a:pt x="0" y="218"/>
                  </a:moveTo>
                  <a:lnTo>
                    <a:pt x="218" y="218"/>
                  </a:lnTo>
                  <a:lnTo>
                    <a:pt x="218" y="0"/>
                  </a:lnTo>
                  <a:lnTo>
                    <a:pt x="382" y="0"/>
                  </a:lnTo>
                  <a:lnTo>
                    <a:pt x="382" y="218"/>
                  </a:lnTo>
                  <a:lnTo>
                    <a:pt x="599" y="218"/>
                  </a:lnTo>
                  <a:lnTo>
                    <a:pt x="599" y="383"/>
                  </a:lnTo>
                  <a:lnTo>
                    <a:pt x="382" y="383"/>
                  </a:lnTo>
                  <a:lnTo>
                    <a:pt x="382" y="600"/>
                  </a:lnTo>
                  <a:lnTo>
                    <a:pt x="218" y="600"/>
                  </a:lnTo>
                  <a:lnTo>
                    <a:pt x="218" y="383"/>
                  </a:lnTo>
                  <a:lnTo>
                    <a:pt x="0" y="383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B4E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+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3"/>
          <p:cNvSpPr>
            <a:spLocks noGrp="1"/>
          </p:cNvSpPr>
          <p:nvPr>
            <p:ph type="pic" sz="quarter" idx="26" hasCustomPrompt="1"/>
          </p:nvPr>
        </p:nvSpPr>
        <p:spPr>
          <a:xfrm>
            <a:off x="977067" y="1963266"/>
            <a:ext cx="5000661" cy="3399984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  <a:alpha val="2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  <a:alpha val="25000"/>
                </a:schemeClr>
              </a:solidFill>
              <a:latin typeface="+mj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533134" y="2071488"/>
            <a:ext cx="3818656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7533133" y="3265361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33133" y="3830346"/>
            <a:ext cx="3818656" cy="146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0">
                <a:solidFill>
                  <a:schemeClr val="bg1"/>
                </a:solidFill>
              </a:defRPr>
            </a:lvl1pPr>
            <a:lvl2pPr marL="628650" indent="-171450">
              <a:lnSpc>
                <a:spcPts val="1500"/>
              </a:lnSpc>
              <a:buFont typeface="Calibri" panose="020F050202020403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0858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3pPr>
            <a:lvl4pPr marL="15430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4pPr>
            <a:lvl5pPr marL="20002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5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  <a:alpha val="30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  <a:alpha val="3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apes + 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"/>
          <p:cNvSpPr/>
          <p:nvPr userDrawn="1"/>
        </p:nvSpPr>
        <p:spPr>
          <a:xfrm>
            <a:off x="0" y="1"/>
            <a:ext cx="3705226" cy="6859587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3" name="Picture 82"/>
          <p:cNvPicPr>
            <a:picLocks noChangeAspect="1"/>
          </p:cNvPicPr>
          <p:nvPr userDrawn="1"/>
        </p:nvPicPr>
        <p:blipFill rotWithShape="1">
          <a:blip r:embed="rId2"/>
          <a:srcRect r="23981" b="7123"/>
          <a:stretch>
            <a:fillRect/>
          </a:stretch>
        </p:blipFill>
        <p:spPr>
          <a:xfrm>
            <a:off x="603182" y="1114424"/>
            <a:ext cx="3105210" cy="5737115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36" name="Title 1"/>
          <p:cNvSpPr>
            <a:spLocks noGrp="1"/>
          </p:cNvSpPr>
          <p:nvPr>
            <p:ph type="ctrTitle" hasCustomPrompt="1"/>
          </p:nvPr>
        </p:nvSpPr>
        <p:spPr>
          <a:xfrm>
            <a:off x="4431126" y="1862588"/>
            <a:ext cx="4550216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37" name="Straight Connector 15"/>
          <p:cNvCxnSpPr/>
          <p:nvPr userDrawn="1"/>
        </p:nvCxnSpPr>
        <p:spPr>
          <a:xfrm>
            <a:off x="4431125" y="2613262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439021" y="3754919"/>
            <a:ext cx="1944217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922826" y="3754919"/>
            <a:ext cx="1944217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9407573" y="3754919"/>
            <a:ext cx="1944217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4438650" y="3429794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31" hasCustomPrompt="1"/>
          </p:nvPr>
        </p:nvSpPr>
        <p:spPr>
          <a:xfrm>
            <a:off x="6922826" y="3429794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32" hasCustomPrompt="1"/>
          </p:nvPr>
        </p:nvSpPr>
        <p:spPr>
          <a:xfrm>
            <a:off x="9407337" y="3429794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53" name="Freeform 18"/>
          <p:cNvSpPr/>
          <p:nvPr userDrawn="1"/>
        </p:nvSpPr>
        <p:spPr bwMode="auto">
          <a:xfrm>
            <a:off x="4431126" y="3195489"/>
            <a:ext cx="121824" cy="123974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54" name="Freeform 18"/>
          <p:cNvSpPr/>
          <p:nvPr userDrawn="1"/>
        </p:nvSpPr>
        <p:spPr bwMode="auto">
          <a:xfrm>
            <a:off x="6915302" y="3195489"/>
            <a:ext cx="121824" cy="123974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55" name="Freeform 18"/>
          <p:cNvSpPr/>
          <p:nvPr userDrawn="1"/>
        </p:nvSpPr>
        <p:spPr bwMode="auto">
          <a:xfrm>
            <a:off x="9399813" y="3195489"/>
            <a:ext cx="121824" cy="123974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439021" y="5217886"/>
            <a:ext cx="1944217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922826" y="5217886"/>
            <a:ext cx="1944217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407573" y="5217886"/>
            <a:ext cx="1944217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 Placeholder 46"/>
          <p:cNvSpPr>
            <a:spLocks noGrp="1"/>
          </p:cNvSpPr>
          <p:nvPr>
            <p:ph type="body" sz="quarter" idx="36" hasCustomPrompt="1"/>
          </p:nvPr>
        </p:nvSpPr>
        <p:spPr>
          <a:xfrm>
            <a:off x="4438650" y="489276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60" name="Text Placeholder 46"/>
          <p:cNvSpPr>
            <a:spLocks noGrp="1"/>
          </p:cNvSpPr>
          <p:nvPr>
            <p:ph type="body" sz="quarter" idx="37" hasCustomPrompt="1"/>
          </p:nvPr>
        </p:nvSpPr>
        <p:spPr>
          <a:xfrm>
            <a:off x="6922826" y="489276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61" name="Text Placeholder 46"/>
          <p:cNvSpPr>
            <a:spLocks noGrp="1"/>
          </p:cNvSpPr>
          <p:nvPr>
            <p:ph type="body" sz="quarter" idx="38" hasCustomPrompt="1"/>
          </p:nvPr>
        </p:nvSpPr>
        <p:spPr>
          <a:xfrm>
            <a:off x="9407337" y="489276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62" name="Freeform 18"/>
          <p:cNvSpPr/>
          <p:nvPr userDrawn="1"/>
        </p:nvSpPr>
        <p:spPr bwMode="auto">
          <a:xfrm>
            <a:off x="4431126" y="4658456"/>
            <a:ext cx="121824" cy="123974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63" name="Freeform 18"/>
          <p:cNvSpPr/>
          <p:nvPr userDrawn="1"/>
        </p:nvSpPr>
        <p:spPr bwMode="auto">
          <a:xfrm>
            <a:off x="6915302" y="4658456"/>
            <a:ext cx="121824" cy="123974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64" name="Freeform 18"/>
          <p:cNvSpPr/>
          <p:nvPr userDrawn="1"/>
        </p:nvSpPr>
        <p:spPr bwMode="auto">
          <a:xfrm>
            <a:off x="9399813" y="4658456"/>
            <a:ext cx="121824" cy="123974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+ 2 Points - Do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1817785" y="4101756"/>
            <a:ext cx="243861" cy="242434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38790" y="1228724"/>
            <a:ext cx="4608237" cy="441071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67744" y="2257590"/>
            <a:ext cx="2607182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67743" y="3451462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7608" y="4848556"/>
            <a:ext cx="1944217" cy="806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67372" y="452343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5"/>
          <p:cNvSpPr>
            <a:spLocks noEditPoints="1"/>
          </p:cNvSpPr>
          <p:nvPr userDrawn="1"/>
        </p:nvSpPr>
        <p:spPr bwMode="auto">
          <a:xfrm>
            <a:off x="4425103" y="4101756"/>
            <a:ext cx="243861" cy="242434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74926" y="4848556"/>
            <a:ext cx="1944217" cy="806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74690" y="452343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Donu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/>
          <p:nvPr userDrawn="1"/>
        </p:nvSpPr>
        <p:spPr>
          <a:xfrm>
            <a:off x="-1" y="1"/>
            <a:ext cx="12190413" cy="34766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1817785" y="4101756"/>
            <a:ext cx="243861" cy="242434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38790" y="1228724"/>
            <a:ext cx="4608237" cy="441071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67744" y="2257590"/>
            <a:ext cx="2607182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67743" y="3451462"/>
            <a:ext cx="108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7608" y="4848556"/>
            <a:ext cx="1944217" cy="806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67372" y="452343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5"/>
          <p:cNvSpPr>
            <a:spLocks noEditPoints="1"/>
          </p:cNvSpPr>
          <p:nvPr userDrawn="1"/>
        </p:nvSpPr>
        <p:spPr bwMode="auto">
          <a:xfrm>
            <a:off x="4425103" y="4101756"/>
            <a:ext cx="243861" cy="242434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74926" y="4848556"/>
            <a:ext cx="1944217" cy="806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74690" y="452343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 userDrawn="1"/>
        </p:nvSpPr>
        <p:spPr bwMode="auto">
          <a:xfrm>
            <a:off x="1821544" y="4101756"/>
            <a:ext cx="232925" cy="237035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38790" y="1228724"/>
            <a:ext cx="4608237" cy="441071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67744" y="2257590"/>
            <a:ext cx="2607182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67743" y="3451462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7608" y="4848556"/>
            <a:ext cx="1944217" cy="806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67372" y="452343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74926" y="4848556"/>
            <a:ext cx="1944217" cy="806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74690" y="452343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1" name="Freeform 18"/>
          <p:cNvSpPr/>
          <p:nvPr userDrawn="1"/>
        </p:nvSpPr>
        <p:spPr bwMode="auto">
          <a:xfrm>
            <a:off x="4429083" y="4102249"/>
            <a:ext cx="232925" cy="237035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2 Points - Plus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/>
          <p:nvPr userDrawn="1"/>
        </p:nvSpPr>
        <p:spPr>
          <a:xfrm>
            <a:off x="-1" y="1"/>
            <a:ext cx="12190413" cy="3476624"/>
          </a:xfrm>
          <a:prstGeom prst="rect">
            <a:avLst/>
          </a:prstGeom>
          <a:solidFill>
            <a:srgbClr val="002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 18"/>
          <p:cNvSpPr/>
          <p:nvPr userDrawn="1"/>
        </p:nvSpPr>
        <p:spPr bwMode="auto">
          <a:xfrm>
            <a:off x="1821544" y="4101756"/>
            <a:ext cx="232925" cy="237035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6738790" y="1228724"/>
            <a:ext cx="4608237" cy="4410715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67744" y="2257590"/>
            <a:ext cx="2607182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7" name="Straight Connector 15"/>
          <p:cNvCxnSpPr/>
          <p:nvPr userDrawn="1"/>
        </p:nvCxnSpPr>
        <p:spPr>
          <a:xfrm>
            <a:off x="967743" y="3451462"/>
            <a:ext cx="108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7608" y="4848556"/>
            <a:ext cx="1944217" cy="806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67372" y="452343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574926" y="4848556"/>
            <a:ext cx="1944217" cy="806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3574690" y="4523431"/>
            <a:ext cx="1944688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1" name="Freeform 18"/>
          <p:cNvSpPr/>
          <p:nvPr userDrawn="1"/>
        </p:nvSpPr>
        <p:spPr bwMode="auto">
          <a:xfrm>
            <a:off x="4429083" y="4102249"/>
            <a:ext cx="232925" cy="237035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461714" y="3069754"/>
            <a:ext cx="1922641" cy="1922641"/>
          </a:xfrm>
          <a:prstGeom prst="ellipse">
            <a:avLst/>
          </a:prstGeom>
          <a:solidFill>
            <a:srgbClr val="EFF2F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"/>
          <p:cNvSpPr/>
          <p:nvPr userDrawn="1"/>
        </p:nvSpPr>
        <p:spPr>
          <a:xfrm>
            <a:off x="-1" y="1"/>
            <a:ext cx="12190413" cy="2429661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703034" y="3314699"/>
            <a:ext cx="1440000" cy="1440000"/>
          </a:xfrm>
          <a:prstGeom prst="ellips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21917" tIns="60958" rIns="121917" bIns="60958" rtlCol="0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ko-KR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3571201" y="1180102"/>
            <a:ext cx="5048007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MEET THE TEAM</a:t>
            </a:r>
            <a:endParaRPr lang="en-ZA" dirty="0"/>
          </a:p>
        </p:txBody>
      </p:sp>
      <p:cxnSp>
        <p:nvCxnSpPr>
          <p:cNvPr id="30" name="Straight Connector 15"/>
          <p:cNvCxnSpPr/>
          <p:nvPr userDrawn="1"/>
        </p:nvCxnSpPr>
        <p:spPr>
          <a:xfrm>
            <a:off x="5555206" y="1930775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910630" y="5325694"/>
            <a:ext cx="3024808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10147" y="5639859"/>
            <a:ext cx="3025775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i="1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600" i="1"/>
            </a:lvl2pPr>
            <a:lvl3pPr marL="914400" indent="0">
              <a:buFontTx/>
              <a:buNone/>
              <a:defRPr sz="1600" i="1"/>
            </a:lvl3pPr>
            <a:lvl4pPr marL="1371600" indent="0">
              <a:buFontTx/>
              <a:buNone/>
              <a:defRPr sz="1600" i="1"/>
            </a:lvl4pPr>
            <a:lvl5pPr marL="1828800" indent="0">
              <a:buFontTx/>
              <a:buNone/>
              <a:defRPr sz="1600" i="1"/>
            </a:lvl5pPr>
          </a:lstStyle>
          <a:p>
            <a:pPr lvl="0"/>
            <a:r>
              <a:rPr lang="en-US" dirty="0"/>
              <a:t>Company Role or Title here</a:t>
            </a:r>
            <a:endParaRPr lang="en-ZA" dirty="0"/>
          </a:p>
        </p:txBody>
      </p:sp>
      <p:sp>
        <p:nvSpPr>
          <p:cNvPr id="33" name="Oval 32"/>
          <p:cNvSpPr/>
          <p:nvPr userDrawn="1"/>
        </p:nvSpPr>
        <p:spPr>
          <a:xfrm>
            <a:off x="5159103" y="3069754"/>
            <a:ext cx="1922641" cy="1922641"/>
          </a:xfrm>
          <a:prstGeom prst="ellipse">
            <a:avLst/>
          </a:prstGeom>
          <a:solidFill>
            <a:srgbClr val="EFF2F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5400423" y="3314699"/>
            <a:ext cx="1440000" cy="1440000"/>
          </a:xfrm>
          <a:prstGeom prst="ellips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21917" tIns="60958" rIns="121917" bIns="60958" rtlCol="0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ko-KR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35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4608019" y="5325694"/>
            <a:ext cx="3024808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607536" y="5639859"/>
            <a:ext cx="3025775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i="1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600" i="1"/>
            </a:lvl2pPr>
            <a:lvl3pPr marL="914400" indent="0">
              <a:buFontTx/>
              <a:buNone/>
              <a:defRPr sz="1600" i="1"/>
            </a:lvl3pPr>
            <a:lvl4pPr marL="1371600" indent="0">
              <a:buFontTx/>
              <a:buNone/>
              <a:defRPr sz="1600" i="1"/>
            </a:lvl4pPr>
            <a:lvl5pPr marL="1828800" indent="0">
              <a:buFontTx/>
              <a:buNone/>
              <a:defRPr sz="1600" i="1"/>
            </a:lvl5pPr>
          </a:lstStyle>
          <a:p>
            <a:pPr lvl="0"/>
            <a:r>
              <a:rPr lang="en-US" dirty="0"/>
              <a:t>Company Role or Title here</a:t>
            </a:r>
            <a:endParaRPr lang="en-ZA" dirty="0"/>
          </a:p>
        </p:txBody>
      </p:sp>
      <p:sp>
        <p:nvSpPr>
          <p:cNvPr id="37" name="Oval 36"/>
          <p:cNvSpPr/>
          <p:nvPr userDrawn="1"/>
        </p:nvSpPr>
        <p:spPr>
          <a:xfrm>
            <a:off x="8806061" y="3069754"/>
            <a:ext cx="1922641" cy="1922641"/>
          </a:xfrm>
          <a:prstGeom prst="ellipse">
            <a:avLst/>
          </a:prstGeom>
          <a:solidFill>
            <a:srgbClr val="EFF2F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5" hasCustomPrompt="1"/>
          </p:nvPr>
        </p:nvSpPr>
        <p:spPr>
          <a:xfrm>
            <a:off x="9047381" y="3314699"/>
            <a:ext cx="1440000" cy="1440000"/>
          </a:xfrm>
          <a:prstGeom prst="ellips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21917" tIns="60958" rIns="121917" bIns="60958" rtlCol="0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ko-KR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39" name="Text Placeholder 46"/>
          <p:cNvSpPr>
            <a:spLocks noGrp="1"/>
          </p:cNvSpPr>
          <p:nvPr>
            <p:ph type="body" sz="quarter" idx="36" hasCustomPrompt="1"/>
          </p:nvPr>
        </p:nvSpPr>
        <p:spPr>
          <a:xfrm>
            <a:off x="8254977" y="5325694"/>
            <a:ext cx="3024808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8254494" y="5639859"/>
            <a:ext cx="3025775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1200" i="1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600" i="1"/>
            </a:lvl2pPr>
            <a:lvl3pPr marL="914400" indent="0">
              <a:buFontTx/>
              <a:buNone/>
              <a:defRPr sz="1600" i="1"/>
            </a:lvl3pPr>
            <a:lvl4pPr marL="1371600" indent="0">
              <a:buFontTx/>
              <a:buNone/>
              <a:defRPr sz="1600" i="1"/>
            </a:lvl4pPr>
            <a:lvl5pPr marL="1828800" indent="0">
              <a:buFontTx/>
              <a:buNone/>
              <a:defRPr sz="1600" i="1"/>
            </a:lvl5pPr>
          </a:lstStyle>
          <a:p>
            <a:pPr lvl="0"/>
            <a:r>
              <a:rPr lang="en-US" dirty="0"/>
              <a:t>Company Role or Title here</a:t>
            </a:r>
            <a:endParaRPr lang="en-ZA" dirty="0"/>
          </a:p>
        </p:txBody>
      </p:sp>
      <p:sp>
        <p:nvSpPr>
          <p:cNvPr id="41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2063034" y="5548511"/>
            <a:ext cx="72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5760423" y="5548511"/>
            <a:ext cx="72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9407381" y="5548511"/>
            <a:ext cx="72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 - Dark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7498" y="3801769"/>
            <a:ext cx="6483009" cy="11079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54924" y="3229482"/>
            <a:ext cx="1370149" cy="1983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"/>
          <p:cNvSpPr/>
          <p:nvPr userDrawn="1"/>
        </p:nvSpPr>
        <p:spPr>
          <a:xfrm>
            <a:off x="0" y="1"/>
            <a:ext cx="3502918" cy="685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67743" y="1363663"/>
            <a:ext cx="4132262" cy="4132262"/>
          </a:xfrm>
          <a:prstGeom prst="ellips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21917" tIns="60958" rIns="121917" bIns="60958" rtlCol="0" anchor="ctr">
            <a:normAutofit/>
          </a:bodyPr>
          <a:lstStyle>
            <a:lvl1pPr marL="0" marR="0" indent="0" algn="ctr" defTabSz="1219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ko-KR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219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Insert Image of person</a:t>
            </a:r>
            <a:endParaRPr lang="ko-KR" altLang="en-US" dirty="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6095205" y="3106480"/>
            <a:ext cx="5256584" cy="132959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LARGE QUOTE TO GO HERE OVER MAXIMUM THREE TO FOUR LINES.</a:t>
            </a:r>
            <a:endParaRPr lang="en-ZA" dirty="0"/>
          </a:p>
        </p:txBody>
      </p:sp>
      <p:cxnSp>
        <p:nvCxnSpPr>
          <p:cNvPr id="27" name="Straight Connector 15"/>
          <p:cNvCxnSpPr/>
          <p:nvPr userDrawn="1"/>
        </p:nvCxnSpPr>
        <p:spPr>
          <a:xfrm>
            <a:off x="6095205" y="4743549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095205" y="4936063"/>
            <a:ext cx="5256584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i="1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600" i="1"/>
            </a:lvl2pPr>
            <a:lvl3pPr marL="914400" indent="0">
              <a:buFontTx/>
              <a:buNone/>
              <a:defRPr sz="1600" i="1"/>
            </a:lvl3pPr>
            <a:lvl4pPr marL="1371600" indent="0">
              <a:buFontTx/>
              <a:buNone/>
              <a:defRPr sz="1600" i="1"/>
            </a:lvl4pPr>
            <a:lvl5pPr marL="1828800" indent="0">
              <a:buFontTx/>
              <a:buNone/>
              <a:defRPr sz="1600" i="1"/>
            </a:lvl5pPr>
          </a:lstStyle>
          <a:p>
            <a:pPr lvl="0"/>
            <a:r>
              <a:rPr lang="en-US" dirty="0"/>
              <a:t>Name Surname | Company</a:t>
            </a:r>
            <a:endParaRPr lang="en-ZA" dirty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5694363" y="2197100"/>
            <a:ext cx="596900" cy="234950"/>
            <a:chOff x="3587" y="1384"/>
            <a:chExt cx="376" cy="148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587" y="1384"/>
              <a:ext cx="3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2" name="Freeform 5"/>
            <p:cNvSpPr/>
            <p:nvPr userDrawn="1"/>
          </p:nvSpPr>
          <p:spPr bwMode="auto">
            <a:xfrm>
              <a:off x="3587" y="1384"/>
              <a:ext cx="235" cy="148"/>
            </a:xfrm>
            <a:custGeom>
              <a:avLst/>
              <a:gdLst>
                <a:gd name="T0" fmla="*/ 235 w 235"/>
                <a:gd name="T1" fmla="*/ 0 h 148"/>
                <a:gd name="T2" fmla="*/ 89 w 235"/>
                <a:gd name="T3" fmla="*/ 148 h 148"/>
                <a:gd name="T4" fmla="*/ 0 w 235"/>
                <a:gd name="T5" fmla="*/ 148 h 148"/>
                <a:gd name="T6" fmla="*/ 146 w 235"/>
                <a:gd name="T7" fmla="*/ 0 h 148"/>
                <a:gd name="T8" fmla="*/ 235 w 235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48">
                  <a:moveTo>
                    <a:pt x="235" y="0"/>
                  </a:moveTo>
                  <a:lnTo>
                    <a:pt x="89" y="148"/>
                  </a:lnTo>
                  <a:lnTo>
                    <a:pt x="0" y="148"/>
                  </a:lnTo>
                  <a:lnTo>
                    <a:pt x="146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3" name="Freeform 6"/>
            <p:cNvSpPr/>
            <p:nvPr userDrawn="1"/>
          </p:nvSpPr>
          <p:spPr bwMode="auto">
            <a:xfrm>
              <a:off x="3728" y="1384"/>
              <a:ext cx="235" cy="148"/>
            </a:xfrm>
            <a:custGeom>
              <a:avLst/>
              <a:gdLst>
                <a:gd name="T0" fmla="*/ 235 w 235"/>
                <a:gd name="T1" fmla="*/ 0 h 148"/>
                <a:gd name="T2" fmla="*/ 90 w 235"/>
                <a:gd name="T3" fmla="*/ 148 h 148"/>
                <a:gd name="T4" fmla="*/ 0 w 235"/>
                <a:gd name="T5" fmla="*/ 148 h 148"/>
                <a:gd name="T6" fmla="*/ 146 w 235"/>
                <a:gd name="T7" fmla="*/ 0 h 148"/>
                <a:gd name="T8" fmla="*/ 235 w 235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48">
                  <a:moveTo>
                    <a:pt x="235" y="0"/>
                  </a:moveTo>
                  <a:lnTo>
                    <a:pt x="90" y="148"/>
                  </a:lnTo>
                  <a:lnTo>
                    <a:pt x="0" y="148"/>
                  </a:lnTo>
                  <a:lnTo>
                    <a:pt x="146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  <p:sp>
        <p:nvSpPr>
          <p:cNvPr id="54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x Photo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/>
          <p:nvPr userDrawn="1"/>
        </p:nvSpPr>
        <p:spPr>
          <a:xfrm>
            <a:off x="-1" y="1"/>
            <a:ext cx="4367009" cy="6859588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1458" y="4497615"/>
            <a:ext cx="2464611" cy="1011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967743" y="1670759"/>
            <a:ext cx="2464611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33" name="Straight Connector 15"/>
          <p:cNvCxnSpPr/>
          <p:nvPr userDrawn="1"/>
        </p:nvCxnSpPr>
        <p:spPr>
          <a:xfrm>
            <a:off x="1574285" y="2864630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그림 개체 틀 3"/>
          <p:cNvSpPr>
            <a:spLocks noGrp="1"/>
          </p:cNvSpPr>
          <p:nvPr>
            <p:ph type="pic" sz="quarter" idx="39" hasCustomPrompt="1"/>
          </p:nvPr>
        </p:nvSpPr>
        <p:spPr>
          <a:xfrm>
            <a:off x="4786842" y="989662"/>
            <a:ext cx="2880000" cy="1440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4" name="그림 개체 틀 3"/>
          <p:cNvSpPr>
            <a:spLocks noGrp="1"/>
          </p:cNvSpPr>
          <p:nvPr>
            <p:ph type="pic" sz="quarter" idx="40" hasCustomPrompt="1"/>
          </p:nvPr>
        </p:nvSpPr>
        <p:spPr>
          <a:xfrm>
            <a:off x="4786842" y="4561562"/>
            <a:ext cx="2880000" cy="1440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5" name="그림 개체 틀 3"/>
          <p:cNvSpPr>
            <a:spLocks noGrp="1"/>
          </p:cNvSpPr>
          <p:nvPr>
            <p:ph type="pic" sz="quarter" idx="41" hasCustomPrompt="1"/>
          </p:nvPr>
        </p:nvSpPr>
        <p:spPr>
          <a:xfrm>
            <a:off x="4786842" y="2775612"/>
            <a:ext cx="2880000" cy="1440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327453" y="1540182"/>
            <a:ext cx="3024100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8327453" y="1215057"/>
            <a:ext cx="3024833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327453" y="3373749"/>
            <a:ext cx="3024100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 Placeholder 46"/>
          <p:cNvSpPr>
            <a:spLocks noGrp="1"/>
          </p:cNvSpPr>
          <p:nvPr>
            <p:ph type="body" sz="quarter" idx="44" hasCustomPrompt="1"/>
          </p:nvPr>
        </p:nvSpPr>
        <p:spPr>
          <a:xfrm>
            <a:off x="8327453" y="3048624"/>
            <a:ext cx="3024833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327453" y="5123071"/>
            <a:ext cx="3024100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8327453" y="4797946"/>
            <a:ext cx="3024833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43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x Photos and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/>
          <p:nvPr userDrawn="1"/>
        </p:nvSpPr>
        <p:spPr>
          <a:xfrm>
            <a:off x="-1" y="1"/>
            <a:ext cx="12190413" cy="2429661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그림 개체 틀 3"/>
          <p:cNvSpPr>
            <a:spLocks noGrp="1"/>
          </p:cNvSpPr>
          <p:nvPr>
            <p:ph type="pic" sz="quarter" idx="41" hasCustomPrompt="1"/>
          </p:nvPr>
        </p:nvSpPr>
        <p:spPr>
          <a:xfrm>
            <a:off x="4666446" y="2989926"/>
            <a:ext cx="2880000" cy="1440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2" name="그림 개체 틀 3"/>
          <p:cNvSpPr>
            <a:spLocks noGrp="1"/>
          </p:cNvSpPr>
          <p:nvPr>
            <p:ph type="pic" sz="quarter" idx="42" hasCustomPrompt="1"/>
          </p:nvPr>
        </p:nvSpPr>
        <p:spPr>
          <a:xfrm>
            <a:off x="1594612" y="2989926"/>
            <a:ext cx="2880000" cy="1440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6" name="그림 개체 틀 3"/>
          <p:cNvSpPr>
            <a:spLocks noGrp="1"/>
          </p:cNvSpPr>
          <p:nvPr>
            <p:ph type="pic" sz="quarter" idx="43" hasCustomPrompt="1"/>
          </p:nvPr>
        </p:nvSpPr>
        <p:spPr>
          <a:xfrm>
            <a:off x="7738280" y="2989926"/>
            <a:ext cx="2880000" cy="14400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594612" y="1180102"/>
            <a:ext cx="9023667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20" name="Straight Connector 15"/>
          <p:cNvCxnSpPr/>
          <p:nvPr userDrawn="1"/>
        </p:nvCxnSpPr>
        <p:spPr>
          <a:xfrm>
            <a:off x="5555206" y="1930775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1594611" y="5043634"/>
            <a:ext cx="2880000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1594612" y="4718509"/>
            <a:ext cx="2880698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666445" y="5043634"/>
            <a:ext cx="2880000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4666446" y="4718509"/>
            <a:ext cx="2880698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7738279" y="5043634"/>
            <a:ext cx="2880000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46"/>
          <p:cNvSpPr>
            <a:spLocks noGrp="1"/>
          </p:cNvSpPr>
          <p:nvPr>
            <p:ph type="body" sz="quarter" idx="48" hasCustomPrompt="1"/>
          </p:nvPr>
        </p:nvSpPr>
        <p:spPr>
          <a:xfrm>
            <a:off x="7738280" y="4718509"/>
            <a:ext cx="2880698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/>
          <p:nvPr userDrawn="1"/>
        </p:nvSpPr>
        <p:spPr>
          <a:xfrm>
            <a:off x="0" y="0"/>
            <a:ext cx="12190413" cy="343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그림 개체 틀 3"/>
          <p:cNvSpPr>
            <a:spLocks noGrp="1"/>
          </p:cNvSpPr>
          <p:nvPr>
            <p:ph type="pic" sz="quarter" idx="27" hasCustomPrompt="1"/>
          </p:nvPr>
        </p:nvSpPr>
        <p:spPr>
          <a:xfrm>
            <a:off x="5120329" y="2329491"/>
            <a:ext cx="2143140" cy="2357454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7" name="그림 개체 틀 3"/>
          <p:cNvSpPr>
            <a:spLocks noGrp="1"/>
          </p:cNvSpPr>
          <p:nvPr>
            <p:ph type="pic" sz="quarter" idx="28" hasCustomPrompt="1"/>
          </p:nvPr>
        </p:nvSpPr>
        <p:spPr>
          <a:xfrm>
            <a:off x="2916797" y="2329491"/>
            <a:ext cx="2143140" cy="2357454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8" name="그림 개체 틀 3"/>
          <p:cNvSpPr>
            <a:spLocks noGrp="1"/>
          </p:cNvSpPr>
          <p:nvPr>
            <p:ph type="pic" sz="quarter" idx="29" hasCustomPrompt="1"/>
          </p:nvPr>
        </p:nvSpPr>
        <p:spPr>
          <a:xfrm>
            <a:off x="713265" y="2329491"/>
            <a:ext cx="2143140" cy="2357454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9" name="그림 개체 틀 3"/>
          <p:cNvSpPr>
            <a:spLocks noGrp="1"/>
          </p:cNvSpPr>
          <p:nvPr>
            <p:ph type="pic" sz="quarter" idx="26" hasCustomPrompt="1"/>
          </p:nvPr>
        </p:nvSpPr>
        <p:spPr>
          <a:xfrm>
            <a:off x="7323861" y="2329491"/>
            <a:ext cx="2055531" cy="2357454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13266" y="1180102"/>
            <a:ext cx="10782048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OUR SERVICES</a:t>
            </a:r>
            <a:endParaRPr lang="en-ZA" dirty="0"/>
          </a:p>
        </p:txBody>
      </p:sp>
      <p:cxnSp>
        <p:nvCxnSpPr>
          <p:cNvPr id="22" name="Straight Connector 15"/>
          <p:cNvCxnSpPr/>
          <p:nvPr userDrawn="1"/>
        </p:nvCxnSpPr>
        <p:spPr>
          <a:xfrm>
            <a:off x="5564290" y="1930775"/>
            <a:ext cx="108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그림 개체 틀 3"/>
          <p:cNvSpPr>
            <a:spLocks noGrp="1"/>
          </p:cNvSpPr>
          <p:nvPr>
            <p:ph type="pic" sz="quarter" idx="30" hasCustomPrompt="1"/>
          </p:nvPr>
        </p:nvSpPr>
        <p:spPr>
          <a:xfrm>
            <a:off x="9439783" y="2329491"/>
            <a:ext cx="2055531" cy="2357454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90090" y="5418601"/>
            <a:ext cx="1806809" cy="396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Z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Driving sales growth plans across channels.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890091" y="5093476"/>
            <a:ext cx="180724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SALES</a:t>
            </a:r>
            <a:endParaRPr lang="en-ZA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3085253" y="5418601"/>
            <a:ext cx="1806809" cy="396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sales and brand performance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46"/>
          <p:cNvSpPr>
            <a:spLocks noGrp="1"/>
          </p:cNvSpPr>
          <p:nvPr>
            <p:ph type="body" sz="quarter" idx="47" hasCustomPrompt="1"/>
          </p:nvPr>
        </p:nvSpPr>
        <p:spPr>
          <a:xfrm>
            <a:off x="3085254" y="5093476"/>
            <a:ext cx="180724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MARKETING</a:t>
            </a:r>
            <a:endParaRPr lang="en-ZA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236614" y="5418601"/>
            <a:ext cx="1911737" cy="396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Z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technology and data assets across the value chain.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5288859" y="5093476"/>
            <a:ext cx="180724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DATA + TECHNOLOGY</a:t>
            </a:r>
            <a:endParaRPr lang="en-ZA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7400412" y="5415347"/>
            <a:ext cx="1911737" cy="396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Z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Co-creating impactful sales and brand growth plans.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>
            <p:ph type="body" sz="quarter" idx="51" hasCustomPrompt="1"/>
          </p:nvPr>
        </p:nvSpPr>
        <p:spPr>
          <a:xfrm>
            <a:off x="7452657" y="5090222"/>
            <a:ext cx="180724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ADVISORY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9512968" y="5414096"/>
            <a:ext cx="1911737" cy="396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ZA" sz="11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Optimising business processes and service levels.</a:t>
            </a:r>
            <a:endParaRPr lang="en-ZA" sz="11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53" hasCustomPrompt="1"/>
          </p:nvPr>
        </p:nvSpPr>
        <p:spPr>
          <a:xfrm>
            <a:off x="9565213" y="5088971"/>
            <a:ext cx="180724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BUSINESS SERVICES</a:t>
            </a:r>
            <a:endParaRPr lang="en-ZA" dirty="0"/>
          </a:p>
        </p:txBody>
      </p:sp>
      <p:sp>
        <p:nvSpPr>
          <p:cNvPr id="34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Foot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6"/>
          <p:cNvSpPr/>
          <p:nvPr userDrawn="1"/>
        </p:nvSpPr>
        <p:spPr>
          <a:xfrm>
            <a:off x="0" y="0"/>
            <a:ext cx="12190413" cy="32480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ko-KR" altLang="en-US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67744" y="2028990"/>
            <a:ext cx="2607182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GLOBAL FOOTPRINT</a:t>
            </a:r>
            <a:endParaRPr lang="en-ZA" dirty="0"/>
          </a:p>
        </p:txBody>
      </p:sp>
      <p:cxnSp>
        <p:nvCxnSpPr>
          <p:cNvPr id="38" name="Straight Connector 15"/>
          <p:cNvCxnSpPr/>
          <p:nvPr userDrawn="1"/>
        </p:nvCxnSpPr>
        <p:spPr>
          <a:xfrm>
            <a:off x="967743" y="3222862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6197" y="1373743"/>
            <a:ext cx="7859094" cy="4523058"/>
          </a:xfrm>
          <a:prstGeom prst="rect">
            <a:avLst/>
          </a:prstGeom>
        </p:spPr>
      </p:pic>
      <p:sp>
        <p:nvSpPr>
          <p:cNvPr id="6" name="Text Placeholder 2"/>
          <p:cNvSpPr txBox="1"/>
          <p:nvPr userDrawn="1"/>
        </p:nvSpPr>
        <p:spPr>
          <a:xfrm>
            <a:off x="966962" y="3855689"/>
            <a:ext cx="373588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kern="1200" smtClean="0">
                <a:solidFill>
                  <a:schemeClr val="accent5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5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scale, partnerships, and capability to offer our clients a seamless service globally.</a:t>
            </a:r>
            <a:endParaRPr lang="en-ZA" sz="1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4899" y="5510840"/>
            <a:ext cx="4529257" cy="273031"/>
            <a:chOff x="773861" y="5400675"/>
            <a:chExt cx="5250710" cy="316521"/>
          </a:xfrm>
        </p:grpSpPr>
        <p:grpSp>
          <p:nvGrpSpPr>
            <p:cNvPr id="8" name="Group 7"/>
            <p:cNvGrpSpPr/>
            <p:nvPr/>
          </p:nvGrpSpPr>
          <p:grpSpPr>
            <a:xfrm>
              <a:off x="773861" y="5505068"/>
              <a:ext cx="1031402" cy="112430"/>
              <a:chOff x="3734618" y="5505068"/>
              <a:chExt cx="1031402" cy="112430"/>
            </a:xfrm>
          </p:grpSpPr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3934966" y="5505068"/>
                <a:ext cx="831054" cy="112430"/>
              </a:xfrm>
              <a:custGeom>
                <a:avLst/>
                <a:gdLst>
                  <a:gd name="T0" fmla="*/ 14 w 227"/>
                  <a:gd name="T1" fmla="*/ 6 h 30"/>
                  <a:gd name="T2" fmla="*/ 25 w 227"/>
                  <a:gd name="T3" fmla="*/ 2 h 30"/>
                  <a:gd name="T4" fmla="*/ 1 w 227"/>
                  <a:gd name="T5" fmla="*/ 9 h 30"/>
                  <a:gd name="T6" fmla="*/ 13 w 227"/>
                  <a:gd name="T7" fmla="*/ 24 h 30"/>
                  <a:gd name="T8" fmla="*/ 0 w 227"/>
                  <a:gd name="T9" fmla="*/ 27 h 30"/>
                  <a:gd name="T10" fmla="*/ 26 w 227"/>
                  <a:gd name="T11" fmla="*/ 21 h 30"/>
                  <a:gd name="T12" fmla="*/ 48 w 227"/>
                  <a:gd name="T13" fmla="*/ 17 h 30"/>
                  <a:gd name="T14" fmla="*/ 30 w 227"/>
                  <a:gd name="T15" fmla="*/ 0 h 30"/>
                  <a:gd name="T16" fmla="*/ 38 w 227"/>
                  <a:gd name="T17" fmla="*/ 30 h 30"/>
                  <a:gd name="T18" fmla="*/ 46 w 227"/>
                  <a:gd name="T19" fmla="*/ 27 h 30"/>
                  <a:gd name="T20" fmla="*/ 57 w 227"/>
                  <a:gd name="T21" fmla="*/ 14 h 30"/>
                  <a:gd name="T22" fmla="*/ 65 w 227"/>
                  <a:gd name="T23" fmla="*/ 30 h 30"/>
                  <a:gd name="T24" fmla="*/ 58 w 227"/>
                  <a:gd name="T25" fmla="*/ 0 h 30"/>
                  <a:gd name="T26" fmla="*/ 86 w 227"/>
                  <a:gd name="T27" fmla="*/ 0 h 30"/>
                  <a:gd name="T28" fmla="*/ 86 w 227"/>
                  <a:gd name="T29" fmla="*/ 30 h 30"/>
                  <a:gd name="T30" fmla="*/ 86 w 227"/>
                  <a:gd name="T31" fmla="*/ 0 h 30"/>
                  <a:gd name="T32" fmla="*/ 78 w 227"/>
                  <a:gd name="T33" fmla="*/ 15 h 30"/>
                  <a:gd name="T34" fmla="*/ 94 w 227"/>
                  <a:gd name="T35" fmla="*/ 15 h 30"/>
                  <a:gd name="T36" fmla="*/ 115 w 227"/>
                  <a:gd name="T37" fmla="*/ 0 h 30"/>
                  <a:gd name="T38" fmla="*/ 107 w 227"/>
                  <a:gd name="T39" fmla="*/ 30 h 30"/>
                  <a:gd name="T40" fmla="*/ 129 w 227"/>
                  <a:gd name="T41" fmla="*/ 23 h 30"/>
                  <a:gd name="T42" fmla="*/ 115 w 227"/>
                  <a:gd name="T43" fmla="*/ 0 h 30"/>
                  <a:gd name="T44" fmla="*/ 133 w 227"/>
                  <a:gd name="T45" fmla="*/ 0 h 30"/>
                  <a:gd name="T46" fmla="*/ 156 w 227"/>
                  <a:gd name="T47" fmla="*/ 30 h 30"/>
                  <a:gd name="T48" fmla="*/ 142 w 227"/>
                  <a:gd name="T49" fmla="*/ 23 h 30"/>
                  <a:gd name="T50" fmla="*/ 173 w 227"/>
                  <a:gd name="T51" fmla="*/ 0 h 30"/>
                  <a:gd name="T52" fmla="*/ 169 w 227"/>
                  <a:gd name="T53" fmla="*/ 30 h 30"/>
                  <a:gd name="T54" fmla="*/ 184 w 227"/>
                  <a:gd name="T55" fmla="*/ 24 h 30"/>
                  <a:gd name="T56" fmla="*/ 195 w 227"/>
                  <a:gd name="T57" fmla="*/ 30 h 30"/>
                  <a:gd name="T58" fmla="*/ 173 w 227"/>
                  <a:gd name="T59" fmla="*/ 0 h 30"/>
                  <a:gd name="T60" fmla="*/ 177 w 227"/>
                  <a:gd name="T61" fmla="*/ 8 h 30"/>
                  <a:gd name="T62" fmla="*/ 174 w 227"/>
                  <a:gd name="T63" fmla="*/ 18 h 30"/>
                  <a:gd name="T64" fmla="*/ 219 w 227"/>
                  <a:gd name="T65" fmla="*/ 16 h 30"/>
                  <a:gd name="T66" fmla="*/ 199 w 227"/>
                  <a:gd name="T67" fmla="*/ 0 h 30"/>
                  <a:gd name="T68" fmla="*/ 207 w 227"/>
                  <a:gd name="T69" fmla="*/ 30 h 30"/>
                  <a:gd name="T70" fmla="*/ 220 w 227"/>
                  <a:gd name="T71" fmla="*/ 30 h 30"/>
                  <a:gd name="T72" fmla="*/ 227 w 227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7" h="30">
                    <a:moveTo>
                      <a:pt x="9" y="9"/>
                    </a:moveTo>
                    <a:cubicBezTo>
                      <a:pt x="9" y="7"/>
                      <a:pt x="10" y="6"/>
                      <a:pt x="14" y="6"/>
                    </a:cubicBezTo>
                    <a:cubicBezTo>
                      <a:pt x="16" y="6"/>
                      <a:pt x="19" y="7"/>
                      <a:pt x="22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5" y="0"/>
                      <a:pt x="1" y="4"/>
                      <a:pt x="1" y="9"/>
                    </a:cubicBezTo>
                    <a:cubicBezTo>
                      <a:pt x="1" y="20"/>
                      <a:pt x="18" y="17"/>
                      <a:pt x="18" y="21"/>
                    </a:cubicBezTo>
                    <a:cubicBezTo>
                      <a:pt x="18" y="23"/>
                      <a:pt x="16" y="24"/>
                      <a:pt x="13" y="24"/>
                    </a:cubicBezTo>
                    <a:cubicBezTo>
                      <a:pt x="9" y="24"/>
                      <a:pt x="6" y="23"/>
                      <a:pt x="3" y="2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9"/>
                      <a:pt x="8" y="30"/>
                      <a:pt x="13" y="30"/>
                    </a:cubicBezTo>
                    <a:cubicBezTo>
                      <a:pt x="22" y="30"/>
                      <a:pt x="26" y="26"/>
                      <a:pt x="26" y="21"/>
                    </a:cubicBezTo>
                    <a:cubicBezTo>
                      <a:pt x="26" y="10"/>
                      <a:pt x="9" y="13"/>
                      <a:pt x="9" y="9"/>
                    </a:cubicBezTo>
                    <a:close/>
                    <a:moveTo>
                      <a:pt x="48" y="17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48" y="17"/>
                    </a:lnTo>
                    <a:close/>
                    <a:moveTo>
                      <a:pt x="86" y="0"/>
                    </a:moveTo>
                    <a:cubicBezTo>
                      <a:pt x="76" y="0"/>
                      <a:pt x="69" y="6"/>
                      <a:pt x="69" y="15"/>
                    </a:cubicBezTo>
                    <a:cubicBezTo>
                      <a:pt x="69" y="24"/>
                      <a:pt x="76" y="30"/>
                      <a:pt x="86" y="30"/>
                    </a:cubicBezTo>
                    <a:cubicBezTo>
                      <a:pt x="95" y="30"/>
                      <a:pt x="102" y="24"/>
                      <a:pt x="102" y="15"/>
                    </a:cubicBezTo>
                    <a:cubicBezTo>
                      <a:pt x="102" y="6"/>
                      <a:pt x="95" y="0"/>
                      <a:pt x="86" y="0"/>
                    </a:cubicBezTo>
                    <a:close/>
                    <a:moveTo>
                      <a:pt x="86" y="23"/>
                    </a:moveTo>
                    <a:cubicBezTo>
                      <a:pt x="81" y="23"/>
                      <a:pt x="78" y="20"/>
                      <a:pt x="78" y="15"/>
                    </a:cubicBezTo>
                    <a:cubicBezTo>
                      <a:pt x="78" y="10"/>
                      <a:pt x="81" y="6"/>
                      <a:pt x="86" y="6"/>
                    </a:cubicBezTo>
                    <a:cubicBezTo>
                      <a:pt x="90" y="6"/>
                      <a:pt x="94" y="10"/>
                      <a:pt x="94" y="15"/>
                    </a:cubicBezTo>
                    <a:cubicBezTo>
                      <a:pt x="94" y="20"/>
                      <a:pt x="90" y="23"/>
                      <a:pt x="86" y="23"/>
                    </a:cubicBezTo>
                    <a:close/>
                    <a:moveTo>
                      <a:pt x="115" y="0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3"/>
                      <a:pt x="129" y="23"/>
                      <a:pt x="129" y="23"/>
                    </a:cubicBezTo>
                    <a:cubicBezTo>
                      <a:pt x="115" y="23"/>
                      <a:pt x="115" y="23"/>
                      <a:pt x="115" y="23"/>
                    </a:cubicBezTo>
                    <a:lnTo>
                      <a:pt x="115" y="0"/>
                    </a:lnTo>
                    <a:close/>
                    <a:moveTo>
                      <a:pt x="142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56" y="30"/>
                      <a:pt x="156" y="30"/>
                      <a:pt x="156" y="30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2" y="23"/>
                      <a:pt x="142" y="23"/>
                      <a:pt x="142" y="23"/>
                    </a:cubicBezTo>
                    <a:lnTo>
                      <a:pt x="142" y="0"/>
                    </a:lnTo>
                    <a:close/>
                    <a:moveTo>
                      <a:pt x="173" y="0"/>
                    </a:moveTo>
                    <a:cubicBezTo>
                      <a:pt x="160" y="30"/>
                      <a:pt x="160" y="30"/>
                      <a:pt x="160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71" y="24"/>
                      <a:pt x="171" y="24"/>
                      <a:pt x="171" y="24"/>
                    </a:cubicBezTo>
                    <a:cubicBezTo>
                      <a:pt x="184" y="24"/>
                      <a:pt x="184" y="24"/>
                      <a:pt x="184" y="24"/>
                    </a:cubicBezTo>
                    <a:cubicBezTo>
                      <a:pt x="186" y="30"/>
                      <a:pt x="186" y="30"/>
                      <a:pt x="186" y="30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82" y="0"/>
                      <a:pt x="182" y="0"/>
                      <a:pt x="182" y="0"/>
                    </a:cubicBezTo>
                    <a:lnTo>
                      <a:pt x="173" y="0"/>
                    </a:lnTo>
                    <a:close/>
                    <a:moveTo>
                      <a:pt x="174" y="18"/>
                    </a:moveTo>
                    <a:cubicBezTo>
                      <a:pt x="177" y="8"/>
                      <a:pt x="177" y="8"/>
                      <a:pt x="177" y="8"/>
                    </a:cubicBezTo>
                    <a:cubicBezTo>
                      <a:pt x="181" y="18"/>
                      <a:pt x="181" y="18"/>
                      <a:pt x="181" y="18"/>
                    </a:cubicBezTo>
                    <a:lnTo>
                      <a:pt x="174" y="18"/>
                    </a:lnTo>
                    <a:close/>
                    <a:moveTo>
                      <a:pt x="219" y="0"/>
                    </a:moveTo>
                    <a:cubicBezTo>
                      <a:pt x="219" y="16"/>
                      <a:pt x="219" y="16"/>
                      <a:pt x="219" y="16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30"/>
                      <a:pt x="199" y="30"/>
                      <a:pt x="199" y="30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7" y="14"/>
                      <a:pt x="207" y="14"/>
                      <a:pt x="207" y="14"/>
                    </a:cubicBezTo>
                    <a:cubicBezTo>
                      <a:pt x="220" y="30"/>
                      <a:pt x="220" y="30"/>
                      <a:pt x="220" y="30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ZA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734618" y="5525279"/>
                <a:ext cx="72008" cy="72008"/>
              </a:xfrm>
              <a:prstGeom prst="ellipse">
                <a:avLst/>
              </a:prstGeom>
              <a:solidFill>
                <a:srgbClr val="0050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25804" y="5400675"/>
              <a:ext cx="1498767" cy="316521"/>
              <a:chOff x="3862217" y="5400675"/>
              <a:chExt cx="1498767" cy="31652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420" y="5400675"/>
                <a:ext cx="1322564" cy="316521"/>
              </a:xfrm>
              <a:prstGeom prst="rect">
                <a:avLst/>
              </a:prstGeom>
            </p:spPr>
          </p:pic>
          <p:sp>
            <p:nvSpPr>
              <p:cNvPr id="26" name="Oval 25"/>
              <p:cNvSpPr/>
              <p:nvPr/>
            </p:nvSpPr>
            <p:spPr>
              <a:xfrm>
                <a:off x="3862217" y="5522931"/>
                <a:ext cx="72008" cy="72008"/>
              </a:xfrm>
              <a:prstGeom prst="ellipse">
                <a:avLst/>
              </a:prstGeom>
              <a:solidFill>
                <a:srgbClr val="B4C2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17257" y="5433195"/>
              <a:ext cx="2092059" cy="251480"/>
              <a:chOff x="2039435" y="5433195"/>
              <a:chExt cx="2092059" cy="2514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215638" y="5433195"/>
                <a:ext cx="1915856" cy="251480"/>
                <a:chOff x="1268813" y="6158568"/>
                <a:chExt cx="2709069" cy="35559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268813" y="6252230"/>
                  <a:ext cx="1393825" cy="168275"/>
                  <a:chOff x="1268813" y="6252230"/>
                  <a:chExt cx="1393825" cy="168275"/>
                </a:xfrm>
              </p:grpSpPr>
              <p:sp>
                <p:nvSpPr>
                  <p:cNvPr id="16" name="Freeform 649"/>
                  <p:cNvSpPr>
                    <a:spLocks noEditPoints="1"/>
                  </p:cNvSpPr>
                  <p:nvPr/>
                </p:nvSpPr>
                <p:spPr bwMode="auto">
                  <a:xfrm>
                    <a:off x="1268813" y="6253818"/>
                    <a:ext cx="155575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4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2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3 w 167"/>
                      <a:gd name="T25" fmla="*/ 2 h 175"/>
                      <a:gd name="T26" fmla="*/ 165 w 167"/>
                      <a:gd name="T27" fmla="*/ 170 h 175"/>
                      <a:gd name="T28" fmla="*/ 162 w 167"/>
                      <a:gd name="T29" fmla="*/ 175 h 175"/>
                      <a:gd name="T30" fmla="*/ 151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2 w 167"/>
                      <a:gd name="T39" fmla="*/ 101 h 175"/>
                      <a:gd name="T40" fmla="*/ 113 w 167"/>
                      <a:gd name="T41" fmla="*/ 101 h 175"/>
                      <a:gd name="T42" fmla="*/ 115 w 167"/>
                      <a:gd name="T43" fmla="*/ 97 h 175"/>
                      <a:gd name="T44" fmla="*/ 85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4" y="119"/>
                          <a:pt x="124" y="119"/>
                          <a:pt x="124" y="119"/>
                        </a:cubicBezTo>
                        <a:cubicBezTo>
                          <a:pt x="124" y="117"/>
                          <a:pt x="122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2" y="2"/>
                          <a:pt x="72" y="2"/>
                          <a:pt x="72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3" y="2"/>
                        </a:cubicBezTo>
                        <a:cubicBezTo>
                          <a:pt x="165" y="170"/>
                          <a:pt x="165" y="170"/>
                          <a:pt x="165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1" y="175"/>
                          <a:pt x="151" y="175"/>
                          <a:pt x="151" y="175"/>
                        </a:cubicBezTo>
                        <a:cubicBezTo>
                          <a:pt x="150" y="175"/>
                          <a:pt x="148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49" y="99"/>
                          <a:pt x="51" y="101"/>
                          <a:pt x="52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5" y="97"/>
                        </a:cubicBezTo>
                        <a:cubicBezTo>
                          <a:pt x="85" y="26"/>
                          <a:pt x="85" y="26"/>
                          <a:pt x="85" y="26"/>
                        </a:cubicBezTo>
                        <a:cubicBezTo>
                          <a:pt x="84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/>
                  </a:p>
                </p:txBody>
              </p:sp>
              <p:sp>
                <p:nvSpPr>
                  <p:cNvPr id="17" name="Freeform 650"/>
                  <p:cNvSpPr>
                    <a:spLocks noEditPoints="1"/>
                  </p:cNvSpPr>
                  <p:nvPr/>
                </p:nvSpPr>
                <p:spPr bwMode="auto">
                  <a:xfrm>
                    <a:off x="1452963" y="6253818"/>
                    <a:ext cx="136525" cy="163512"/>
                  </a:xfrm>
                  <a:custGeom>
                    <a:avLst/>
                    <a:gdLst>
                      <a:gd name="T0" fmla="*/ 108 w 148"/>
                      <a:gd name="T1" fmla="*/ 161 h 175"/>
                      <a:gd name="T2" fmla="*/ 51 w 148"/>
                      <a:gd name="T3" fmla="*/ 175 h 175"/>
                      <a:gd name="T4" fmla="*/ 4 w 148"/>
                      <a:gd name="T5" fmla="*/ 175 h 175"/>
                      <a:gd name="T6" fmla="*/ 0 w 148"/>
                      <a:gd name="T7" fmla="*/ 171 h 175"/>
                      <a:gd name="T8" fmla="*/ 0 w 148"/>
                      <a:gd name="T9" fmla="*/ 3 h 175"/>
                      <a:gd name="T10" fmla="*/ 3 w 148"/>
                      <a:gd name="T11" fmla="*/ 0 h 175"/>
                      <a:gd name="T12" fmla="*/ 51 w 148"/>
                      <a:gd name="T13" fmla="*/ 0 h 175"/>
                      <a:gd name="T14" fmla="*/ 108 w 148"/>
                      <a:gd name="T15" fmla="*/ 15 h 175"/>
                      <a:gd name="T16" fmla="*/ 148 w 148"/>
                      <a:gd name="T17" fmla="*/ 88 h 175"/>
                      <a:gd name="T18" fmla="*/ 108 w 148"/>
                      <a:gd name="T19" fmla="*/ 161 h 175"/>
                      <a:gd name="T20" fmla="*/ 101 w 148"/>
                      <a:gd name="T21" fmla="*/ 30 h 175"/>
                      <a:gd name="T22" fmla="*/ 43 w 148"/>
                      <a:gd name="T23" fmla="*/ 16 h 175"/>
                      <a:gd name="T24" fmla="*/ 20 w 148"/>
                      <a:gd name="T25" fmla="*/ 16 h 175"/>
                      <a:gd name="T26" fmla="*/ 18 w 148"/>
                      <a:gd name="T27" fmla="*/ 19 h 175"/>
                      <a:gd name="T28" fmla="*/ 18 w 148"/>
                      <a:gd name="T29" fmla="*/ 156 h 175"/>
                      <a:gd name="T30" fmla="*/ 22 w 148"/>
                      <a:gd name="T31" fmla="*/ 160 h 175"/>
                      <a:gd name="T32" fmla="*/ 47 w 148"/>
                      <a:gd name="T33" fmla="*/ 160 h 175"/>
                      <a:gd name="T34" fmla="*/ 103 w 148"/>
                      <a:gd name="T35" fmla="*/ 145 h 175"/>
                      <a:gd name="T36" fmla="*/ 131 w 148"/>
                      <a:gd name="T37" fmla="*/ 88 h 175"/>
                      <a:gd name="T38" fmla="*/ 101 w 148"/>
                      <a:gd name="T39" fmla="*/ 3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8" h="175">
                        <a:moveTo>
                          <a:pt x="108" y="161"/>
                        </a:moveTo>
                        <a:cubicBezTo>
                          <a:pt x="93" y="171"/>
                          <a:pt x="70" y="175"/>
                          <a:pt x="51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70" y="0"/>
                          <a:pt x="93" y="5"/>
                          <a:pt x="108" y="15"/>
                        </a:cubicBezTo>
                        <a:cubicBezTo>
                          <a:pt x="133" y="31"/>
                          <a:pt x="148" y="59"/>
                          <a:pt x="148" y="88"/>
                        </a:cubicBezTo>
                        <a:cubicBezTo>
                          <a:pt x="148" y="117"/>
                          <a:pt x="133" y="145"/>
                          <a:pt x="108" y="161"/>
                        </a:cubicBezTo>
                        <a:moveTo>
                          <a:pt x="101" y="30"/>
                        </a:moveTo>
                        <a:cubicBezTo>
                          <a:pt x="84" y="18"/>
                          <a:pt x="64" y="16"/>
                          <a:pt x="43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9" y="16"/>
                          <a:pt x="18" y="17"/>
                          <a:pt x="18" y="19"/>
                        </a:cubicBezTo>
                        <a:cubicBezTo>
                          <a:pt x="18" y="156"/>
                          <a:pt x="18" y="156"/>
                          <a:pt x="18" y="156"/>
                        </a:cubicBezTo>
                        <a:cubicBezTo>
                          <a:pt x="18" y="158"/>
                          <a:pt x="20" y="160"/>
                          <a:pt x="22" y="160"/>
                        </a:cubicBezTo>
                        <a:cubicBezTo>
                          <a:pt x="47" y="160"/>
                          <a:pt x="47" y="160"/>
                          <a:pt x="47" y="160"/>
                        </a:cubicBezTo>
                        <a:cubicBezTo>
                          <a:pt x="68" y="160"/>
                          <a:pt x="86" y="158"/>
                          <a:pt x="103" y="145"/>
                        </a:cubicBezTo>
                        <a:cubicBezTo>
                          <a:pt x="121" y="132"/>
                          <a:pt x="131" y="109"/>
                          <a:pt x="131" y="88"/>
                        </a:cubicBezTo>
                        <a:cubicBezTo>
                          <a:pt x="131" y="65"/>
                          <a:pt x="120" y="43"/>
                          <a:pt x="101" y="30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/>
                  </a:p>
                </p:txBody>
              </p:sp>
              <p:sp>
                <p:nvSpPr>
                  <p:cNvPr id="18" name="Freeform 651"/>
                  <p:cNvSpPr/>
                  <p:nvPr/>
                </p:nvSpPr>
                <p:spPr bwMode="auto">
                  <a:xfrm>
                    <a:off x="1606950" y="6253818"/>
                    <a:ext cx="149225" cy="163512"/>
                  </a:xfrm>
                  <a:custGeom>
                    <a:avLst/>
                    <a:gdLst>
                      <a:gd name="T0" fmla="*/ 86 w 161"/>
                      <a:gd name="T1" fmla="*/ 175 h 175"/>
                      <a:gd name="T2" fmla="*/ 74 w 161"/>
                      <a:gd name="T3" fmla="*/ 175 h 175"/>
                      <a:gd name="T4" fmla="*/ 71 w 161"/>
                      <a:gd name="T5" fmla="*/ 173 h 175"/>
                      <a:gd name="T6" fmla="*/ 1 w 161"/>
                      <a:gd name="T7" fmla="*/ 4 h 175"/>
                      <a:gd name="T8" fmla="*/ 3 w 161"/>
                      <a:gd name="T9" fmla="*/ 0 h 175"/>
                      <a:gd name="T10" fmla="*/ 17 w 161"/>
                      <a:gd name="T11" fmla="*/ 0 h 175"/>
                      <a:gd name="T12" fmla="*/ 19 w 161"/>
                      <a:gd name="T13" fmla="*/ 2 h 175"/>
                      <a:gd name="T14" fmla="*/ 77 w 161"/>
                      <a:gd name="T15" fmla="*/ 144 h 175"/>
                      <a:gd name="T16" fmla="*/ 84 w 161"/>
                      <a:gd name="T17" fmla="*/ 144 h 175"/>
                      <a:gd name="T18" fmla="*/ 142 w 161"/>
                      <a:gd name="T19" fmla="*/ 2 h 175"/>
                      <a:gd name="T20" fmla="*/ 144 w 161"/>
                      <a:gd name="T21" fmla="*/ 0 h 175"/>
                      <a:gd name="T22" fmla="*/ 158 w 161"/>
                      <a:gd name="T23" fmla="*/ 0 h 175"/>
                      <a:gd name="T24" fmla="*/ 160 w 161"/>
                      <a:gd name="T25" fmla="*/ 4 h 175"/>
                      <a:gd name="T26" fmla="*/ 90 w 161"/>
                      <a:gd name="T27" fmla="*/ 173 h 175"/>
                      <a:gd name="T28" fmla="*/ 86 w 161"/>
                      <a:gd name="T29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61" h="175">
                        <a:moveTo>
                          <a:pt x="86" y="175"/>
                        </a:moveTo>
                        <a:cubicBezTo>
                          <a:pt x="74" y="175"/>
                          <a:pt x="74" y="175"/>
                          <a:pt x="74" y="175"/>
                        </a:cubicBezTo>
                        <a:cubicBezTo>
                          <a:pt x="73" y="175"/>
                          <a:pt x="71" y="174"/>
                          <a:pt x="71" y="173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8" y="0"/>
                          <a:pt x="19" y="1"/>
                          <a:pt x="19" y="2"/>
                        </a:cubicBezTo>
                        <a:cubicBezTo>
                          <a:pt x="77" y="144"/>
                          <a:pt x="77" y="144"/>
                          <a:pt x="77" y="144"/>
                        </a:cubicBezTo>
                        <a:cubicBezTo>
                          <a:pt x="78" y="148"/>
                          <a:pt x="83" y="148"/>
                          <a:pt x="84" y="144"/>
                        </a:cubicBezTo>
                        <a:cubicBezTo>
                          <a:pt x="142" y="2"/>
                          <a:pt x="142" y="2"/>
                          <a:pt x="142" y="2"/>
                        </a:cubicBezTo>
                        <a:cubicBezTo>
                          <a:pt x="142" y="1"/>
                          <a:pt x="143" y="0"/>
                          <a:pt x="144" y="0"/>
                        </a:cubicBezTo>
                        <a:cubicBezTo>
                          <a:pt x="158" y="0"/>
                          <a:pt x="158" y="0"/>
                          <a:pt x="158" y="0"/>
                        </a:cubicBezTo>
                        <a:cubicBezTo>
                          <a:pt x="159" y="0"/>
                          <a:pt x="161" y="2"/>
                          <a:pt x="160" y="4"/>
                        </a:cubicBezTo>
                        <a:cubicBezTo>
                          <a:pt x="90" y="173"/>
                          <a:pt x="90" y="173"/>
                          <a:pt x="90" y="173"/>
                        </a:cubicBezTo>
                        <a:cubicBezTo>
                          <a:pt x="89" y="174"/>
                          <a:pt x="88" y="175"/>
                          <a:pt x="86" y="175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/>
                  </a:p>
                </p:txBody>
              </p:sp>
              <p:sp>
                <p:nvSpPr>
                  <p:cNvPr id="19" name="Freeform 652"/>
                  <p:cNvSpPr>
                    <a:spLocks noEditPoints="1"/>
                  </p:cNvSpPr>
                  <p:nvPr/>
                </p:nvSpPr>
                <p:spPr bwMode="auto">
                  <a:xfrm>
                    <a:off x="1749825" y="6253818"/>
                    <a:ext cx="153988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5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3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4 w 167"/>
                      <a:gd name="T25" fmla="*/ 2 h 175"/>
                      <a:gd name="T26" fmla="*/ 166 w 167"/>
                      <a:gd name="T27" fmla="*/ 170 h 175"/>
                      <a:gd name="T28" fmla="*/ 162 w 167"/>
                      <a:gd name="T29" fmla="*/ 175 h 175"/>
                      <a:gd name="T30" fmla="*/ 152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3 w 167"/>
                      <a:gd name="T39" fmla="*/ 101 h 175"/>
                      <a:gd name="T40" fmla="*/ 113 w 167"/>
                      <a:gd name="T41" fmla="*/ 101 h 175"/>
                      <a:gd name="T42" fmla="*/ 115 w 167"/>
                      <a:gd name="T43" fmla="*/ 97 h 175"/>
                      <a:gd name="T44" fmla="*/ 86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5" y="119"/>
                          <a:pt x="125" y="119"/>
                          <a:pt x="125" y="119"/>
                        </a:cubicBezTo>
                        <a:cubicBezTo>
                          <a:pt x="124" y="117"/>
                          <a:pt x="123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4" y="2"/>
                        </a:cubicBezTo>
                        <a:cubicBezTo>
                          <a:pt x="166" y="170"/>
                          <a:pt x="166" y="170"/>
                          <a:pt x="166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2" y="175"/>
                          <a:pt x="152" y="175"/>
                          <a:pt x="152" y="175"/>
                        </a:cubicBezTo>
                        <a:cubicBezTo>
                          <a:pt x="150" y="175"/>
                          <a:pt x="149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50" y="99"/>
                          <a:pt x="51" y="101"/>
                          <a:pt x="53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5" y="97"/>
                        </a:cubicBezTo>
                        <a:cubicBezTo>
                          <a:pt x="86" y="26"/>
                          <a:pt x="86" y="26"/>
                          <a:pt x="86" y="26"/>
                        </a:cubicBezTo>
                        <a:cubicBezTo>
                          <a:pt x="85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/>
                  </a:p>
                </p:txBody>
              </p:sp>
              <p:sp>
                <p:nvSpPr>
                  <p:cNvPr id="20" name="Freeform 653"/>
                  <p:cNvSpPr/>
                  <p:nvPr/>
                </p:nvSpPr>
                <p:spPr bwMode="auto">
                  <a:xfrm>
                    <a:off x="1938738" y="6253818"/>
                    <a:ext cx="128588" cy="163512"/>
                  </a:xfrm>
                  <a:custGeom>
                    <a:avLst/>
                    <a:gdLst>
                      <a:gd name="T0" fmla="*/ 124 w 139"/>
                      <a:gd name="T1" fmla="*/ 175 h 175"/>
                      <a:gd name="T2" fmla="*/ 120 w 139"/>
                      <a:gd name="T3" fmla="*/ 174 h 175"/>
                      <a:gd name="T4" fmla="*/ 18 w 139"/>
                      <a:gd name="T5" fmla="*/ 22 h 175"/>
                      <a:gd name="T6" fmla="*/ 17 w 139"/>
                      <a:gd name="T7" fmla="*/ 22 h 175"/>
                      <a:gd name="T8" fmla="*/ 17 w 139"/>
                      <a:gd name="T9" fmla="*/ 171 h 175"/>
                      <a:gd name="T10" fmla="*/ 13 w 139"/>
                      <a:gd name="T11" fmla="*/ 175 h 175"/>
                      <a:gd name="T12" fmla="*/ 4 w 139"/>
                      <a:gd name="T13" fmla="*/ 175 h 175"/>
                      <a:gd name="T14" fmla="*/ 0 w 139"/>
                      <a:gd name="T15" fmla="*/ 171 h 175"/>
                      <a:gd name="T16" fmla="*/ 0 w 139"/>
                      <a:gd name="T17" fmla="*/ 3 h 175"/>
                      <a:gd name="T18" fmla="*/ 2 w 139"/>
                      <a:gd name="T19" fmla="*/ 0 h 175"/>
                      <a:gd name="T20" fmla="*/ 22 w 139"/>
                      <a:gd name="T21" fmla="*/ 0 h 175"/>
                      <a:gd name="T22" fmla="*/ 24 w 139"/>
                      <a:gd name="T23" fmla="*/ 2 h 175"/>
                      <a:gd name="T24" fmla="*/ 121 w 139"/>
                      <a:gd name="T25" fmla="*/ 146 h 175"/>
                      <a:gd name="T26" fmla="*/ 121 w 139"/>
                      <a:gd name="T27" fmla="*/ 146 h 175"/>
                      <a:gd name="T28" fmla="*/ 121 w 139"/>
                      <a:gd name="T29" fmla="*/ 3 h 175"/>
                      <a:gd name="T30" fmla="*/ 124 w 139"/>
                      <a:gd name="T31" fmla="*/ 0 h 175"/>
                      <a:gd name="T32" fmla="*/ 137 w 139"/>
                      <a:gd name="T33" fmla="*/ 0 h 175"/>
                      <a:gd name="T34" fmla="*/ 139 w 139"/>
                      <a:gd name="T35" fmla="*/ 3 h 175"/>
                      <a:gd name="T36" fmla="*/ 139 w 139"/>
                      <a:gd name="T37" fmla="*/ 171 h 175"/>
                      <a:gd name="T38" fmla="*/ 135 w 139"/>
                      <a:gd name="T39" fmla="*/ 175 h 175"/>
                      <a:gd name="T40" fmla="*/ 124 w 139"/>
                      <a:gd name="T41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9" h="175">
                        <a:moveTo>
                          <a:pt x="124" y="175"/>
                        </a:moveTo>
                        <a:cubicBezTo>
                          <a:pt x="122" y="175"/>
                          <a:pt x="121" y="175"/>
                          <a:pt x="120" y="174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7" y="171"/>
                          <a:pt x="17" y="171"/>
                          <a:pt x="17" y="171"/>
                        </a:cubicBezTo>
                        <a:cubicBezTo>
                          <a:pt x="17" y="174"/>
                          <a:pt x="15" y="175"/>
                          <a:pt x="13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3" y="0"/>
                          <a:pt x="24" y="1"/>
                          <a:pt x="24" y="2"/>
                        </a:cubicBezTo>
                        <a:cubicBezTo>
                          <a:pt x="121" y="146"/>
                          <a:pt x="121" y="146"/>
                          <a:pt x="121" y="146"/>
                        </a:cubicBezTo>
                        <a:cubicBezTo>
                          <a:pt x="121" y="146"/>
                          <a:pt x="121" y="146"/>
                          <a:pt x="121" y="146"/>
                        </a:cubicBezTo>
                        <a:cubicBezTo>
                          <a:pt x="121" y="3"/>
                          <a:pt x="121" y="3"/>
                          <a:pt x="121" y="3"/>
                        </a:cubicBezTo>
                        <a:cubicBezTo>
                          <a:pt x="121" y="2"/>
                          <a:pt x="123" y="0"/>
                          <a:pt x="1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38" y="0"/>
                          <a:pt x="139" y="2"/>
                          <a:pt x="139" y="3"/>
                        </a:cubicBezTo>
                        <a:cubicBezTo>
                          <a:pt x="139" y="171"/>
                          <a:pt x="139" y="171"/>
                          <a:pt x="139" y="171"/>
                        </a:cubicBezTo>
                        <a:cubicBezTo>
                          <a:pt x="139" y="174"/>
                          <a:pt x="137" y="175"/>
                          <a:pt x="135" y="175"/>
                        </a:cubicBezTo>
                        <a:lnTo>
                          <a:pt x="124" y="175"/>
                        </a:lnTo>
                        <a:close/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/>
                  </a:p>
                </p:txBody>
              </p:sp>
              <p:sp>
                <p:nvSpPr>
                  <p:cNvPr id="21" name="Freeform 654"/>
                  <p:cNvSpPr/>
                  <p:nvPr/>
                </p:nvSpPr>
                <p:spPr bwMode="auto">
                  <a:xfrm>
                    <a:off x="2099075" y="6253818"/>
                    <a:ext cx="90488" cy="163512"/>
                  </a:xfrm>
                  <a:custGeom>
                    <a:avLst/>
                    <a:gdLst>
                      <a:gd name="T0" fmla="*/ 57 w 97"/>
                      <a:gd name="T1" fmla="*/ 19 h 175"/>
                      <a:gd name="T2" fmla="*/ 57 w 97"/>
                      <a:gd name="T3" fmla="*/ 171 h 175"/>
                      <a:gd name="T4" fmla="*/ 53 w 97"/>
                      <a:gd name="T5" fmla="*/ 175 h 175"/>
                      <a:gd name="T6" fmla="*/ 44 w 97"/>
                      <a:gd name="T7" fmla="*/ 175 h 175"/>
                      <a:gd name="T8" fmla="*/ 40 w 97"/>
                      <a:gd name="T9" fmla="*/ 171 h 175"/>
                      <a:gd name="T10" fmla="*/ 40 w 97"/>
                      <a:gd name="T11" fmla="*/ 19 h 175"/>
                      <a:gd name="T12" fmla="*/ 37 w 97"/>
                      <a:gd name="T13" fmla="*/ 16 h 175"/>
                      <a:gd name="T14" fmla="*/ 2 w 97"/>
                      <a:gd name="T15" fmla="*/ 16 h 175"/>
                      <a:gd name="T16" fmla="*/ 0 w 97"/>
                      <a:gd name="T17" fmla="*/ 14 h 175"/>
                      <a:gd name="T18" fmla="*/ 0 w 97"/>
                      <a:gd name="T19" fmla="*/ 3 h 175"/>
                      <a:gd name="T20" fmla="*/ 2 w 97"/>
                      <a:gd name="T21" fmla="*/ 0 h 175"/>
                      <a:gd name="T22" fmla="*/ 95 w 97"/>
                      <a:gd name="T23" fmla="*/ 0 h 175"/>
                      <a:gd name="T24" fmla="*/ 97 w 97"/>
                      <a:gd name="T25" fmla="*/ 3 h 175"/>
                      <a:gd name="T26" fmla="*/ 97 w 97"/>
                      <a:gd name="T27" fmla="*/ 14 h 175"/>
                      <a:gd name="T28" fmla="*/ 95 w 97"/>
                      <a:gd name="T29" fmla="*/ 16 h 175"/>
                      <a:gd name="T30" fmla="*/ 60 w 97"/>
                      <a:gd name="T31" fmla="*/ 16 h 175"/>
                      <a:gd name="T32" fmla="*/ 57 w 97"/>
                      <a:gd name="T33" fmla="*/ 19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97" h="175">
                        <a:moveTo>
                          <a:pt x="57" y="19"/>
                        </a:moveTo>
                        <a:cubicBezTo>
                          <a:pt x="57" y="171"/>
                          <a:pt x="57" y="171"/>
                          <a:pt x="57" y="171"/>
                        </a:cubicBezTo>
                        <a:cubicBezTo>
                          <a:pt x="57" y="174"/>
                          <a:pt x="55" y="175"/>
                          <a:pt x="53" y="175"/>
                        </a:cubicBezTo>
                        <a:cubicBezTo>
                          <a:pt x="44" y="175"/>
                          <a:pt x="44" y="175"/>
                          <a:pt x="44" y="175"/>
                        </a:cubicBezTo>
                        <a:cubicBezTo>
                          <a:pt x="42" y="175"/>
                          <a:pt x="40" y="174"/>
                          <a:pt x="40" y="171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0" y="17"/>
                          <a:pt x="39" y="16"/>
                          <a:pt x="37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1" y="16"/>
                          <a:pt x="0" y="15"/>
                          <a:pt x="0" y="1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95" y="0"/>
                          <a:pt x="95" y="0"/>
                          <a:pt x="95" y="0"/>
                        </a:cubicBezTo>
                        <a:cubicBezTo>
                          <a:pt x="96" y="0"/>
                          <a:pt x="97" y="2"/>
                          <a:pt x="97" y="3"/>
                        </a:cubicBezTo>
                        <a:cubicBezTo>
                          <a:pt x="97" y="14"/>
                          <a:pt x="97" y="14"/>
                          <a:pt x="97" y="14"/>
                        </a:cubicBezTo>
                        <a:cubicBezTo>
                          <a:pt x="97" y="15"/>
                          <a:pt x="96" y="16"/>
                          <a:pt x="95" y="16"/>
                        </a:cubicBezTo>
                        <a:cubicBezTo>
                          <a:pt x="60" y="16"/>
                          <a:pt x="60" y="16"/>
                          <a:pt x="60" y="16"/>
                        </a:cubicBezTo>
                        <a:cubicBezTo>
                          <a:pt x="58" y="16"/>
                          <a:pt x="57" y="17"/>
                          <a:pt x="57" y="19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/>
                  </a:p>
                </p:txBody>
              </p:sp>
              <p:sp>
                <p:nvSpPr>
                  <p:cNvPr id="22" name="Freeform 655"/>
                  <p:cNvSpPr>
                    <a:spLocks noEditPoints="1"/>
                  </p:cNvSpPr>
                  <p:nvPr/>
                </p:nvSpPr>
                <p:spPr bwMode="auto">
                  <a:xfrm>
                    <a:off x="2189563" y="6253818"/>
                    <a:ext cx="155575" cy="163512"/>
                  </a:xfrm>
                  <a:custGeom>
                    <a:avLst/>
                    <a:gdLst>
                      <a:gd name="T0" fmla="*/ 148 w 167"/>
                      <a:gd name="T1" fmla="*/ 173 h 175"/>
                      <a:gd name="T2" fmla="*/ 125 w 167"/>
                      <a:gd name="T3" fmla="*/ 119 h 175"/>
                      <a:gd name="T4" fmla="*/ 121 w 167"/>
                      <a:gd name="T5" fmla="*/ 117 h 175"/>
                      <a:gd name="T6" fmla="*/ 45 w 167"/>
                      <a:gd name="T7" fmla="*/ 117 h 175"/>
                      <a:gd name="T8" fmla="*/ 41 w 167"/>
                      <a:gd name="T9" fmla="*/ 119 h 175"/>
                      <a:gd name="T10" fmla="*/ 18 w 167"/>
                      <a:gd name="T11" fmla="*/ 173 h 175"/>
                      <a:gd name="T12" fmla="*/ 14 w 167"/>
                      <a:gd name="T13" fmla="*/ 175 h 175"/>
                      <a:gd name="T14" fmla="*/ 5 w 167"/>
                      <a:gd name="T15" fmla="*/ 175 h 175"/>
                      <a:gd name="T16" fmla="*/ 1 w 167"/>
                      <a:gd name="T17" fmla="*/ 170 h 175"/>
                      <a:gd name="T18" fmla="*/ 73 w 167"/>
                      <a:gd name="T19" fmla="*/ 2 h 175"/>
                      <a:gd name="T20" fmla="*/ 75 w 167"/>
                      <a:gd name="T21" fmla="*/ 0 h 175"/>
                      <a:gd name="T22" fmla="*/ 91 w 167"/>
                      <a:gd name="T23" fmla="*/ 0 h 175"/>
                      <a:gd name="T24" fmla="*/ 94 w 167"/>
                      <a:gd name="T25" fmla="*/ 2 h 175"/>
                      <a:gd name="T26" fmla="*/ 166 w 167"/>
                      <a:gd name="T27" fmla="*/ 170 h 175"/>
                      <a:gd name="T28" fmla="*/ 162 w 167"/>
                      <a:gd name="T29" fmla="*/ 175 h 175"/>
                      <a:gd name="T30" fmla="*/ 152 w 167"/>
                      <a:gd name="T31" fmla="*/ 175 h 175"/>
                      <a:gd name="T32" fmla="*/ 148 w 167"/>
                      <a:gd name="T33" fmla="*/ 173 h 175"/>
                      <a:gd name="T34" fmla="*/ 81 w 167"/>
                      <a:gd name="T35" fmla="*/ 26 h 175"/>
                      <a:gd name="T36" fmla="*/ 50 w 167"/>
                      <a:gd name="T37" fmla="*/ 97 h 175"/>
                      <a:gd name="T38" fmla="*/ 53 w 167"/>
                      <a:gd name="T39" fmla="*/ 101 h 175"/>
                      <a:gd name="T40" fmla="*/ 113 w 167"/>
                      <a:gd name="T41" fmla="*/ 101 h 175"/>
                      <a:gd name="T42" fmla="*/ 116 w 167"/>
                      <a:gd name="T43" fmla="*/ 97 h 175"/>
                      <a:gd name="T44" fmla="*/ 86 w 167"/>
                      <a:gd name="T45" fmla="*/ 26 h 175"/>
                      <a:gd name="T46" fmla="*/ 81 w 167"/>
                      <a:gd name="T47" fmla="*/ 2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67" h="175">
                        <a:moveTo>
                          <a:pt x="148" y="173"/>
                        </a:moveTo>
                        <a:cubicBezTo>
                          <a:pt x="125" y="119"/>
                          <a:pt x="125" y="119"/>
                          <a:pt x="125" y="119"/>
                        </a:cubicBezTo>
                        <a:cubicBezTo>
                          <a:pt x="124" y="117"/>
                          <a:pt x="123" y="117"/>
                          <a:pt x="121" y="117"/>
                        </a:cubicBezTo>
                        <a:cubicBezTo>
                          <a:pt x="45" y="117"/>
                          <a:pt x="45" y="117"/>
                          <a:pt x="45" y="117"/>
                        </a:cubicBezTo>
                        <a:cubicBezTo>
                          <a:pt x="43" y="117"/>
                          <a:pt x="42" y="117"/>
                          <a:pt x="41" y="119"/>
                        </a:cubicBezTo>
                        <a:cubicBezTo>
                          <a:pt x="18" y="173"/>
                          <a:pt x="18" y="173"/>
                          <a:pt x="18" y="173"/>
                        </a:cubicBezTo>
                        <a:cubicBezTo>
                          <a:pt x="17" y="174"/>
                          <a:pt x="16" y="175"/>
                          <a:pt x="14" y="175"/>
                        </a:cubicBezTo>
                        <a:cubicBezTo>
                          <a:pt x="5" y="175"/>
                          <a:pt x="5" y="175"/>
                          <a:pt x="5" y="175"/>
                        </a:cubicBezTo>
                        <a:cubicBezTo>
                          <a:pt x="2" y="175"/>
                          <a:pt x="0" y="172"/>
                          <a:pt x="1" y="170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1"/>
                          <a:pt x="74" y="0"/>
                          <a:pt x="75" y="0"/>
                        </a:cubicBezTo>
                        <a:cubicBezTo>
                          <a:pt x="91" y="0"/>
                          <a:pt x="91" y="0"/>
                          <a:pt x="91" y="0"/>
                        </a:cubicBezTo>
                        <a:cubicBezTo>
                          <a:pt x="92" y="0"/>
                          <a:pt x="93" y="1"/>
                          <a:pt x="94" y="2"/>
                        </a:cubicBezTo>
                        <a:cubicBezTo>
                          <a:pt x="166" y="170"/>
                          <a:pt x="166" y="170"/>
                          <a:pt x="166" y="170"/>
                        </a:cubicBezTo>
                        <a:cubicBezTo>
                          <a:pt x="167" y="172"/>
                          <a:pt x="165" y="175"/>
                          <a:pt x="162" y="175"/>
                        </a:cubicBezTo>
                        <a:cubicBezTo>
                          <a:pt x="152" y="175"/>
                          <a:pt x="152" y="175"/>
                          <a:pt x="152" y="175"/>
                        </a:cubicBezTo>
                        <a:cubicBezTo>
                          <a:pt x="150" y="175"/>
                          <a:pt x="149" y="174"/>
                          <a:pt x="148" y="173"/>
                        </a:cubicBezTo>
                        <a:moveTo>
                          <a:pt x="81" y="26"/>
                        </a:moveTo>
                        <a:cubicBezTo>
                          <a:pt x="50" y="97"/>
                          <a:pt x="50" y="97"/>
                          <a:pt x="50" y="97"/>
                        </a:cubicBezTo>
                        <a:cubicBezTo>
                          <a:pt x="50" y="99"/>
                          <a:pt x="51" y="101"/>
                          <a:pt x="53" y="101"/>
                        </a:cubicBezTo>
                        <a:cubicBezTo>
                          <a:pt x="113" y="101"/>
                          <a:pt x="113" y="101"/>
                          <a:pt x="113" y="101"/>
                        </a:cubicBezTo>
                        <a:cubicBezTo>
                          <a:pt x="115" y="101"/>
                          <a:pt x="116" y="99"/>
                          <a:pt x="116" y="97"/>
                        </a:cubicBezTo>
                        <a:cubicBezTo>
                          <a:pt x="86" y="26"/>
                          <a:pt x="86" y="26"/>
                          <a:pt x="86" y="26"/>
                        </a:cubicBezTo>
                        <a:cubicBezTo>
                          <a:pt x="85" y="24"/>
                          <a:pt x="82" y="24"/>
                          <a:pt x="81" y="26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/>
                  </a:p>
                </p:txBody>
              </p:sp>
              <p:sp>
                <p:nvSpPr>
                  <p:cNvPr id="23" name="Freeform 656"/>
                  <p:cNvSpPr/>
                  <p:nvPr/>
                </p:nvSpPr>
                <p:spPr bwMode="auto">
                  <a:xfrm>
                    <a:off x="2362600" y="6252230"/>
                    <a:ext cx="173038" cy="168275"/>
                  </a:xfrm>
                  <a:custGeom>
                    <a:avLst/>
                    <a:gdLst>
                      <a:gd name="T0" fmla="*/ 94 w 186"/>
                      <a:gd name="T1" fmla="*/ 181 h 181"/>
                      <a:gd name="T2" fmla="*/ 0 w 186"/>
                      <a:gd name="T3" fmla="*/ 91 h 181"/>
                      <a:gd name="T4" fmla="*/ 94 w 186"/>
                      <a:gd name="T5" fmla="*/ 0 h 181"/>
                      <a:gd name="T6" fmla="*/ 165 w 186"/>
                      <a:gd name="T7" fmla="*/ 33 h 181"/>
                      <a:gd name="T8" fmla="*/ 175 w 186"/>
                      <a:gd name="T9" fmla="*/ 46 h 181"/>
                      <a:gd name="T10" fmla="*/ 173 w 186"/>
                      <a:gd name="T11" fmla="*/ 50 h 181"/>
                      <a:gd name="T12" fmla="*/ 157 w 186"/>
                      <a:gd name="T13" fmla="*/ 50 h 181"/>
                      <a:gd name="T14" fmla="*/ 155 w 186"/>
                      <a:gd name="T15" fmla="*/ 49 h 181"/>
                      <a:gd name="T16" fmla="*/ 94 w 186"/>
                      <a:gd name="T17" fmla="*/ 16 h 181"/>
                      <a:gd name="T18" fmla="*/ 17 w 186"/>
                      <a:gd name="T19" fmla="*/ 91 h 181"/>
                      <a:gd name="T20" fmla="*/ 95 w 186"/>
                      <a:gd name="T21" fmla="*/ 166 h 181"/>
                      <a:gd name="T22" fmla="*/ 164 w 186"/>
                      <a:gd name="T23" fmla="*/ 117 h 181"/>
                      <a:gd name="T24" fmla="*/ 162 w 186"/>
                      <a:gd name="T25" fmla="*/ 114 h 181"/>
                      <a:gd name="T26" fmla="*/ 70 w 186"/>
                      <a:gd name="T27" fmla="*/ 114 h 181"/>
                      <a:gd name="T28" fmla="*/ 68 w 186"/>
                      <a:gd name="T29" fmla="*/ 111 h 181"/>
                      <a:gd name="T30" fmla="*/ 68 w 186"/>
                      <a:gd name="T31" fmla="*/ 100 h 181"/>
                      <a:gd name="T32" fmla="*/ 70 w 186"/>
                      <a:gd name="T33" fmla="*/ 98 h 181"/>
                      <a:gd name="T34" fmla="*/ 184 w 186"/>
                      <a:gd name="T35" fmla="*/ 98 h 181"/>
                      <a:gd name="T36" fmla="*/ 186 w 186"/>
                      <a:gd name="T37" fmla="*/ 101 h 181"/>
                      <a:gd name="T38" fmla="*/ 94 w 186"/>
                      <a:gd name="T39" fmla="*/ 181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6" h="181">
                        <a:moveTo>
                          <a:pt x="94" y="181"/>
                        </a:moveTo>
                        <a:cubicBezTo>
                          <a:pt x="44" y="181"/>
                          <a:pt x="0" y="142"/>
                          <a:pt x="0" y="91"/>
                        </a:cubicBezTo>
                        <a:cubicBezTo>
                          <a:pt x="0" y="40"/>
                          <a:pt x="43" y="0"/>
                          <a:pt x="94" y="0"/>
                        </a:cubicBezTo>
                        <a:cubicBezTo>
                          <a:pt x="121" y="0"/>
                          <a:pt x="147" y="12"/>
                          <a:pt x="165" y="33"/>
                        </a:cubicBezTo>
                        <a:cubicBezTo>
                          <a:pt x="169" y="37"/>
                          <a:pt x="172" y="41"/>
                          <a:pt x="175" y="46"/>
                        </a:cubicBezTo>
                        <a:cubicBezTo>
                          <a:pt x="176" y="48"/>
                          <a:pt x="174" y="50"/>
                          <a:pt x="173" y="50"/>
                        </a:cubicBezTo>
                        <a:cubicBezTo>
                          <a:pt x="157" y="50"/>
                          <a:pt x="157" y="50"/>
                          <a:pt x="157" y="50"/>
                        </a:cubicBezTo>
                        <a:cubicBezTo>
                          <a:pt x="157" y="50"/>
                          <a:pt x="156" y="50"/>
                          <a:pt x="155" y="49"/>
                        </a:cubicBezTo>
                        <a:cubicBezTo>
                          <a:pt x="143" y="28"/>
                          <a:pt x="118" y="16"/>
                          <a:pt x="94" y="16"/>
                        </a:cubicBezTo>
                        <a:cubicBezTo>
                          <a:pt x="52" y="16"/>
                          <a:pt x="17" y="49"/>
                          <a:pt x="17" y="91"/>
                        </a:cubicBezTo>
                        <a:cubicBezTo>
                          <a:pt x="17" y="133"/>
                          <a:pt x="53" y="166"/>
                          <a:pt x="95" y="166"/>
                        </a:cubicBezTo>
                        <a:cubicBezTo>
                          <a:pt x="124" y="166"/>
                          <a:pt x="155" y="146"/>
                          <a:pt x="164" y="117"/>
                        </a:cubicBezTo>
                        <a:cubicBezTo>
                          <a:pt x="165" y="116"/>
                          <a:pt x="164" y="114"/>
                          <a:pt x="162" y="114"/>
                        </a:cubicBezTo>
                        <a:cubicBezTo>
                          <a:pt x="70" y="114"/>
                          <a:pt x="70" y="114"/>
                          <a:pt x="70" y="114"/>
                        </a:cubicBezTo>
                        <a:cubicBezTo>
                          <a:pt x="69" y="114"/>
                          <a:pt x="68" y="113"/>
                          <a:pt x="68" y="111"/>
                        </a:cubicBezTo>
                        <a:cubicBezTo>
                          <a:pt x="68" y="100"/>
                          <a:pt x="68" y="100"/>
                          <a:pt x="68" y="100"/>
                        </a:cubicBezTo>
                        <a:cubicBezTo>
                          <a:pt x="68" y="99"/>
                          <a:pt x="69" y="98"/>
                          <a:pt x="70" y="98"/>
                        </a:cubicBezTo>
                        <a:cubicBezTo>
                          <a:pt x="184" y="98"/>
                          <a:pt x="184" y="98"/>
                          <a:pt x="184" y="98"/>
                        </a:cubicBezTo>
                        <a:cubicBezTo>
                          <a:pt x="185" y="98"/>
                          <a:pt x="186" y="99"/>
                          <a:pt x="186" y="101"/>
                        </a:cubicBezTo>
                        <a:cubicBezTo>
                          <a:pt x="181" y="147"/>
                          <a:pt x="140" y="181"/>
                          <a:pt x="94" y="181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/>
                  </a:p>
                </p:txBody>
              </p:sp>
              <p:sp>
                <p:nvSpPr>
                  <p:cNvPr id="24" name="Freeform 657"/>
                  <p:cNvSpPr/>
                  <p:nvPr/>
                </p:nvSpPr>
                <p:spPr bwMode="auto">
                  <a:xfrm>
                    <a:off x="2573738" y="6253818"/>
                    <a:ext cx="88900" cy="163512"/>
                  </a:xfrm>
                  <a:custGeom>
                    <a:avLst/>
                    <a:gdLst>
                      <a:gd name="T0" fmla="*/ 0 w 96"/>
                      <a:gd name="T1" fmla="*/ 171 h 175"/>
                      <a:gd name="T2" fmla="*/ 0 w 96"/>
                      <a:gd name="T3" fmla="*/ 3 h 175"/>
                      <a:gd name="T4" fmla="*/ 3 w 96"/>
                      <a:gd name="T5" fmla="*/ 0 h 175"/>
                      <a:gd name="T6" fmla="*/ 94 w 96"/>
                      <a:gd name="T7" fmla="*/ 0 h 175"/>
                      <a:gd name="T8" fmla="*/ 96 w 96"/>
                      <a:gd name="T9" fmla="*/ 3 h 175"/>
                      <a:gd name="T10" fmla="*/ 96 w 96"/>
                      <a:gd name="T11" fmla="*/ 14 h 175"/>
                      <a:gd name="T12" fmla="*/ 94 w 96"/>
                      <a:gd name="T13" fmla="*/ 16 h 175"/>
                      <a:gd name="T14" fmla="*/ 20 w 96"/>
                      <a:gd name="T15" fmla="*/ 16 h 175"/>
                      <a:gd name="T16" fmla="*/ 18 w 96"/>
                      <a:gd name="T17" fmla="*/ 19 h 175"/>
                      <a:gd name="T18" fmla="*/ 18 w 96"/>
                      <a:gd name="T19" fmla="*/ 77 h 175"/>
                      <a:gd name="T20" fmla="*/ 20 w 96"/>
                      <a:gd name="T21" fmla="*/ 79 h 175"/>
                      <a:gd name="T22" fmla="*/ 91 w 96"/>
                      <a:gd name="T23" fmla="*/ 79 h 175"/>
                      <a:gd name="T24" fmla="*/ 94 w 96"/>
                      <a:gd name="T25" fmla="*/ 82 h 175"/>
                      <a:gd name="T26" fmla="*/ 94 w 96"/>
                      <a:gd name="T27" fmla="*/ 93 h 175"/>
                      <a:gd name="T28" fmla="*/ 91 w 96"/>
                      <a:gd name="T29" fmla="*/ 95 h 175"/>
                      <a:gd name="T30" fmla="*/ 20 w 96"/>
                      <a:gd name="T31" fmla="*/ 95 h 175"/>
                      <a:gd name="T32" fmla="*/ 18 w 96"/>
                      <a:gd name="T33" fmla="*/ 97 h 175"/>
                      <a:gd name="T34" fmla="*/ 18 w 96"/>
                      <a:gd name="T35" fmla="*/ 156 h 175"/>
                      <a:gd name="T36" fmla="*/ 22 w 96"/>
                      <a:gd name="T37" fmla="*/ 160 h 175"/>
                      <a:gd name="T38" fmla="*/ 92 w 96"/>
                      <a:gd name="T39" fmla="*/ 160 h 175"/>
                      <a:gd name="T40" fmla="*/ 96 w 96"/>
                      <a:gd name="T41" fmla="*/ 164 h 175"/>
                      <a:gd name="T42" fmla="*/ 96 w 96"/>
                      <a:gd name="T43" fmla="*/ 171 h 175"/>
                      <a:gd name="T44" fmla="*/ 92 w 96"/>
                      <a:gd name="T45" fmla="*/ 175 h 175"/>
                      <a:gd name="T46" fmla="*/ 4 w 96"/>
                      <a:gd name="T47" fmla="*/ 175 h 175"/>
                      <a:gd name="T48" fmla="*/ 0 w 96"/>
                      <a:gd name="T49" fmla="*/ 171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96" h="175">
                        <a:moveTo>
                          <a:pt x="0" y="171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95" y="0"/>
                          <a:pt x="96" y="2"/>
                          <a:pt x="96" y="3"/>
                        </a:cubicBezTo>
                        <a:cubicBezTo>
                          <a:pt x="96" y="14"/>
                          <a:pt x="96" y="14"/>
                          <a:pt x="96" y="14"/>
                        </a:cubicBezTo>
                        <a:cubicBezTo>
                          <a:pt x="96" y="15"/>
                          <a:pt x="95" y="16"/>
                          <a:pt x="94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9" y="16"/>
                          <a:pt x="18" y="17"/>
                          <a:pt x="18" y="19"/>
                        </a:cubicBezTo>
                        <a:cubicBezTo>
                          <a:pt x="18" y="77"/>
                          <a:pt x="18" y="77"/>
                          <a:pt x="18" y="77"/>
                        </a:cubicBezTo>
                        <a:cubicBezTo>
                          <a:pt x="18" y="78"/>
                          <a:pt x="19" y="79"/>
                          <a:pt x="20" y="79"/>
                        </a:cubicBezTo>
                        <a:cubicBezTo>
                          <a:pt x="91" y="79"/>
                          <a:pt x="91" y="79"/>
                          <a:pt x="91" y="79"/>
                        </a:cubicBezTo>
                        <a:cubicBezTo>
                          <a:pt x="92" y="79"/>
                          <a:pt x="94" y="80"/>
                          <a:pt x="94" y="82"/>
                        </a:cubicBezTo>
                        <a:cubicBezTo>
                          <a:pt x="94" y="93"/>
                          <a:pt x="94" y="93"/>
                          <a:pt x="94" y="93"/>
                        </a:cubicBezTo>
                        <a:cubicBezTo>
                          <a:pt x="94" y="94"/>
                          <a:pt x="92" y="95"/>
                          <a:pt x="91" y="95"/>
                        </a:cubicBezTo>
                        <a:cubicBezTo>
                          <a:pt x="20" y="95"/>
                          <a:pt x="20" y="95"/>
                          <a:pt x="20" y="95"/>
                        </a:cubicBezTo>
                        <a:cubicBezTo>
                          <a:pt x="19" y="95"/>
                          <a:pt x="18" y="96"/>
                          <a:pt x="18" y="97"/>
                        </a:cubicBezTo>
                        <a:cubicBezTo>
                          <a:pt x="18" y="156"/>
                          <a:pt x="18" y="156"/>
                          <a:pt x="18" y="156"/>
                        </a:cubicBezTo>
                        <a:cubicBezTo>
                          <a:pt x="18" y="158"/>
                          <a:pt x="20" y="160"/>
                          <a:pt x="22" y="160"/>
                        </a:cubicBezTo>
                        <a:cubicBezTo>
                          <a:pt x="92" y="160"/>
                          <a:pt x="92" y="160"/>
                          <a:pt x="92" y="160"/>
                        </a:cubicBezTo>
                        <a:cubicBezTo>
                          <a:pt x="94" y="160"/>
                          <a:pt x="96" y="161"/>
                          <a:pt x="96" y="164"/>
                        </a:cubicBezTo>
                        <a:cubicBezTo>
                          <a:pt x="96" y="171"/>
                          <a:pt x="96" y="171"/>
                          <a:pt x="96" y="171"/>
                        </a:cubicBezTo>
                        <a:cubicBezTo>
                          <a:pt x="96" y="174"/>
                          <a:pt x="94" y="175"/>
                          <a:pt x="92" y="175"/>
                        </a:cubicBezTo>
                        <a:cubicBezTo>
                          <a:pt x="4" y="175"/>
                          <a:pt x="4" y="175"/>
                          <a:pt x="4" y="175"/>
                        </a:cubicBezTo>
                        <a:cubicBezTo>
                          <a:pt x="2" y="175"/>
                          <a:pt x="0" y="174"/>
                          <a:pt x="0" y="171"/>
                        </a:cubicBezTo>
                      </a:path>
                    </a:pathLst>
                  </a:custGeom>
                  <a:solidFill>
                    <a:srgbClr val="1739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ZA"/>
                  </a:p>
                </p:txBody>
              </p:sp>
            </p:grpSp>
            <p:pic>
              <p:nvPicPr>
                <p:cNvPr id="14" name="Picture 65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4076" y="6158568"/>
                  <a:ext cx="7938" cy="35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Freeform 659"/>
                <p:cNvSpPr>
                  <a:spLocks noEditPoints="1"/>
                </p:cNvSpPr>
                <p:nvPr/>
              </p:nvSpPr>
              <p:spPr bwMode="auto">
                <a:xfrm>
                  <a:off x="2811069" y="6253818"/>
                  <a:ext cx="1166813" cy="165100"/>
                </a:xfrm>
                <a:custGeom>
                  <a:avLst/>
                  <a:gdLst>
                    <a:gd name="T0" fmla="*/ 77 w 1255"/>
                    <a:gd name="T1" fmla="*/ 37 h 176"/>
                    <a:gd name="T2" fmla="*/ 139 w 1255"/>
                    <a:gd name="T3" fmla="*/ 15 h 176"/>
                    <a:gd name="T4" fmla="*/ 3 w 1255"/>
                    <a:gd name="T5" fmla="*/ 55 h 176"/>
                    <a:gd name="T6" fmla="*/ 71 w 1255"/>
                    <a:gd name="T7" fmla="*/ 139 h 176"/>
                    <a:gd name="T8" fmla="*/ 0 w 1255"/>
                    <a:gd name="T9" fmla="*/ 157 h 176"/>
                    <a:gd name="T10" fmla="*/ 146 w 1255"/>
                    <a:gd name="T11" fmla="*/ 121 h 176"/>
                    <a:gd name="T12" fmla="*/ 262 w 1255"/>
                    <a:gd name="T13" fmla="*/ 101 h 176"/>
                    <a:gd name="T14" fmla="*/ 163 w 1255"/>
                    <a:gd name="T15" fmla="*/ 3 h 176"/>
                    <a:gd name="T16" fmla="*/ 208 w 1255"/>
                    <a:gd name="T17" fmla="*/ 173 h 176"/>
                    <a:gd name="T18" fmla="*/ 251 w 1255"/>
                    <a:gd name="T19" fmla="*/ 156 h 176"/>
                    <a:gd name="T20" fmla="*/ 316 w 1255"/>
                    <a:gd name="T21" fmla="*/ 83 h 176"/>
                    <a:gd name="T22" fmla="*/ 360 w 1255"/>
                    <a:gd name="T23" fmla="*/ 173 h 176"/>
                    <a:gd name="T24" fmla="*/ 320 w 1255"/>
                    <a:gd name="T25" fmla="*/ 3 h 176"/>
                    <a:gd name="T26" fmla="*/ 473 w 1255"/>
                    <a:gd name="T27" fmla="*/ 0 h 176"/>
                    <a:gd name="T28" fmla="*/ 473 w 1255"/>
                    <a:gd name="T29" fmla="*/ 176 h 176"/>
                    <a:gd name="T30" fmla="*/ 473 w 1255"/>
                    <a:gd name="T31" fmla="*/ 0 h 176"/>
                    <a:gd name="T32" fmla="*/ 428 w 1255"/>
                    <a:gd name="T33" fmla="*/ 88 h 176"/>
                    <a:gd name="T34" fmla="*/ 519 w 1255"/>
                    <a:gd name="T35" fmla="*/ 88 h 176"/>
                    <a:gd name="T36" fmla="*/ 634 w 1255"/>
                    <a:gd name="T37" fmla="*/ 3 h 176"/>
                    <a:gd name="T38" fmla="*/ 586 w 1255"/>
                    <a:gd name="T39" fmla="*/ 173 h 176"/>
                    <a:gd name="T40" fmla="*/ 714 w 1255"/>
                    <a:gd name="T41" fmla="*/ 135 h 176"/>
                    <a:gd name="T42" fmla="*/ 634 w 1255"/>
                    <a:gd name="T43" fmla="*/ 3 h 176"/>
                    <a:gd name="T44" fmla="*/ 733 w 1255"/>
                    <a:gd name="T45" fmla="*/ 3 h 176"/>
                    <a:gd name="T46" fmla="*/ 862 w 1255"/>
                    <a:gd name="T47" fmla="*/ 173 h 176"/>
                    <a:gd name="T48" fmla="*/ 781 w 1255"/>
                    <a:gd name="T49" fmla="*/ 135 h 176"/>
                    <a:gd name="T50" fmla="*/ 953 w 1255"/>
                    <a:gd name="T51" fmla="*/ 3 h 176"/>
                    <a:gd name="T52" fmla="*/ 927 w 1255"/>
                    <a:gd name="T53" fmla="*/ 173 h 176"/>
                    <a:gd name="T54" fmla="*/ 1012 w 1255"/>
                    <a:gd name="T55" fmla="*/ 140 h 176"/>
                    <a:gd name="T56" fmla="*/ 1075 w 1255"/>
                    <a:gd name="T57" fmla="*/ 173 h 176"/>
                    <a:gd name="T58" fmla="*/ 953 w 1255"/>
                    <a:gd name="T59" fmla="*/ 3 h 176"/>
                    <a:gd name="T60" fmla="*/ 976 w 1255"/>
                    <a:gd name="T61" fmla="*/ 50 h 176"/>
                    <a:gd name="T62" fmla="*/ 955 w 1255"/>
                    <a:gd name="T63" fmla="*/ 104 h 176"/>
                    <a:gd name="T64" fmla="*/ 1208 w 1255"/>
                    <a:gd name="T65" fmla="*/ 94 h 176"/>
                    <a:gd name="T66" fmla="*/ 1094 w 1255"/>
                    <a:gd name="T67" fmla="*/ 3 h 176"/>
                    <a:gd name="T68" fmla="*/ 1141 w 1255"/>
                    <a:gd name="T69" fmla="*/ 173 h 176"/>
                    <a:gd name="T70" fmla="*/ 1216 w 1255"/>
                    <a:gd name="T71" fmla="*/ 173 h 176"/>
                    <a:gd name="T72" fmla="*/ 1255 w 1255"/>
                    <a:gd name="T73" fmla="*/ 3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55" h="176">
                      <a:moveTo>
                        <a:pt x="50" y="52"/>
                      </a:moveTo>
                      <a:cubicBezTo>
                        <a:pt x="50" y="44"/>
                        <a:pt x="57" y="37"/>
                        <a:pt x="77" y="37"/>
                      </a:cubicBezTo>
                      <a:cubicBezTo>
                        <a:pt x="92" y="37"/>
                        <a:pt x="108" y="41"/>
                        <a:pt x="124" y="50"/>
                      </a:cubicBezTo>
                      <a:cubicBezTo>
                        <a:pt x="139" y="15"/>
                        <a:pt x="139" y="15"/>
                        <a:pt x="139" y="15"/>
                      </a:cubicBezTo>
                      <a:cubicBezTo>
                        <a:pt x="122" y="5"/>
                        <a:pt x="100" y="0"/>
                        <a:pt x="78" y="0"/>
                      </a:cubicBezTo>
                      <a:cubicBezTo>
                        <a:pt x="27" y="0"/>
                        <a:pt x="3" y="25"/>
                        <a:pt x="3" y="55"/>
                      </a:cubicBezTo>
                      <a:cubicBezTo>
                        <a:pt x="3" y="118"/>
                        <a:pt x="99" y="98"/>
                        <a:pt x="99" y="125"/>
                      </a:cubicBezTo>
                      <a:cubicBezTo>
                        <a:pt x="99" y="133"/>
                        <a:pt x="91" y="139"/>
                        <a:pt x="71" y="139"/>
                      </a:cubicBezTo>
                      <a:cubicBezTo>
                        <a:pt x="52" y="139"/>
                        <a:pt x="30" y="132"/>
                        <a:pt x="15" y="122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16" y="169"/>
                        <a:pt x="43" y="176"/>
                        <a:pt x="71" y="176"/>
                      </a:cubicBezTo>
                      <a:cubicBezTo>
                        <a:pt x="121" y="176"/>
                        <a:pt x="146" y="151"/>
                        <a:pt x="146" y="121"/>
                      </a:cubicBezTo>
                      <a:cubicBezTo>
                        <a:pt x="146" y="59"/>
                        <a:pt x="50" y="78"/>
                        <a:pt x="50" y="52"/>
                      </a:cubicBezTo>
                      <a:close/>
                      <a:moveTo>
                        <a:pt x="262" y="101"/>
                      </a:moveTo>
                      <a:cubicBezTo>
                        <a:pt x="203" y="3"/>
                        <a:pt x="203" y="3"/>
                        <a:pt x="203" y="3"/>
                      </a:cubicBezTo>
                      <a:cubicBezTo>
                        <a:pt x="163" y="3"/>
                        <a:pt x="163" y="3"/>
                        <a:pt x="163" y="3"/>
                      </a:cubicBezTo>
                      <a:cubicBezTo>
                        <a:pt x="163" y="173"/>
                        <a:pt x="163" y="173"/>
                        <a:pt x="163" y="173"/>
                      </a:cubicBezTo>
                      <a:cubicBezTo>
                        <a:pt x="208" y="173"/>
                        <a:pt x="208" y="173"/>
                        <a:pt x="208" y="173"/>
                      </a:cubicBezTo>
                      <a:cubicBezTo>
                        <a:pt x="208" y="85"/>
                        <a:pt x="208" y="85"/>
                        <a:pt x="208" y="85"/>
                      </a:cubicBezTo>
                      <a:cubicBezTo>
                        <a:pt x="251" y="156"/>
                        <a:pt x="251" y="156"/>
                        <a:pt x="251" y="156"/>
                      </a:cubicBezTo>
                      <a:cubicBezTo>
                        <a:pt x="272" y="156"/>
                        <a:pt x="272" y="156"/>
                        <a:pt x="272" y="156"/>
                      </a:cubicBezTo>
                      <a:cubicBezTo>
                        <a:pt x="316" y="83"/>
                        <a:pt x="316" y="83"/>
                        <a:pt x="316" y="83"/>
                      </a:cubicBezTo>
                      <a:cubicBezTo>
                        <a:pt x="316" y="173"/>
                        <a:pt x="316" y="173"/>
                        <a:pt x="316" y="173"/>
                      </a:cubicBezTo>
                      <a:cubicBezTo>
                        <a:pt x="360" y="173"/>
                        <a:pt x="360" y="173"/>
                        <a:pt x="360" y="173"/>
                      </a:cubicBezTo>
                      <a:cubicBezTo>
                        <a:pt x="360" y="3"/>
                        <a:pt x="360" y="3"/>
                        <a:pt x="360" y="3"/>
                      </a:cubicBezTo>
                      <a:cubicBezTo>
                        <a:pt x="320" y="3"/>
                        <a:pt x="320" y="3"/>
                        <a:pt x="320" y="3"/>
                      </a:cubicBezTo>
                      <a:lnTo>
                        <a:pt x="262" y="101"/>
                      </a:lnTo>
                      <a:close/>
                      <a:moveTo>
                        <a:pt x="473" y="0"/>
                      </a:moveTo>
                      <a:cubicBezTo>
                        <a:pt x="419" y="0"/>
                        <a:pt x="379" y="37"/>
                        <a:pt x="379" y="88"/>
                      </a:cubicBezTo>
                      <a:cubicBezTo>
                        <a:pt x="379" y="139"/>
                        <a:pt x="419" y="176"/>
                        <a:pt x="473" y="176"/>
                      </a:cubicBezTo>
                      <a:cubicBezTo>
                        <a:pt x="527" y="176"/>
                        <a:pt x="567" y="139"/>
                        <a:pt x="567" y="88"/>
                      </a:cubicBezTo>
                      <a:cubicBezTo>
                        <a:pt x="567" y="37"/>
                        <a:pt x="527" y="0"/>
                        <a:pt x="473" y="0"/>
                      </a:cubicBezTo>
                      <a:close/>
                      <a:moveTo>
                        <a:pt x="473" y="136"/>
                      </a:moveTo>
                      <a:cubicBezTo>
                        <a:pt x="448" y="136"/>
                        <a:pt x="428" y="117"/>
                        <a:pt x="428" y="88"/>
                      </a:cubicBezTo>
                      <a:cubicBezTo>
                        <a:pt x="428" y="59"/>
                        <a:pt x="448" y="40"/>
                        <a:pt x="473" y="40"/>
                      </a:cubicBezTo>
                      <a:cubicBezTo>
                        <a:pt x="499" y="40"/>
                        <a:pt x="519" y="59"/>
                        <a:pt x="519" y="88"/>
                      </a:cubicBezTo>
                      <a:cubicBezTo>
                        <a:pt x="519" y="117"/>
                        <a:pt x="499" y="136"/>
                        <a:pt x="473" y="136"/>
                      </a:cubicBezTo>
                      <a:close/>
                      <a:moveTo>
                        <a:pt x="634" y="3"/>
                      </a:moveTo>
                      <a:cubicBezTo>
                        <a:pt x="586" y="3"/>
                        <a:pt x="586" y="3"/>
                        <a:pt x="586" y="3"/>
                      </a:cubicBezTo>
                      <a:cubicBezTo>
                        <a:pt x="586" y="173"/>
                        <a:pt x="586" y="173"/>
                        <a:pt x="586" y="173"/>
                      </a:cubicBezTo>
                      <a:cubicBezTo>
                        <a:pt x="714" y="173"/>
                        <a:pt x="714" y="173"/>
                        <a:pt x="714" y="173"/>
                      </a:cubicBezTo>
                      <a:cubicBezTo>
                        <a:pt x="714" y="135"/>
                        <a:pt x="714" y="135"/>
                        <a:pt x="714" y="135"/>
                      </a:cubicBezTo>
                      <a:cubicBezTo>
                        <a:pt x="634" y="135"/>
                        <a:pt x="634" y="135"/>
                        <a:pt x="634" y="135"/>
                      </a:cubicBezTo>
                      <a:lnTo>
                        <a:pt x="634" y="3"/>
                      </a:lnTo>
                      <a:close/>
                      <a:moveTo>
                        <a:pt x="781" y="3"/>
                      </a:moveTo>
                      <a:cubicBezTo>
                        <a:pt x="733" y="3"/>
                        <a:pt x="733" y="3"/>
                        <a:pt x="733" y="3"/>
                      </a:cubicBezTo>
                      <a:cubicBezTo>
                        <a:pt x="733" y="173"/>
                        <a:pt x="733" y="173"/>
                        <a:pt x="733" y="173"/>
                      </a:cubicBezTo>
                      <a:cubicBezTo>
                        <a:pt x="862" y="173"/>
                        <a:pt x="862" y="173"/>
                        <a:pt x="862" y="173"/>
                      </a:cubicBezTo>
                      <a:cubicBezTo>
                        <a:pt x="862" y="135"/>
                        <a:pt x="862" y="135"/>
                        <a:pt x="862" y="135"/>
                      </a:cubicBezTo>
                      <a:cubicBezTo>
                        <a:pt x="781" y="135"/>
                        <a:pt x="781" y="135"/>
                        <a:pt x="781" y="135"/>
                      </a:cubicBezTo>
                      <a:lnTo>
                        <a:pt x="781" y="3"/>
                      </a:lnTo>
                      <a:close/>
                      <a:moveTo>
                        <a:pt x="953" y="3"/>
                      </a:moveTo>
                      <a:cubicBezTo>
                        <a:pt x="878" y="173"/>
                        <a:pt x="878" y="173"/>
                        <a:pt x="878" y="173"/>
                      </a:cubicBezTo>
                      <a:cubicBezTo>
                        <a:pt x="927" y="173"/>
                        <a:pt x="927" y="173"/>
                        <a:pt x="927" y="173"/>
                      </a:cubicBezTo>
                      <a:cubicBezTo>
                        <a:pt x="941" y="140"/>
                        <a:pt x="941" y="140"/>
                        <a:pt x="941" y="140"/>
                      </a:cubicBezTo>
                      <a:cubicBezTo>
                        <a:pt x="1012" y="140"/>
                        <a:pt x="1012" y="140"/>
                        <a:pt x="1012" y="140"/>
                      </a:cubicBezTo>
                      <a:cubicBezTo>
                        <a:pt x="1025" y="173"/>
                        <a:pt x="1025" y="173"/>
                        <a:pt x="1025" y="173"/>
                      </a:cubicBezTo>
                      <a:cubicBezTo>
                        <a:pt x="1075" y="173"/>
                        <a:pt x="1075" y="173"/>
                        <a:pt x="1075" y="173"/>
                      </a:cubicBezTo>
                      <a:cubicBezTo>
                        <a:pt x="1000" y="3"/>
                        <a:pt x="1000" y="3"/>
                        <a:pt x="1000" y="3"/>
                      </a:cubicBezTo>
                      <a:lnTo>
                        <a:pt x="953" y="3"/>
                      </a:lnTo>
                      <a:close/>
                      <a:moveTo>
                        <a:pt x="955" y="104"/>
                      </a:moveTo>
                      <a:cubicBezTo>
                        <a:pt x="976" y="50"/>
                        <a:pt x="976" y="50"/>
                        <a:pt x="976" y="50"/>
                      </a:cubicBezTo>
                      <a:cubicBezTo>
                        <a:pt x="998" y="104"/>
                        <a:pt x="998" y="104"/>
                        <a:pt x="998" y="104"/>
                      </a:cubicBezTo>
                      <a:lnTo>
                        <a:pt x="955" y="104"/>
                      </a:lnTo>
                      <a:close/>
                      <a:moveTo>
                        <a:pt x="1208" y="3"/>
                      </a:moveTo>
                      <a:cubicBezTo>
                        <a:pt x="1208" y="94"/>
                        <a:pt x="1208" y="94"/>
                        <a:pt x="1208" y="94"/>
                      </a:cubicBezTo>
                      <a:cubicBezTo>
                        <a:pt x="1133" y="3"/>
                        <a:pt x="1133" y="3"/>
                        <a:pt x="1133" y="3"/>
                      </a:cubicBezTo>
                      <a:cubicBezTo>
                        <a:pt x="1094" y="3"/>
                        <a:pt x="1094" y="3"/>
                        <a:pt x="1094" y="3"/>
                      </a:cubicBezTo>
                      <a:cubicBezTo>
                        <a:pt x="1094" y="173"/>
                        <a:pt x="1094" y="173"/>
                        <a:pt x="1094" y="173"/>
                      </a:cubicBezTo>
                      <a:cubicBezTo>
                        <a:pt x="1141" y="173"/>
                        <a:pt x="1141" y="173"/>
                        <a:pt x="1141" y="173"/>
                      </a:cubicBezTo>
                      <a:cubicBezTo>
                        <a:pt x="1141" y="82"/>
                        <a:pt x="1141" y="82"/>
                        <a:pt x="1141" y="82"/>
                      </a:cubicBezTo>
                      <a:cubicBezTo>
                        <a:pt x="1216" y="173"/>
                        <a:pt x="1216" y="173"/>
                        <a:pt x="1216" y="173"/>
                      </a:cubicBezTo>
                      <a:cubicBezTo>
                        <a:pt x="1255" y="173"/>
                        <a:pt x="1255" y="173"/>
                        <a:pt x="1255" y="173"/>
                      </a:cubicBezTo>
                      <a:cubicBezTo>
                        <a:pt x="1255" y="3"/>
                        <a:pt x="1255" y="3"/>
                        <a:pt x="1255" y="3"/>
                      </a:cubicBezTo>
                      <a:lnTo>
                        <a:pt x="1208" y="3"/>
                      </a:lnTo>
                      <a:close/>
                    </a:path>
                  </a:pathLst>
                </a:custGeom>
                <a:solidFill>
                  <a:srgbClr val="101F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ZA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039435" y="5522931"/>
                <a:ext cx="72008" cy="72008"/>
              </a:xfrm>
              <a:prstGeom prst="ellipse">
                <a:avLst/>
              </a:prstGeom>
              <a:solidFill>
                <a:srgbClr val="00B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29" name="Rectangle 28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31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bile Devi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095613" y="0"/>
            <a:ext cx="6094800" cy="685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ko-KR" altLang="en-US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그림 11" descr="Phon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9452" y="1197546"/>
            <a:ext cx="2367122" cy="4739386"/>
          </a:xfrm>
          <a:prstGeom prst="rect">
            <a:avLst/>
          </a:prstGeom>
        </p:spPr>
      </p:pic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085845" y="1764700"/>
            <a:ext cx="2114336" cy="354150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21917" tIns="60958" rIns="121917" bIns="60958" rtlCol="0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ko-KR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6094800" y="6424616"/>
            <a:ext cx="518498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7743" y="4469607"/>
            <a:ext cx="4407382" cy="146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0">
                <a:solidFill>
                  <a:schemeClr val="accent5"/>
                </a:solidFill>
              </a:defRPr>
            </a:lvl1pPr>
            <a:lvl2pPr marL="628650" indent="-171450">
              <a:lnSpc>
                <a:spcPts val="1500"/>
              </a:lnSpc>
              <a:buFont typeface="Calibri" panose="020F050202020403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0858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3pPr>
            <a:lvl4pPr marL="15430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4pPr>
            <a:lvl5pPr marL="20002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67742" y="1690452"/>
            <a:ext cx="2319151" cy="132959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19" name="Straight Connector 15"/>
          <p:cNvCxnSpPr/>
          <p:nvPr userDrawn="1"/>
        </p:nvCxnSpPr>
        <p:spPr>
          <a:xfrm>
            <a:off x="967743" y="3327522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8375" y="3825555"/>
            <a:ext cx="4406900" cy="39632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lang="en-ZA" sz="1100" smtClean="0">
                <a:solidFill>
                  <a:schemeClr val="accent3"/>
                </a:solidFill>
                <a:effectLst/>
              </a:defRPr>
            </a:lvl1pPr>
            <a:lvl2pPr marL="4572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2pPr>
            <a:lvl3pPr marL="9144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13716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4pPr>
            <a:lvl5pPr marL="18288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13"/>
          <p:cNvGrpSpPr>
            <a:grpSpLocks noChangeAspect="1"/>
          </p:cNvGrpSpPr>
          <p:nvPr userDrawn="1"/>
        </p:nvGrpSpPr>
        <p:grpSpPr bwMode="auto">
          <a:xfrm>
            <a:off x="5794076" y="-1587"/>
            <a:ext cx="1869800" cy="1954212"/>
            <a:chOff x="6509" y="-7"/>
            <a:chExt cx="1174" cy="1227"/>
          </a:xfrm>
        </p:grpSpPr>
        <p:sp>
          <p:nvSpPr>
            <p:cNvPr id="31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2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3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4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5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/>
            </a:p>
          </p:txBody>
        </p:sp>
        <p:sp>
          <p:nvSpPr>
            <p:cNvPr id="36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7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Scr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2790826"/>
            <a:ext cx="12190413" cy="40687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967743" y="1628825"/>
            <a:ext cx="4191360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40" name="Straight Connector 15"/>
          <p:cNvCxnSpPr/>
          <p:nvPr userDrawn="1"/>
        </p:nvCxnSpPr>
        <p:spPr>
          <a:xfrm>
            <a:off x="967743" y="2822697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68375" y="3320730"/>
            <a:ext cx="4190727" cy="396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lang="en-ZA" sz="1100" smtClean="0">
                <a:solidFill>
                  <a:schemeClr val="accent3"/>
                </a:solidFill>
                <a:effectLst/>
              </a:defRPr>
            </a:lvl1pPr>
            <a:lvl2pPr marL="4572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2pPr>
            <a:lvl3pPr marL="9144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13716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4pPr>
            <a:lvl5pPr marL="18288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194469" y="-73951"/>
            <a:ext cx="1934489" cy="2071687"/>
          </a:xfrm>
          <a:prstGeom prst="rect">
            <a:avLst/>
          </a:prstGeom>
        </p:spPr>
      </p:pic>
      <p:pic>
        <p:nvPicPr>
          <p:cNvPr id="14" name="Picture 3" descr="Flat MacBook Pro 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56" y="1773623"/>
            <a:ext cx="6135172" cy="3541337"/>
          </a:xfrm>
          <a:prstGeom prst="rect">
            <a:avLst/>
          </a:prstGeom>
        </p:spPr>
      </p:pic>
      <p:sp>
        <p:nvSpPr>
          <p:cNvPr id="15" name="그림 개체 틀 3"/>
          <p:cNvSpPr>
            <a:spLocks noGrp="1"/>
          </p:cNvSpPr>
          <p:nvPr>
            <p:ph type="pic" sz="quarter" idx="27" hasCustomPrompt="1"/>
          </p:nvPr>
        </p:nvSpPr>
        <p:spPr>
          <a:xfrm>
            <a:off x="6179467" y="1994956"/>
            <a:ext cx="4657146" cy="2907784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457200" indent="-457200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1219200" rtl="0" eaLnBrk="1" latinLnBrk="1" hangingPunct="1">
              <a:spcBef>
                <a:spcPct val="20000"/>
              </a:spcBef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7743" y="4149608"/>
            <a:ext cx="4191359" cy="11467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0">
                <a:solidFill>
                  <a:schemeClr val="accent5"/>
                </a:solidFill>
              </a:defRPr>
            </a:lvl1pPr>
            <a:lvl2pPr marL="628650" indent="-171450">
              <a:lnSpc>
                <a:spcPts val="1500"/>
              </a:lnSpc>
              <a:buFont typeface="Calibri" panose="020F050202020403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0858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3pPr>
            <a:lvl4pPr marL="15430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4pPr>
            <a:lvl5pPr marL="20002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095613" y="0"/>
            <a:ext cx="60948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6094412" y="0"/>
            <a:ext cx="2309812" cy="2698750"/>
            <a:chOff x="3839" y="-12"/>
            <a:chExt cx="1455" cy="1700"/>
          </a:xfrm>
        </p:grpSpPr>
        <p:sp>
          <p:nvSpPr>
            <p:cNvPr id="4" name="Freeform 5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5" name="Freeform 6"/>
            <p:cNvSpPr/>
            <p:nvPr userDrawn="1"/>
          </p:nvSpPr>
          <p:spPr bwMode="auto">
            <a:xfrm>
              <a:off x="3839" y="-12"/>
              <a:ext cx="680" cy="933"/>
            </a:xfrm>
            <a:custGeom>
              <a:avLst/>
              <a:gdLst>
                <a:gd name="T0" fmla="*/ 0 w 680"/>
                <a:gd name="T1" fmla="*/ 0 h 933"/>
                <a:gd name="T2" fmla="*/ 0 w 680"/>
                <a:gd name="T3" fmla="*/ 509 h 933"/>
                <a:gd name="T4" fmla="*/ 425 w 680"/>
                <a:gd name="T5" fmla="*/ 933 h 933"/>
                <a:gd name="T6" fmla="*/ 535 w 680"/>
                <a:gd name="T7" fmla="*/ 933 h 933"/>
                <a:gd name="T8" fmla="*/ 535 w 680"/>
                <a:gd name="T9" fmla="*/ 789 h 933"/>
                <a:gd name="T10" fmla="*/ 680 w 680"/>
                <a:gd name="T11" fmla="*/ 789 h 933"/>
                <a:gd name="T12" fmla="*/ 680 w 680"/>
                <a:gd name="T13" fmla="*/ 680 h 933"/>
                <a:gd name="T14" fmla="*/ 0 w 680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933">
                  <a:moveTo>
                    <a:pt x="0" y="0"/>
                  </a:moveTo>
                  <a:lnTo>
                    <a:pt x="0" y="509"/>
                  </a:lnTo>
                  <a:lnTo>
                    <a:pt x="425" y="933"/>
                  </a:lnTo>
                  <a:lnTo>
                    <a:pt x="535" y="933"/>
                  </a:lnTo>
                  <a:lnTo>
                    <a:pt x="535" y="789"/>
                  </a:lnTo>
                  <a:lnTo>
                    <a:pt x="680" y="789"/>
                  </a:lnTo>
                  <a:lnTo>
                    <a:pt x="680" y="6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4119" y="522"/>
              <a:ext cx="400" cy="399"/>
            </a:xfrm>
            <a:custGeom>
              <a:avLst/>
              <a:gdLst>
                <a:gd name="T0" fmla="*/ 0 w 400"/>
                <a:gd name="T1" fmla="*/ 146 h 399"/>
                <a:gd name="T2" fmla="*/ 145 w 400"/>
                <a:gd name="T3" fmla="*/ 146 h 399"/>
                <a:gd name="T4" fmla="*/ 145 w 400"/>
                <a:gd name="T5" fmla="*/ 0 h 399"/>
                <a:gd name="T6" fmla="*/ 255 w 400"/>
                <a:gd name="T7" fmla="*/ 0 h 399"/>
                <a:gd name="T8" fmla="*/ 255 w 400"/>
                <a:gd name="T9" fmla="*/ 146 h 399"/>
                <a:gd name="T10" fmla="*/ 400 w 400"/>
                <a:gd name="T11" fmla="*/ 146 h 399"/>
                <a:gd name="T12" fmla="*/ 400 w 400"/>
                <a:gd name="T13" fmla="*/ 255 h 399"/>
                <a:gd name="T14" fmla="*/ 255 w 400"/>
                <a:gd name="T15" fmla="*/ 255 h 399"/>
                <a:gd name="T16" fmla="*/ 255 w 400"/>
                <a:gd name="T17" fmla="*/ 399 h 399"/>
                <a:gd name="T18" fmla="*/ 145 w 400"/>
                <a:gd name="T19" fmla="*/ 399 h 399"/>
                <a:gd name="T20" fmla="*/ 145 w 400"/>
                <a:gd name="T21" fmla="*/ 255 h 399"/>
                <a:gd name="T22" fmla="*/ 0 w 400"/>
                <a:gd name="T23" fmla="*/ 255 h 399"/>
                <a:gd name="T24" fmla="*/ 0 w 400"/>
                <a:gd name="T25" fmla="*/ 14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99">
                  <a:moveTo>
                    <a:pt x="0" y="146"/>
                  </a:moveTo>
                  <a:lnTo>
                    <a:pt x="145" y="146"/>
                  </a:lnTo>
                  <a:lnTo>
                    <a:pt x="145" y="0"/>
                  </a:lnTo>
                  <a:lnTo>
                    <a:pt x="255" y="0"/>
                  </a:lnTo>
                  <a:lnTo>
                    <a:pt x="255" y="146"/>
                  </a:lnTo>
                  <a:lnTo>
                    <a:pt x="400" y="146"/>
                  </a:lnTo>
                  <a:lnTo>
                    <a:pt x="400" y="255"/>
                  </a:lnTo>
                  <a:lnTo>
                    <a:pt x="255" y="255"/>
                  </a:lnTo>
                  <a:lnTo>
                    <a:pt x="255" y="399"/>
                  </a:lnTo>
                  <a:lnTo>
                    <a:pt x="145" y="399"/>
                  </a:lnTo>
                  <a:lnTo>
                    <a:pt x="145" y="255"/>
                  </a:lnTo>
                  <a:lnTo>
                    <a:pt x="0" y="25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4" name="Freeform 8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/>
            </a:p>
          </p:txBody>
        </p:sp>
        <p:sp>
          <p:nvSpPr>
            <p:cNvPr id="35" name="Freeform 9"/>
            <p:cNvSpPr/>
            <p:nvPr userDrawn="1"/>
          </p:nvSpPr>
          <p:spPr bwMode="auto">
            <a:xfrm>
              <a:off x="4277" y="672"/>
              <a:ext cx="979" cy="962"/>
            </a:xfrm>
            <a:custGeom>
              <a:avLst/>
              <a:gdLst>
                <a:gd name="T0" fmla="*/ 673 w 979"/>
                <a:gd name="T1" fmla="*/ 0 h 962"/>
                <a:gd name="T2" fmla="*/ 0 w 979"/>
                <a:gd name="T3" fmla="*/ 672 h 962"/>
                <a:gd name="T4" fmla="*/ 274 w 979"/>
                <a:gd name="T5" fmla="*/ 962 h 962"/>
                <a:gd name="T6" fmla="*/ 979 w 979"/>
                <a:gd name="T7" fmla="*/ 256 h 962"/>
                <a:gd name="T8" fmla="*/ 716 w 979"/>
                <a:gd name="T9" fmla="*/ 240 h 962"/>
                <a:gd name="T10" fmla="*/ 673 w 979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9" h="962">
                  <a:moveTo>
                    <a:pt x="673" y="0"/>
                  </a:moveTo>
                  <a:lnTo>
                    <a:pt x="0" y="672"/>
                  </a:lnTo>
                  <a:lnTo>
                    <a:pt x="274" y="962"/>
                  </a:lnTo>
                  <a:lnTo>
                    <a:pt x="979" y="256"/>
                  </a:lnTo>
                  <a:lnTo>
                    <a:pt x="716" y="240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6" name="Oval 10"/>
            <p:cNvSpPr>
              <a:spLocks noChangeArrowheads="1"/>
            </p:cNvSpPr>
            <p:nvPr userDrawn="1"/>
          </p:nvSpPr>
          <p:spPr bwMode="auto">
            <a:xfrm>
              <a:off x="4215" y="1289"/>
              <a:ext cx="399" cy="399"/>
            </a:xfrm>
            <a:prstGeom prst="ellipse">
              <a:avLst/>
            </a:prstGeom>
            <a:solidFill>
              <a:srgbClr val="14B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37" name="Freeform 11"/>
            <p:cNvSpPr>
              <a:spLocks noEditPoints="1"/>
            </p:cNvSpPr>
            <p:nvPr userDrawn="1"/>
          </p:nvSpPr>
          <p:spPr bwMode="auto">
            <a:xfrm>
              <a:off x="4894" y="610"/>
              <a:ext cx="400" cy="398"/>
            </a:xfrm>
            <a:custGeom>
              <a:avLst/>
              <a:gdLst>
                <a:gd name="T0" fmla="*/ 223 w 270"/>
                <a:gd name="T1" fmla="*/ 33 h 269"/>
                <a:gd name="T2" fmla="*/ 213 w 270"/>
                <a:gd name="T3" fmla="*/ 25 h 269"/>
                <a:gd name="T4" fmla="*/ 205 w 270"/>
                <a:gd name="T5" fmla="*/ 19 h 269"/>
                <a:gd name="T6" fmla="*/ 196 w 270"/>
                <a:gd name="T7" fmla="*/ 15 h 269"/>
                <a:gd name="T8" fmla="*/ 187 w 270"/>
                <a:gd name="T9" fmla="*/ 10 h 269"/>
                <a:gd name="T10" fmla="*/ 180 w 270"/>
                <a:gd name="T11" fmla="*/ 8 h 269"/>
                <a:gd name="T12" fmla="*/ 173 w 270"/>
                <a:gd name="T13" fmla="*/ 5 h 269"/>
                <a:gd name="T14" fmla="*/ 164 w 270"/>
                <a:gd name="T15" fmla="*/ 3 h 269"/>
                <a:gd name="T16" fmla="*/ 150 w 270"/>
                <a:gd name="T17" fmla="*/ 1 h 269"/>
                <a:gd name="T18" fmla="*/ 127 w 270"/>
                <a:gd name="T19" fmla="*/ 0 h 269"/>
                <a:gd name="T20" fmla="*/ 118 w 270"/>
                <a:gd name="T21" fmla="*/ 1 h 269"/>
                <a:gd name="T22" fmla="*/ 109 w 270"/>
                <a:gd name="T23" fmla="*/ 3 h 269"/>
                <a:gd name="T24" fmla="*/ 105 w 270"/>
                <a:gd name="T25" fmla="*/ 3 h 269"/>
                <a:gd name="T26" fmla="*/ 96 w 270"/>
                <a:gd name="T27" fmla="*/ 6 h 269"/>
                <a:gd name="T28" fmla="*/ 89 w 270"/>
                <a:gd name="T29" fmla="*/ 8 h 269"/>
                <a:gd name="T30" fmla="*/ 80 w 270"/>
                <a:gd name="T31" fmla="*/ 12 h 269"/>
                <a:gd name="T32" fmla="*/ 74 w 270"/>
                <a:gd name="T33" fmla="*/ 15 h 269"/>
                <a:gd name="T34" fmla="*/ 68 w 270"/>
                <a:gd name="T35" fmla="*/ 18 h 269"/>
                <a:gd name="T36" fmla="*/ 63 w 270"/>
                <a:gd name="T37" fmla="*/ 21 h 269"/>
                <a:gd name="T38" fmla="*/ 55 w 270"/>
                <a:gd name="T39" fmla="*/ 27 h 269"/>
                <a:gd name="T40" fmla="*/ 0 w 270"/>
                <a:gd name="T41" fmla="*/ 135 h 269"/>
                <a:gd name="T42" fmla="*/ 235 w 270"/>
                <a:gd name="T43" fmla="*/ 225 h 269"/>
                <a:gd name="T44" fmla="*/ 236 w 270"/>
                <a:gd name="T45" fmla="*/ 224 h 269"/>
                <a:gd name="T46" fmla="*/ 243 w 270"/>
                <a:gd name="T47" fmla="*/ 216 h 269"/>
                <a:gd name="T48" fmla="*/ 246 w 270"/>
                <a:gd name="T49" fmla="*/ 211 h 269"/>
                <a:gd name="T50" fmla="*/ 249 w 270"/>
                <a:gd name="T51" fmla="*/ 206 h 269"/>
                <a:gd name="T52" fmla="*/ 255 w 270"/>
                <a:gd name="T53" fmla="*/ 196 h 269"/>
                <a:gd name="T54" fmla="*/ 259 w 270"/>
                <a:gd name="T55" fmla="*/ 187 h 269"/>
                <a:gd name="T56" fmla="*/ 262 w 270"/>
                <a:gd name="T57" fmla="*/ 181 h 269"/>
                <a:gd name="T58" fmla="*/ 264 w 270"/>
                <a:gd name="T59" fmla="*/ 174 h 269"/>
                <a:gd name="T60" fmla="*/ 266 w 270"/>
                <a:gd name="T61" fmla="*/ 168 h 269"/>
                <a:gd name="T62" fmla="*/ 266 w 270"/>
                <a:gd name="T63" fmla="*/ 165 h 269"/>
                <a:gd name="T64" fmla="*/ 269 w 270"/>
                <a:gd name="T65" fmla="*/ 153 h 269"/>
                <a:gd name="T66" fmla="*/ 269 w 270"/>
                <a:gd name="T67" fmla="*/ 147 h 269"/>
                <a:gd name="T68" fmla="*/ 270 w 270"/>
                <a:gd name="T69" fmla="*/ 135 h 269"/>
                <a:gd name="T70" fmla="*/ 230 w 270"/>
                <a:gd name="T71" fmla="*/ 39 h 269"/>
                <a:gd name="T72" fmla="*/ 74 w 270"/>
                <a:gd name="T73" fmla="*/ 135 h 269"/>
                <a:gd name="T74" fmla="*/ 196 w 270"/>
                <a:gd name="T75" fmla="*/ 13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0" h="269">
                  <a:moveTo>
                    <a:pt x="230" y="39"/>
                  </a:moveTo>
                  <a:cubicBezTo>
                    <a:pt x="228" y="37"/>
                    <a:pt x="226" y="35"/>
                    <a:pt x="223" y="33"/>
                  </a:cubicBezTo>
                  <a:cubicBezTo>
                    <a:pt x="222" y="31"/>
                    <a:pt x="220" y="30"/>
                    <a:pt x="218" y="29"/>
                  </a:cubicBezTo>
                  <a:cubicBezTo>
                    <a:pt x="217" y="27"/>
                    <a:pt x="215" y="26"/>
                    <a:pt x="213" y="25"/>
                  </a:cubicBezTo>
                  <a:cubicBezTo>
                    <a:pt x="211" y="24"/>
                    <a:pt x="210" y="22"/>
                    <a:pt x="208" y="21"/>
                  </a:cubicBezTo>
                  <a:cubicBezTo>
                    <a:pt x="207" y="21"/>
                    <a:pt x="206" y="20"/>
                    <a:pt x="205" y="19"/>
                  </a:cubicBezTo>
                  <a:cubicBezTo>
                    <a:pt x="203" y="18"/>
                    <a:pt x="201" y="17"/>
                    <a:pt x="199" y="16"/>
                  </a:cubicBezTo>
                  <a:cubicBezTo>
                    <a:pt x="198" y="16"/>
                    <a:pt x="197" y="15"/>
                    <a:pt x="196" y="15"/>
                  </a:cubicBezTo>
                  <a:cubicBezTo>
                    <a:pt x="195" y="14"/>
                    <a:pt x="193" y="13"/>
                    <a:pt x="191" y="12"/>
                  </a:cubicBezTo>
                  <a:cubicBezTo>
                    <a:pt x="190" y="11"/>
                    <a:pt x="188" y="11"/>
                    <a:pt x="187" y="10"/>
                  </a:cubicBezTo>
                  <a:cubicBezTo>
                    <a:pt x="186" y="10"/>
                    <a:pt x="185" y="9"/>
                    <a:pt x="184" y="9"/>
                  </a:cubicBezTo>
                  <a:cubicBezTo>
                    <a:pt x="183" y="9"/>
                    <a:pt x="181" y="8"/>
                    <a:pt x="180" y="8"/>
                  </a:cubicBezTo>
                  <a:cubicBezTo>
                    <a:pt x="179" y="7"/>
                    <a:pt x="178" y="7"/>
                    <a:pt x="176" y="6"/>
                  </a:cubicBezTo>
                  <a:cubicBezTo>
                    <a:pt x="175" y="6"/>
                    <a:pt x="174" y="6"/>
                    <a:pt x="173" y="5"/>
                  </a:cubicBezTo>
                  <a:cubicBezTo>
                    <a:pt x="170" y="5"/>
                    <a:pt x="167" y="4"/>
                    <a:pt x="165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2" y="3"/>
                    <a:pt x="159" y="2"/>
                    <a:pt x="157" y="2"/>
                  </a:cubicBezTo>
                  <a:cubicBezTo>
                    <a:pt x="155" y="1"/>
                    <a:pt x="152" y="1"/>
                    <a:pt x="150" y="1"/>
                  </a:cubicBezTo>
                  <a:cubicBezTo>
                    <a:pt x="145" y="0"/>
                    <a:pt x="140" y="0"/>
                    <a:pt x="135" y="0"/>
                  </a:cubicBezTo>
                  <a:cubicBezTo>
                    <a:pt x="132" y="0"/>
                    <a:pt x="130" y="0"/>
                    <a:pt x="127" y="0"/>
                  </a:cubicBezTo>
                  <a:cubicBezTo>
                    <a:pt x="124" y="0"/>
                    <a:pt x="121" y="1"/>
                    <a:pt x="119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1"/>
                    <a:pt x="116" y="1"/>
                    <a:pt x="115" y="2"/>
                  </a:cubicBezTo>
                  <a:cubicBezTo>
                    <a:pt x="113" y="2"/>
                    <a:pt x="111" y="2"/>
                    <a:pt x="109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3"/>
                    <a:pt x="106" y="3"/>
                    <a:pt x="105" y="3"/>
                  </a:cubicBezTo>
                  <a:cubicBezTo>
                    <a:pt x="104" y="4"/>
                    <a:pt x="103" y="4"/>
                    <a:pt x="101" y="4"/>
                  </a:cubicBezTo>
                  <a:cubicBezTo>
                    <a:pt x="100" y="5"/>
                    <a:pt x="98" y="5"/>
                    <a:pt x="96" y="6"/>
                  </a:cubicBezTo>
                  <a:cubicBezTo>
                    <a:pt x="95" y="6"/>
                    <a:pt x="93" y="7"/>
                    <a:pt x="92" y="7"/>
                  </a:cubicBezTo>
                  <a:cubicBezTo>
                    <a:pt x="91" y="7"/>
                    <a:pt x="90" y="8"/>
                    <a:pt x="89" y="8"/>
                  </a:cubicBezTo>
                  <a:cubicBezTo>
                    <a:pt x="87" y="9"/>
                    <a:pt x="85" y="10"/>
                    <a:pt x="83" y="11"/>
                  </a:cubicBezTo>
                  <a:cubicBezTo>
                    <a:pt x="82" y="11"/>
                    <a:pt x="81" y="11"/>
                    <a:pt x="80" y="12"/>
                  </a:cubicBezTo>
                  <a:cubicBezTo>
                    <a:pt x="79" y="12"/>
                    <a:pt x="78" y="13"/>
                    <a:pt x="77" y="13"/>
                  </a:cubicBezTo>
                  <a:cubicBezTo>
                    <a:pt x="76" y="14"/>
                    <a:pt x="75" y="14"/>
                    <a:pt x="74" y="15"/>
                  </a:cubicBezTo>
                  <a:cubicBezTo>
                    <a:pt x="73" y="15"/>
                    <a:pt x="72" y="16"/>
                    <a:pt x="71" y="16"/>
                  </a:cubicBezTo>
                  <a:cubicBezTo>
                    <a:pt x="70" y="17"/>
                    <a:pt x="69" y="17"/>
                    <a:pt x="68" y="18"/>
                  </a:cubicBezTo>
                  <a:cubicBezTo>
                    <a:pt x="67" y="18"/>
                    <a:pt x="67" y="19"/>
                    <a:pt x="66" y="19"/>
                  </a:cubicBezTo>
                  <a:cubicBezTo>
                    <a:pt x="65" y="20"/>
                    <a:pt x="64" y="21"/>
                    <a:pt x="63" y="21"/>
                  </a:cubicBezTo>
                  <a:cubicBezTo>
                    <a:pt x="62" y="22"/>
                    <a:pt x="61" y="22"/>
                    <a:pt x="60" y="23"/>
                  </a:cubicBezTo>
                  <a:cubicBezTo>
                    <a:pt x="58" y="24"/>
                    <a:pt x="57" y="25"/>
                    <a:pt x="55" y="27"/>
                  </a:cubicBezTo>
                  <a:cubicBezTo>
                    <a:pt x="51" y="29"/>
                    <a:pt x="48" y="32"/>
                    <a:pt x="45" y="35"/>
                  </a:cubicBezTo>
                  <a:cubicBezTo>
                    <a:pt x="17" y="60"/>
                    <a:pt x="0" y="95"/>
                    <a:pt x="0" y="135"/>
                  </a:cubicBezTo>
                  <a:cubicBezTo>
                    <a:pt x="0" y="209"/>
                    <a:pt x="61" y="269"/>
                    <a:pt x="135" y="269"/>
                  </a:cubicBezTo>
                  <a:cubicBezTo>
                    <a:pt x="175" y="269"/>
                    <a:pt x="210" y="252"/>
                    <a:pt x="235" y="225"/>
                  </a:cubicBezTo>
                  <a:cubicBezTo>
                    <a:pt x="235" y="225"/>
                    <a:pt x="235" y="225"/>
                    <a:pt x="235" y="225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7" y="223"/>
                    <a:pt x="238" y="222"/>
                    <a:pt x="239" y="220"/>
                  </a:cubicBezTo>
                  <a:cubicBezTo>
                    <a:pt x="240" y="219"/>
                    <a:pt x="242" y="217"/>
                    <a:pt x="243" y="216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44" y="214"/>
                    <a:pt x="245" y="212"/>
                    <a:pt x="246" y="211"/>
                  </a:cubicBezTo>
                  <a:cubicBezTo>
                    <a:pt x="247" y="210"/>
                    <a:pt x="247" y="210"/>
                    <a:pt x="247" y="210"/>
                  </a:cubicBezTo>
                  <a:cubicBezTo>
                    <a:pt x="248" y="209"/>
                    <a:pt x="249" y="207"/>
                    <a:pt x="249" y="206"/>
                  </a:cubicBezTo>
                  <a:cubicBezTo>
                    <a:pt x="251" y="204"/>
                    <a:pt x="252" y="202"/>
                    <a:pt x="253" y="200"/>
                  </a:cubicBezTo>
                  <a:cubicBezTo>
                    <a:pt x="254" y="199"/>
                    <a:pt x="254" y="197"/>
                    <a:pt x="255" y="196"/>
                  </a:cubicBezTo>
                  <a:cubicBezTo>
                    <a:pt x="256" y="194"/>
                    <a:pt x="257" y="192"/>
                    <a:pt x="258" y="190"/>
                  </a:cubicBezTo>
                  <a:cubicBezTo>
                    <a:pt x="258" y="189"/>
                    <a:pt x="259" y="188"/>
                    <a:pt x="259" y="187"/>
                  </a:cubicBezTo>
                  <a:cubicBezTo>
                    <a:pt x="260" y="185"/>
                    <a:pt x="261" y="183"/>
                    <a:pt x="262" y="181"/>
                  </a:cubicBezTo>
                  <a:cubicBezTo>
                    <a:pt x="262" y="181"/>
                    <a:pt x="262" y="181"/>
                    <a:pt x="262" y="181"/>
                  </a:cubicBezTo>
                  <a:cubicBezTo>
                    <a:pt x="262" y="179"/>
                    <a:pt x="263" y="178"/>
                    <a:pt x="263" y="176"/>
                  </a:cubicBezTo>
                  <a:cubicBezTo>
                    <a:pt x="264" y="175"/>
                    <a:pt x="264" y="174"/>
                    <a:pt x="264" y="174"/>
                  </a:cubicBezTo>
                  <a:cubicBezTo>
                    <a:pt x="264" y="173"/>
                    <a:pt x="265" y="172"/>
                    <a:pt x="265" y="172"/>
                  </a:cubicBezTo>
                  <a:cubicBezTo>
                    <a:pt x="265" y="170"/>
                    <a:pt x="265" y="169"/>
                    <a:pt x="266" y="168"/>
                  </a:cubicBezTo>
                  <a:cubicBezTo>
                    <a:pt x="266" y="167"/>
                    <a:pt x="266" y="166"/>
                    <a:pt x="266" y="165"/>
                  </a:cubicBezTo>
                  <a:cubicBezTo>
                    <a:pt x="266" y="165"/>
                    <a:pt x="266" y="165"/>
                    <a:pt x="266" y="165"/>
                  </a:cubicBezTo>
                  <a:cubicBezTo>
                    <a:pt x="267" y="164"/>
                    <a:pt x="267" y="162"/>
                    <a:pt x="267" y="160"/>
                  </a:cubicBezTo>
                  <a:cubicBezTo>
                    <a:pt x="268" y="158"/>
                    <a:pt x="268" y="156"/>
                    <a:pt x="269" y="153"/>
                  </a:cubicBezTo>
                  <a:cubicBezTo>
                    <a:pt x="269" y="152"/>
                    <a:pt x="269" y="150"/>
                    <a:pt x="269" y="148"/>
                  </a:cubicBezTo>
                  <a:cubicBezTo>
                    <a:pt x="269" y="148"/>
                    <a:pt x="269" y="147"/>
                    <a:pt x="269" y="147"/>
                  </a:cubicBezTo>
                  <a:cubicBezTo>
                    <a:pt x="269" y="145"/>
                    <a:pt x="270" y="143"/>
                    <a:pt x="270" y="141"/>
                  </a:cubicBezTo>
                  <a:cubicBezTo>
                    <a:pt x="270" y="139"/>
                    <a:pt x="270" y="137"/>
                    <a:pt x="270" y="135"/>
                  </a:cubicBezTo>
                  <a:cubicBezTo>
                    <a:pt x="270" y="135"/>
                    <a:pt x="270" y="135"/>
                    <a:pt x="270" y="135"/>
                  </a:cubicBezTo>
                  <a:cubicBezTo>
                    <a:pt x="270" y="97"/>
                    <a:pt x="255" y="64"/>
                    <a:pt x="230" y="39"/>
                  </a:cubicBezTo>
                  <a:close/>
                  <a:moveTo>
                    <a:pt x="135" y="195"/>
                  </a:moveTo>
                  <a:cubicBezTo>
                    <a:pt x="102" y="195"/>
                    <a:pt x="74" y="168"/>
                    <a:pt x="74" y="135"/>
                  </a:cubicBezTo>
                  <a:cubicBezTo>
                    <a:pt x="74" y="101"/>
                    <a:pt x="102" y="74"/>
                    <a:pt x="135" y="74"/>
                  </a:cubicBezTo>
                  <a:cubicBezTo>
                    <a:pt x="169" y="74"/>
                    <a:pt x="196" y="101"/>
                    <a:pt x="196" y="135"/>
                  </a:cubicBezTo>
                  <a:cubicBezTo>
                    <a:pt x="196" y="168"/>
                    <a:pt x="169" y="195"/>
                    <a:pt x="135" y="195"/>
                  </a:cubicBezTo>
                  <a:close/>
                </a:path>
              </a:pathLst>
            </a:custGeom>
            <a:solidFill>
              <a:srgbClr val="0D7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  <p:pic>
        <p:nvPicPr>
          <p:cNvPr id="8" name="그림 7" descr="iMa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69" y="2268224"/>
            <a:ext cx="4535488" cy="3668708"/>
          </a:xfrm>
          <a:prstGeom prst="rect">
            <a:avLst/>
          </a:prstGeom>
        </p:spPr>
      </p:pic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19203" y="2442871"/>
            <a:ext cx="4247620" cy="2365764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21917" tIns="60958" rIns="121917" bIns="60958" rtlCol="0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ko-KR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7743" y="4469607"/>
            <a:ext cx="4407382" cy="146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0">
                <a:solidFill>
                  <a:schemeClr val="accent5"/>
                </a:solidFill>
              </a:defRPr>
            </a:lvl1pPr>
            <a:lvl2pPr marL="628650" indent="-171450">
              <a:lnSpc>
                <a:spcPts val="1500"/>
              </a:lnSpc>
              <a:buFont typeface="Calibri" panose="020F050202020403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0858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3pPr>
            <a:lvl4pPr marL="15430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4pPr>
            <a:lvl5pPr marL="20002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8375" y="3825555"/>
            <a:ext cx="4406900" cy="39632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lang="en-ZA" sz="1100" smtClean="0">
                <a:solidFill>
                  <a:schemeClr val="accent3"/>
                </a:solidFill>
                <a:effectLst/>
              </a:defRPr>
            </a:lvl1pPr>
            <a:lvl2pPr marL="4572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2pPr>
            <a:lvl3pPr marL="9144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13716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4pPr>
            <a:lvl5pPr marL="18288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  <a:alpha val="30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 userDrawn="1"/>
        </p:nvSpPr>
        <p:spPr bwMode="auto">
          <a:xfrm>
            <a:off x="6094412" y="6424616"/>
            <a:ext cx="5185369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  <a:alpha val="2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  <a:alpha val="25000"/>
                </a:schemeClr>
              </a:solidFill>
              <a:latin typeface="+mj-lt"/>
            </a:endParaRP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ctrTitle" hasCustomPrompt="1"/>
          </p:nvPr>
        </p:nvSpPr>
        <p:spPr>
          <a:xfrm>
            <a:off x="967742" y="1690452"/>
            <a:ext cx="2319151" cy="132959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45" name="Straight Connector 15"/>
          <p:cNvCxnSpPr/>
          <p:nvPr userDrawn="1"/>
        </p:nvCxnSpPr>
        <p:spPr>
          <a:xfrm>
            <a:off x="967743" y="3327522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+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738628" y="2907888"/>
            <a:ext cx="8777576" cy="396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 userDrawn="1"/>
        </p:nvSpPr>
        <p:spPr>
          <a:xfrm>
            <a:off x="-1" y="1"/>
            <a:ext cx="12190413" cy="2429661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738629" y="1180102"/>
            <a:ext cx="8777576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23" name="Straight Connector 15"/>
          <p:cNvCxnSpPr/>
          <p:nvPr userDrawn="1"/>
        </p:nvCxnSpPr>
        <p:spPr>
          <a:xfrm>
            <a:off x="5555206" y="1930775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53"/>
          <p:cNvSpPr/>
          <p:nvPr userDrawn="1"/>
        </p:nvSpPr>
        <p:spPr>
          <a:xfrm>
            <a:off x="3950487" y="3590072"/>
            <a:ext cx="2142000" cy="250401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모서리가 둥근 직사각형 57"/>
          <p:cNvSpPr/>
          <p:nvPr userDrawn="1"/>
        </p:nvSpPr>
        <p:spPr>
          <a:xfrm>
            <a:off x="8374204" y="3590072"/>
            <a:ext cx="2142000" cy="250401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모서리가 둥근 직사각형 66"/>
          <p:cNvSpPr/>
          <p:nvPr userDrawn="1"/>
        </p:nvSpPr>
        <p:spPr>
          <a:xfrm>
            <a:off x="1738628" y="3590072"/>
            <a:ext cx="2142000" cy="250401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모서리가 둥근 직사각형 70"/>
          <p:cNvSpPr/>
          <p:nvPr userDrawn="1"/>
        </p:nvSpPr>
        <p:spPr>
          <a:xfrm>
            <a:off x="6162346" y="3590072"/>
            <a:ext cx="2142000" cy="250401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1984381" y="5422931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3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4196240" y="5421995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4" name="Text Placeholder 46"/>
          <p:cNvSpPr>
            <a:spLocks noGrp="1"/>
          </p:cNvSpPr>
          <p:nvPr>
            <p:ph type="body" sz="quarter" idx="47" hasCustomPrompt="1"/>
          </p:nvPr>
        </p:nvSpPr>
        <p:spPr>
          <a:xfrm>
            <a:off x="6408099" y="5421995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5" name="Text Placeholder 46"/>
          <p:cNvSpPr>
            <a:spLocks noGrp="1"/>
          </p:cNvSpPr>
          <p:nvPr>
            <p:ph type="body" sz="quarter" idx="48" hasCustomPrompt="1"/>
          </p:nvPr>
        </p:nvSpPr>
        <p:spPr>
          <a:xfrm>
            <a:off x="8619958" y="5421994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6" name="Freeform 5"/>
          <p:cNvSpPr>
            <a:spLocks noEditPoints="1"/>
          </p:cNvSpPr>
          <p:nvPr userDrawn="1"/>
        </p:nvSpPr>
        <p:spPr bwMode="auto">
          <a:xfrm>
            <a:off x="2687696" y="4210566"/>
            <a:ext cx="243861" cy="242434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47" name="Freeform 18"/>
          <p:cNvSpPr/>
          <p:nvPr userDrawn="1"/>
        </p:nvSpPr>
        <p:spPr bwMode="auto">
          <a:xfrm>
            <a:off x="7116882" y="4210566"/>
            <a:ext cx="232925" cy="237035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4901108" y="4213213"/>
            <a:ext cx="240755" cy="240519"/>
          </a:xfrm>
          <a:custGeom>
            <a:avLst/>
            <a:gdLst>
              <a:gd name="T0" fmla="*/ 559 w 2037"/>
              <a:gd name="T1" fmla="*/ 559 h 2035"/>
              <a:gd name="T2" fmla="*/ 1478 w 2037"/>
              <a:gd name="T3" fmla="*/ 559 h 2035"/>
              <a:gd name="T4" fmla="*/ 1478 w 2037"/>
              <a:gd name="T5" fmla="*/ 1477 h 2035"/>
              <a:gd name="T6" fmla="*/ 559 w 2037"/>
              <a:gd name="T7" fmla="*/ 1477 h 2035"/>
              <a:gd name="T8" fmla="*/ 559 w 2037"/>
              <a:gd name="T9" fmla="*/ 559 h 2035"/>
              <a:gd name="T10" fmla="*/ 0 w 2037"/>
              <a:gd name="T11" fmla="*/ 2035 h 2035"/>
              <a:gd name="T12" fmla="*/ 2037 w 2037"/>
              <a:gd name="T13" fmla="*/ 2035 h 2035"/>
              <a:gd name="T14" fmla="*/ 2037 w 2037"/>
              <a:gd name="T15" fmla="*/ 0 h 2035"/>
              <a:gd name="T16" fmla="*/ 0 w 2037"/>
              <a:gd name="T17" fmla="*/ 0 h 2035"/>
              <a:gd name="T18" fmla="*/ 0 w 2037"/>
              <a:gd name="T19" fmla="*/ 203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7" h="2035">
                <a:moveTo>
                  <a:pt x="559" y="559"/>
                </a:moveTo>
                <a:lnTo>
                  <a:pt x="1478" y="559"/>
                </a:lnTo>
                <a:lnTo>
                  <a:pt x="1478" y="1477"/>
                </a:lnTo>
                <a:lnTo>
                  <a:pt x="559" y="1477"/>
                </a:lnTo>
                <a:lnTo>
                  <a:pt x="559" y="559"/>
                </a:lnTo>
                <a:close/>
                <a:moveTo>
                  <a:pt x="0" y="2035"/>
                </a:moveTo>
                <a:lnTo>
                  <a:pt x="2037" y="2035"/>
                </a:lnTo>
                <a:lnTo>
                  <a:pt x="2037" y="0"/>
                </a:lnTo>
                <a:lnTo>
                  <a:pt x="0" y="0"/>
                </a:lnTo>
                <a:lnTo>
                  <a:pt x="0" y="20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0" name="Oval 9"/>
          <p:cNvSpPr>
            <a:spLocks noChangeArrowheads="1"/>
          </p:cNvSpPr>
          <p:nvPr userDrawn="1"/>
        </p:nvSpPr>
        <p:spPr bwMode="auto">
          <a:xfrm>
            <a:off x="9324021" y="4210566"/>
            <a:ext cx="242366" cy="24236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+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2"/>
          <p:cNvSpPr/>
          <p:nvPr userDrawn="1"/>
        </p:nvSpPr>
        <p:spPr>
          <a:xfrm>
            <a:off x="1729409" y="3588026"/>
            <a:ext cx="2898676" cy="12248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defTabSz="802005"/>
            <a:endParaRPr lang="ko-KR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모서리가 둥근 직사각형 24"/>
          <p:cNvSpPr/>
          <p:nvPr userDrawn="1"/>
        </p:nvSpPr>
        <p:spPr>
          <a:xfrm>
            <a:off x="1729409" y="4867840"/>
            <a:ext cx="2898676" cy="122484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4678702" y="3588026"/>
            <a:ext cx="2898676" cy="122484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모서리가 둥근 직사각형 26"/>
          <p:cNvSpPr/>
          <p:nvPr userDrawn="1"/>
        </p:nvSpPr>
        <p:spPr>
          <a:xfrm>
            <a:off x="4678702" y="4867840"/>
            <a:ext cx="2898676" cy="12248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defTabSz="802005"/>
            <a:endParaRPr lang="ko-KR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모서리가 둥근 직사각형 35"/>
          <p:cNvSpPr/>
          <p:nvPr userDrawn="1"/>
        </p:nvSpPr>
        <p:spPr>
          <a:xfrm>
            <a:off x="7636802" y="3588026"/>
            <a:ext cx="2898676" cy="12248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algn="ctr">
            <a:noFill/>
            <a:round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defTabSz="802005"/>
            <a:endParaRPr lang="ko-KR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모서리가 둥근 직사각형 36"/>
          <p:cNvSpPr/>
          <p:nvPr userDrawn="1"/>
        </p:nvSpPr>
        <p:spPr>
          <a:xfrm>
            <a:off x="7636802" y="4867840"/>
            <a:ext cx="2898676" cy="1224847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 Placeholder 4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944625" y="5542202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3" name="Text Placeholder 4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4889696" y="5541266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5" name="Text Placeholder 4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7834768" y="5541265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948969" y="4263723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4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4894040" y="4262787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35" name="Text Placeholder 46"/>
          <p:cNvSpPr>
            <a:spLocks noGrp="1"/>
          </p:cNvSpPr>
          <p:nvPr>
            <p:ph type="body" sz="quarter" idx="51" hasCustomPrompt="1"/>
          </p:nvPr>
        </p:nvSpPr>
        <p:spPr>
          <a:xfrm>
            <a:off x="7839112" y="4262786"/>
            <a:ext cx="1650493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PLEASE ENTER A HEADING HERE</a:t>
            </a:r>
            <a:endParaRPr lang="en-ZA" dirty="0"/>
          </a:p>
        </p:txBody>
      </p:sp>
      <p:sp>
        <p:nvSpPr>
          <p:cNvPr id="41" name="Text Placeholder 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738628" y="2907888"/>
            <a:ext cx="8777576" cy="396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 userDrawn="1"/>
        </p:nvSpPr>
        <p:spPr>
          <a:xfrm>
            <a:off x="-1" y="1"/>
            <a:ext cx="12190413" cy="2429661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29409" y="1180102"/>
            <a:ext cx="8786795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23" name="Straight Connector 15"/>
          <p:cNvCxnSpPr/>
          <p:nvPr userDrawn="1"/>
        </p:nvCxnSpPr>
        <p:spPr>
          <a:xfrm>
            <a:off x="5555206" y="1930775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5"/>
          <p:cNvSpPr>
            <a:spLocks noEditPoints="1"/>
          </p:cNvSpPr>
          <p:nvPr userDrawn="1"/>
        </p:nvSpPr>
        <p:spPr bwMode="auto">
          <a:xfrm>
            <a:off x="4137396" y="3839014"/>
            <a:ext cx="243861" cy="242434"/>
          </a:xfrm>
          <a:custGeom>
            <a:avLst/>
            <a:gdLst>
              <a:gd name="T0" fmla="*/ 69 w 69"/>
              <a:gd name="T1" fmla="*/ 34 h 69"/>
              <a:gd name="T2" fmla="*/ 34 w 69"/>
              <a:gd name="T3" fmla="*/ 69 h 69"/>
              <a:gd name="T4" fmla="*/ 0 w 69"/>
              <a:gd name="T5" fmla="*/ 34 h 69"/>
              <a:gd name="T6" fmla="*/ 34 w 69"/>
              <a:gd name="T7" fmla="*/ 0 h 69"/>
              <a:gd name="T8" fmla="*/ 69 w 69"/>
              <a:gd name="T9" fmla="*/ 34 h 69"/>
              <a:gd name="T10" fmla="*/ 50 w 69"/>
              <a:gd name="T11" fmla="*/ 34 h 69"/>
              <a:gd name="T12" fmla="*/ 34 w 69"/>
              <a:gd name="T13" fmla="*/ 19 h 69"/>
              <a:gd name="T14" fmla="*/ 19 w 69"/>
              <a:gd name="T15" fmla="*/ 34 h 69"/>
              <a:gd name="T16" fmla="*/ 34 w 69"/>
              <a:gd name="T17" fmla="*/ 50 h 69"/>
              <a:gd name="T18" fmla="*/ 50 w 69"/>
              <a:gd name="T1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69" y="34"/>
                </a:moveTo>
                <a:cubicBezTo>
                  <a:pt x="69" y="53"/>
                  <a:pt x="54" y="69"/>
                  <a:pt x="34" y="69"/>
                </a:cubicBez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4" y="0"/>
                  <a:pt x="69" y="15"/>
                  <a:pt x="69" y="34"/>
                </a:cubicBezTo>
                <a:moveTo>
                  <a:pt x="50" y="34"/>
                </a:moveTo>
                <a:cubicBezTo>
                  <a:pt x="50" y="26"/>
                  <a:pt x="43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3"/>
                  <a:pt x="26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47" name="Freeform 18"/>
          <p:cNvSpPr/>
          <p:nvPr userDrawn="1"/>
        </p:nvSpPr>
        <p:spPr bwMode="auto">
          <a:xfrm>
            <a:off x="7087329" y="5109599"/>
            <a:ext cx="232925" cy="237035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7087329" y="3839014"/>
            <a:ext cx="240755" cy="240519"/>
          </a:xfrm>
          <a:custGeom>
            <a:avLst/>
            <a:gdLst>
              <a:gd name="T0" fmla="*/ 559 w 2037"/>
              <a:gd name="T1" fmla="*/ 559 h 2035"/>
              <a:gd name="T2" fmla="*/ 1478 w 2037"/>
              <a:gd name="T3" fmla="*/ 559 h 2035"/>
              <a:gd name="T4" fmla="*/ 1478 w 2037"/>
              <a:gd name="T5" fmla="*/ 1477 h 2035"/>
              <a:gd name="T6" fmla="*/ 559 w 2037"/>
              <a:gd name="T7" fmla="*/ 1477 h 2035"/>
              <a:gd name="T8" fmla="*/ 559 w 2037"/>
              <a:gd name="T9" fmla="*/ 559 h 2035"/>
              <a:gd name="T10" fmla="*/ 0 w 2037"/>
              <a:gd name="T11" fmla="*/ 2035 h 2035"/>
              <a:gd name="T12" fmla="*/ 2037 w 2037"/>
              <a:gd name="T13" fmla="*/ 2035 h 2035"/>
              <a:gd name="T14" fmla="*/ 2037 w 2037"/>
              <a:gd name="T15" fmla="*/ 0 h 2035"/>
              <a:gd name="T16" fmla="*/ 0 w 2037"/>
              <a:gd name="T17" fmla="*/ 0 h 2035"/>
              <a:gd name="T18" fmla="*/ 0 w 2037"/>
              <a:gd name="T19" fmla="*/ 203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7" h="2035">
                <a:moveTo>
                  <a:pt x="559" y="559"/>
                </a:moveTo>
                <a:lnTo>
                  <a:pt x="1478" y="559"/>
                </a:lnTo>
                <a:lnTo>
                  <a:pt x="1478" y="1477"/>
                </a:lnTo>
                <a:lnTo>
                  <a:pt x="559" y="1477"/>
                </a:lnTo>
                <a:lnTo>
                  <a:pt x="559" y="559"/>
                </a:lnTo>
                <a:close/>
                <a:moveTo>
                  <a:pt x="0" y="2035"/>
                </a:moveTo>
                <a:lnTo>
                  <a:pt x="2037" y="2035"/>
                </a:lnTo>
                <a:lnTo>
                  <a:pt x="2037" y="0"/>
                </a:lnTo>
                <a:lnTo>
                  <a:pt x="0" y="0"/>
                </a:lnTo>
                <a:lnTo>
                  <a:pt x="0" y="203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10" name="Oval 9"/>
          <p:cNvSpPr>
            <a:spLocks noChangeArrowheads="1"/>
          </p:cNvSpPr>
          <p:nvPr userDrawn="1"/>
        </p:nvSpPr>
        <p:spPr bwMode="auto">
          <a:xfrm>
            <a:off x="10045462" y="3839014"/>
            <a:ext cx="242366" cy="242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4120008" y="5144802"/>
            <a:ext cx="278635" cy="173193"/>
          </a:xfrm>
          <a:custGeom>
            <a:avLst/>
            <a:gdLst>
              <a:gd name="T0" fmla="*/ 2558 w 2558"/>
              <a:gd name="T1" fmla="*/ 0 h 1590"/>
              <a:gd name="T2" fmla="*/ 970 w 2558"/>
              <a:gd name="T3" fmla="*/ 1590 h 1590"/>
              <a:gd name="T4" fmla="*/ 0 w 2558"/>
              <a:gd name="T5" fmla="*/ 1590 h 1590"/>
              <a:gd name="T6" fmla="*/ 1588 w 2558"/>
              <a:gd name="T7" fmla="*/ 0 h 1590"/>
              <a:gd name="T8" fmla="*/ 2558 w 2558"/>
              <a:gd name="T9" fmla="*/ 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1590">
                <a:moveTo>
                  <a:pt x="2558" y="0"/>
                </a:moveTo>
                <a:lnTo>
                  <a:pt x="970" y="1590"/>
                </a:lnTo>
                <a:lnTo>
                  <a:pt x="0" y="1590"/>
                </a:lnTo>
                <a:lnTo>
                  <a:pt x="1588" y="0"/>
                </a:lnTo>
                <a:lnTo>
                  <a:pt x="25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40" name="Rectangle 9"/>
          <p:cNvSpPr>
            <a:spLocks noChangeArrowheads="1"/>
          </p:cNvSpPr>
          <p:nvPr userDrawn="1"/>
        </p:nvSpPr>
        <p:spPr bwMode="auto">
          <a:xfrm>
            <a:off x="10050328" y="5109599"/>
            <a:ext cx="237500" cy="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Slide - Med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0205" y="3174448"/>
            <a:ext cx="6483009" cy="11079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7631" y="2602161"/>
            <a:ext cx="1370149" cy="1983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5"/>
          <p:cNvCxnSpPr/>
          <p:nvPr userDrawn="1"/>
        </p:nvCxnSpPr>
        <p:spPr>
          <a:xfrm>
            <a:off x="1257074" y="4553641"/>
            <a:ext cx="10928177" cy="1588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8"/>
          <p:cNvSpPr/>
          <p:nvPr userDrawn="1"/>
        </p:nvSpPr>
        <p:spPr bwMode="auto">
          <a:xfrm>
            <a:off x="7912765" y="4472891"/>
            <a:ext cx="156214" cy="158970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35" name="Freeform 18"/>
          <p:cNvSpPr/>
          <p:nvPr userDrawn="1"/>
        </p:nvSpPr>
        <p:spPr bwMode="auto">
          <a:xfrm>
            <a:off x="4009352" y="4471988"/>
            <a:ext cx="156214" cy="158970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27022" y="3118722"/>
            <a:ext cx="23002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8" name="타원 29"/>
          <p:cNvSpPr/>
          <p:nvPr userDrawn="1"/>
        </p:nvSpPr>
        <p:spPr>
          <a:xfrm>
            <a:off x="1165984" y="4498027"/>
            <a:ext cx="112791" cy="112817"/>
          </a:xfrm>
          <a:prstGeom prst="ellipse">
            <a:avLst/>
          </a:prstGeom>
          <a:solidFill>
            <a:schemeClr val="accent5"/>
          </a:solidFill>
          <a:ln w="12700" algn="ctr">
            <a:noFill/>
            <a:round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defTabSz="802005"/>
            <a:endParaRPr lang="ko-KR" alt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타원 42"/>
          <p:cNvSpPr/>
          <p:nvPr userDrawn="1"/>
        </p:nvSpPr>
        <p:spPr>
          <a:xfrm>
            <a:off x="6020313" y="4451145"/>
            <a:ext cx="206532" cy="2065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타원 48"/>
          <p:cNvSpPr/>
          <p:nvPr userDrawn="1"/>
        </p:nvSpPr>
        <p:spPr>
          <a:xfrm>
            <a:off x="9770079" y="4451145"/>
            <a:ext cx="206532" cy="206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타원 61"/>
          <p:cNvSpPr/>
          <p:nvPr userDrawn="1"/>
        </p:nvSpPr>
        <p:spPr>
          <a:xfrm>
            <a:off x="2173897" y="4451145"/>
            <a:ext cx="206532" cy="206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2"/>
          <p:cNvSpPr/>
          <p:nvPr userDrawn="1"/>
        </p:nvSpPr>
        <p:spPr>
          <a:xfrm>
            <a:off x="-1" y="1"/>
            <a:ext cx="12190413" cy="2429661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729409" y="1180102"/>
            <a:ext cx="8786795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55206" y="1930775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27022" y="3486701"/>
            <a:ext cx="2300283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4975122" y="5004672"/>
            <a:ext cx="23002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975122" y="5372651"/>
            <a:ext cx="2300283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52" hasCustomPrompt="1"/>
          </p:nvPr>
        </p:nvSpPr>
        <p:spPr>
          <a:xfrm>
            <a:off x="8723204" y="3118722"/>
            <a:ext cx="23002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8723204" y="3486701"/>
            <a:ext cx="2300283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27022" y="3118722"/>
            <a:ext cx="23002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cxnSp>
        <p:nvCxnSpPr>
          <p:cNvPr id="3" name="직선 연결선 25"/>
          <p:cNvCxnSpPr/>
          <p:nvPr userDrawn="1"/>
        </p:nvCxnSpPr>
        <p:spPr>
          <a:xfrm>
            <a:off x="-1" y="4555229"/>
            <a:ext cx="12185252" cy="0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/>
          <p:nvPr userDrawn="1"/>
        </p:nvSpPr>
        <p:spPr>
          <a:xfrm>
            <a:off x="-1" y="1"/>
            <a:ext cx="12190413" cy="2429661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729409" y="1180102"/>
            <a:ext cx="8786795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55206" y="1930775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127022" y="3486701"/>
            <a:ext cx="2300283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>
            <p:ph type="body" sz="quarter" idx="50" hasCustomPrompt="1"/>
          </p:nvPr>
        </p:nvSpPr>
        <p:spPr>
          <a:xfrm>
            <a:off x="4975122" y="5004672"/>
            <a:ext cx="23002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975122" y="5372651"/>
            <a:ext cx="2300283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>
            <p:ph type="body" sz="quarter" idx="52" hasCustomPrompt="1"/>
          </p:nvPr>
        </p:nvSpPr>
        <p:spPr>
          <a:xfrm>
            <a:off x="8723204" y="3118722"/>
            <a:ext cx="23002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8723204" y="3486701"/>
            <a:ext cx="2300283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Freeform 18"/>
          <p:cNvSpPr/>
          <p:nvPr userDrawn="1"/>
        </p:nvSpPr>
        <p:spPr bwMode="auto">
          <a:xfrm>
            <a:off x="7912765" y="4472891"/>
            <a:ext cx="156214" cy="158970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5" name="Freeform 18"/>
          <p:cNvSpPr/>
          <p:nvPr userDrawn="1"/>
        </p:nvSpPr>
        <p:spPr bwMode="auto">
          <a:xfrm>
            <a:off x="4009352" y="4471988"/>
            <a:ext cx="156214" cy="158970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6" name="타원 61"/>
          <p:cNvSpPr/>
          <p:nvPr userDrawn="1"/>
        </p:nvSpPr>
        <p:spPr>
          <a:xfrm>
            <a:off x="2173897" y="4451145"/>
            <a:ext cx="206532" cy="206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타원 42"/>
          <p:cNvSpPr/>
          <p:nvPr userDrawn="1"/>
        </p:nvSpPr>
        <p:spPr>
          <a:xfrm>
            <a:off x="6020313" y="4451145"/>
            <a:ext cx="206532" cy="2065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타원 48"/>
          <p:cNvSpPr/>
          <p:nvPr userDrawn="1"/>
        </p:nvSpPr>
        <p:spPr>
          <a:xfrm>
            <a:off x="9770079" y="4451145"/>
            <a:ext cx="206532" cy="206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6"/>
          <p:cNvSpPr>
            <a:spLocks noGrp="1"/>
          </p:cNvSpPr>
          <p:nvPr>
            <p:ph type="body" sz="quarter" idx="49" hasCustomPrompt="1"/>
          </p:nvPr>
        </p:nvSpPr>
        <p:spPr>
          <a:xfrm>
            <a:off x="1127022" y="3118722"/>
            <a:ext cx="23002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cxnSp>
        <p:nvCxnSpPr>
          <p:cNvPr id="3" name="직선 연결선 25"/>
          <p:cNvCxnSpPr/>
          <p:nvPr userDrawn="1"/>
        </p:nvCxnSpPr>
        <p:spPr>
          <a:xfrm flipH="1">
            <a:off x="4219" y="4553641"/>
            <a:ext cx="10928177" cy="1588"/>
          </a:xfrm>
          <a:prstGeom prst="line">
            <a:avLst/>
          </a:prstGeom>
          <a:ln w="12700">
            <a:solidFill>
              <a:srgbClr val="E3E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29"/>
          <p:cNvSpPr/>
          <p:nvPr userDrawn="1"/>
        </p:nvSpPr>
        <p:spPr>
          <a:xfrm flipH="1">
            <a:off x="10910695" y="4498027"/>
            <a:ext cx="112791" cy="112817"/>
          </a:xfrm>
          <a:prstGeom prst="ellipse">
            <a:avLst/>
          </a:prstGeom>
          <a:solidFill>
            <a:schemeClr val="accent5"/>
          </a:solidFill>
          <a:ln w="12700" algn="ctr">
            <a:noFill/>
            <a:round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defTabSz="802005"/>
            <a:endParaRPr lang="ko-KR" alt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2"/>
          <p:cNvSpPr/>
          <p:nvPr userDrawn="1"/>
        </p:nvSpPr>
        <p:spPr>
          <a:xfrm>
            <a:off x="-1" y="1"/>
            <a:ext cx="12190413" cy="2429661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29409" y="1180102"/>
            <a:ext cx="8786795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OUR TIMELINE</a:t>
            </a:r>
            <a:endParaRPr lang="en-ZA" dirty="0"/>
          </a:p>
        </p:txBody>
      </p:sp>
      <p:cxnSp>
        <p:nvCxnSpPr>
          <p:cNvPr id="18" name="Straight Connector 15"/>
          <p:cNvCxnSpPr/>
          <p:nvPr userDrawn="1"/>
        </p:nvCxnSpPr>
        <p:spPr>
          <a:xfrm>
            <a:off x="5555206" y="1930775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127022" y="3486701"/>
            <a:ext cx="2300283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4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4975122" y="5004672"/>
            <a:ext cx="23002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2" name="Text Placeholder 2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4975122" y="5372651"/>
            <a:ext cx="2300283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46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8723204" y="3118722"/>
            <a:ext cx="2300282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8723204" y="3486701"/>
            <a:ext cx="2300283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타원 48"/>
          <p:cNvSpPr/>
          <p:nvPr userDrawn="1"/>
        </p:nvSpPr>
        <p:spPr>
          <a:xfrm>
            <a:off x="9770079" y="4451145"/>
            <a:ext cx="206532" cy="206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타원 42"/>
          <p:cNvSpPr/>
          <p:nvPr userDrawn="1"/>
        </p:nvSpPr>
        <p:spPr>
          <a:xfrm>
            <a:off x="6020313" y="4451145"/>
            <a:ext cx="206532" cy="2065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타원 61"/>
          <p:cNvSpPr/>
          <p:nvPr userDrawn="1"/>
        </p:nvSpPr>
        <p:spPr>
          <a:xfrm>
            <a:off x="2173897" y="4451145"/>
            <a:ext cx="206532" cy="206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Freeform 18"/>
          <p:cNvSpPr/>
          <p:nvPr userDrawn="1"/>
        </p:nvSpPr>
        <p:spPr bwMode="auto">
          <a:xfrm>
            <a:off x="7912765" y="4472891"/>
            <a:ext cx="156214" cy="158970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8" name="Freeform 18"/>
          <p:cNvSpPr/>
          <p:nvPr userDrawn="1"/>
        </p:nvSpPr>
        <p:spPr bwMode="auto">
          <a:xfrm>
            <a:off x="4009352" y="4471988"/>
            <a:ext cx="156214" cy="158970"/>
          </a:xfrm>
          <a:custGeom>
            <a:avLst/>
            <a:gdLst>
              <a:gd name="T0" fmla="*/ 0 w 170"/>
              <a:gd name="T1" fmla="*/ 64 h 173"/>
              <a:gd name="T2" fmla="*/ 61 w 170"/>
              <a:gd name="T3" fmla="*/ 64 h 173"/>
              <a:gd name="T4" fmla="*/ 61 w 170"/>
              <a:gd name="T5" fmla="*/ 0 h 173"/>
              <a:gd name="T6" fmla="*/ 109 w 170"/>
              <a:gd name="T7" fmla="*/ 0 h 173"/>
              <a:gd name="T8" fmla="*/ 109 w 170"/>
              <a:gd name="T9" fmla="*/ 64 h 173"/>
              <a:gd name="T10" fmla="*/ 170 w 170"/>
              <a:gd name="T11" fmla="*/ 64 h 173"/>
              <a:gd name="T12" fmla="*/ 170 w 170"/>
              <a:gd name="T13" fmla="*/ 112 h 173"/>
              <a:gd name="T14" fmla="*/ 109 w 170"/>
              <a:gd name="T15" fmla="*/ 112 h 173"/>
              <a:gd name="T16" fmla="*/ 109 w 170"/>
              <a:gd name="T17" fmla="*/ 173 h 173"/>
              <a:gd name="T18" fmla="*/ 61 w 170"/>
              <a:gd name="T19" fmla="*/ 173 h 173"/>
              <a:gd name="T20" fmla="*/ 61 w 170"/>
              <a:gd name="T21" fmla="*/ 112 h 173"/>
              <a:gd name="T22" fmla="*/ 0 w 170"/>
              <a:gd name="T23" fmla="*/ 112 h 173"/>
              <a:gd name="T24" fmla="*/ 0 w 170"/>
              <a:gd name="T25" fmla="*/ 6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3">
                <a:moveTo>
                  <a:pt x="0" y="64"/>
                </a:moveTo>
                <a:lnTo>
                  <a:pt x="61" y="64"/>
                </a:lnTo>
                <a:lnTo>
                  <a:pt x="61" y="0"/>
                </a:lnTo>
                <a:lnTo>
                  <a:pt x="109" y="0"/>
                </a:lnTo>
                <a:lnTo>
                  <a:pt x="109" y="64"/>
                </a:lnTo>
                <a:lnTo>
                  <a:pt x="170" y="64"/>
                </a:lnTo>
                <a:lnTo>
                  <a:pt x="170" y="112"/>
                </a:lnTo>
                <a:lnTo>
                  <a:pt x="109" y="112"/>
                </a:lnTo>
                <a:lnTo>
                  <a:pt x="109" y="173"/>
                </a:lnTo>
                <a:lnTo>
                  <a:pt x="61" y="173"/>
                </a:lnTo>
                <a:lnTo>
                  <a:pt x="61" y="112"/>
                </a:lnTo>
                <a:lnTo>
                  <a:pt x="0" y="112"/>
                </a:lnTo>
                <a:lnTo>
                  <a:pt x="0" y="64"/>
                </a:lnTo>
                <a:close/>
              </a:path>
            </a:pathLst>
          </a:custGeom>
          <a:solidFill>
            <a:srgbClr val="E3EAF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67743" y="5232751"/>
            <a:ext cx="10384047" cy="3963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67744" y="1472064"/>
            <a:ext cx="10384046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SLIDE HEADING</a:t>
            </a:r>
            <a:endParaRPr lang="en-ZA" dirty="0"/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967743" y="2222737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67743" y="4768569"/>
            <a:ext cx="3183247" cy="121706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 smtClean="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67744" y="1472064"/>
            <a:ext cx="10384046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SLIDE HEADING</a:t>
            </a:r>
            <a:endParaRPr lang="en-ZA" dirty="0"/>
          </a:p>
        </p:txBody>
      </p:sp>
      <p:cxnSp>
        <p:nvCxnSpPr>
          <p:cNvPr id="14" name="Straight Connector 15"/>
          <p:cNvCxnSpPr/>
          <p:nvPr userDrawn="1"/>
        </p:nvCxnSpPr>
        <p:spPr>
          <a:xfrm>
            <a:off x="967743" y="2222737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3"/>
          <p:cNvGrpSpPr>
            <a:grpSpLocks noChangeAspect="1"/>
          </p:cNvGrpSpPr>
          <p:nvPr userDrawn="1"/>
        </p:nvGrpSpPr>
        <p:grpSpPr bwMode="auto">
          <a:xfrm>
            <a:off x="10333038" y="0"/>
            <a:ext cx="1863725" cy="1947863"/>
            <a:chOff x="6509" y="-7"/>
            <a:chExt cx="1174" cy="1227"/>
          </a:xfrm>
        </p:grpSpPr>
        <p:sp>
          <p:nvSpPr>
            <p:cNvPr id="4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/>
            </a:p>
          </p:txBody>
        </p:sp>
        <p:sp>
          <p:nvSpPr>
            <p:cNvPr id="5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5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  <p:sp>
        <p:nvSpPr>
          <p:cNvPr id="17" name="Rectangle 2"/>
          <p:cNvSpPr/>
          <p:nvPr userDrawn="1"/>
        </p:nvSpPr>
        <p:spPr>
          <a:xfrm flipV="1">
            <a:off x="-1" y="2429662"/>
            <a:ext cx="12190413" cy="4429926"/>
          </a:xfrm>
          <a:prstGeom prst="rect">
            <a:avLst/>
          </a:prstGeom>
          <a:solidFill>
            <a:srgbClr val="E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19200" rtl="0" eaLnBrk="1" latinLnBrk="1" hangingPunct="1"/>
            <a:endParaRPr lang="en-US" sz="24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67743" y="1180102"/>
            <a:ext cx="8786795" cy="4431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HEADING</a:t>
            </a:r>
            <a:endParaRPr lang="en-ZA" dirty="0"/>
          </a:p>
        </p:txBody>
      </p:sp>
      <p:cxnSp>
        <p:nvCxnSpPr>
          <p:cNvPr id="19" name="Straight Connector 15"/>
          <p:cNvCxnSpPr/>
          <p:nvPr userDrawn="1"/>
        </p:nvCxnSpPr>
        <p:spPr>
          <a:xfrm>
            <a:off x="967743" y="1930775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1148125" y="5699771"/>
            <a:ext cx="329089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Chart Title One Here</a:t>
            </a:r>
            <a:endParaRPr lang="en-ZA" dirty="0"/>
          </a:p>
        </p:txBody>
      </p:sp>
      <p:sp>
        <p:nvSpPr>
          <p:cNvPr id="24" name="Text Placeholder 46"/>
          <p:cNvSpPr>
            <a:spLocks noGrp="1"/>
          </p:cNvSpPr>
          <p:nvPr>
            <p:ph type="body" sz="quarter" idx="31" hasCustomPrompt="1"/>
          </p:nvPr>
        </p:nvSpPr>
        <p:spPr>
          <a:xfrm>
            <a:off x="5063765" y="5699771"/>
            <a:ext cx="224413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12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Chart Title Two Here</a:t>
            </a:r>
            <a:endParaRPr lang="en-ZA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327453" y="3521203"/>
            <a:ext cx="3024100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327453" y="4900058"/>
            <a:ext cx="3024100" cy="601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four lines long and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Placeholder 46"/>
          <p:cNvSpPr>
            <a:spLocks noGrp="1"/>
          </p:cNvSpPr>
          <p:nvPr>
            <p:ph type="body" sz="quarter" idx="45" hasCustomPrompt="1"/>
          </p:nvPr>
        </p:nvSpPr>
        <p:spPr>
          <a:xfrm>
            <a:off x="8327453" y="4574933"/>
            <a:ext cx="3024833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en-US" dirty="0"/>
              <a:t>Chart Two Here</a:t>
            </a:r>
            <a:endParaRPr lang="en-ZA" dirty="0"/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46" hasCustomPrompt="1"/>
          </p:nvPr>
        </p:nvSpPr>
        <p:spPr>
          <a:xfrm>
            <a:off x="8327453" y="3196078"/>
            <a:ext cx="3024833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FontTx/>
              <a:buNone/>
              <a:defRPr sz="12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en-US" dirty="0"/>
              <a:t>Chart Two Here</a:t>
            </a:r>
            <a:endParaRPr lang="en-ZA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8"/>
          <p:cNvSpPr/>
          <p:nvPr userDrawn="1"/>
        </p:nvSpPr>
        <p:spPr>
          <a:xfrm>
            <a:off x="6095613" y="0"/>
            <a:ext cx="6094800" cy="6859588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3"/>
          <p:cNvGrpSpPr>
            <a:grpSpLocks noChangeAspect="1"/>
          </p:cNvGrpSpPr>
          <p:nvPr userDrawn="1"/>
        </p:nvGrpSpPr>
        <p:grpSpPr bwMode="auto">
          <a:xfrm>
            <a:off x="10326688" y="0"/>
            <a:ext cx="1863725" cy="1947863"/>
            <a:chOff x="6509" y="-7"/>
            <a:chExt cx="1174" cy="1227"/>
          </a:xfrm>
        </p:grpSpPr>
        <p:sp>
          <p:nvSpPr>
            <p:cNvPr id="4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4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/>
            </a:p>
          </p:txBody>
        </p:sp>
        <p:sp>
          <p:nvSpPr>
            <p:cNvPr id="5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5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67742" y="2257590"/>
            <a:ext cx="4406899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SLIDE HEADING</a:t>
            </a:r>
            <a:endParaRPr lang="en-ZA" dirty="0"/>
          </a:p>
        </p:txBody>
      </p:sp>
      <p:cxnSp>
        <p:nvCxnSpPr>
          <p:cNvPr id="38" name="Straight Connector 15"/>
          <p:cNvCxnSpPr/>
          <p:nvPr userDrawn="1"/>
        </p:nvCxnSpPr>
        <p:spPr>
          <a:xfrm>
            <a:off x="967743" y="3451462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7743" y="4469607"/>
            <a:ext cx="4407382" cy="146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 sz="1200">
                <a:solidFill>
                  <a:schemeClr val="accent5"/>
                </a:solidFill>
              </a:defRPr>
            </a:lvl1pPr>
            <a:lvl2pPr marL="628650" indent="-171450">
              <a:lnSpc>
                <a:spcPts val="1500"/>
              </a:lnSpc>
              <a:buFont typeface="Calibri" panose="020F050202020403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0858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3pPr>
            <a:lvl4pPr marL="15430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4pPr>
            <a:lvl5pPr marL="20002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+"/>
              <a:defRPr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8375" y="3646488"/>
            <a:ext cx="4406900" cy="39632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lang="en-ZA" sz="1100" smtClean="0">
                <a:effectLst/>
              </a:defRPr>
            </a:lvl1pPr>
            <a:lvl2pPr marL="4572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2pPr>
            <a:lvl3pPr marL="9144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13716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4pPr>
            <a:lvl5pPr marL="1828800" indent="0">
              <a:lnSpc>
                <a:spcPts val="16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two line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6"/>
          <p:cNvSpPr>
            <a:spLocks noGrp="1"/>
          </p:cNvSpPr>
          <p:nvPr>
            <p:ph type="body" sz="quarter" idx="44" hasCustomPrompt="1"/>
          </p:nvPr>
        </p:nvSpPr>
        <p:spPr>
          <a:xfrm>
            <a:off x="3718941" y="5937579"/>
            <a:ext cx="4752529" cy="11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800" b="0" spc="70" baseline="0">
                <a:solidFill>
                  <a:schemeClr val="bg1">
                    <a:alpha val="2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NAME SURNAME   |   +27 000 0000   |   name.surname@smollan.com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0131" y="4004329"/>
            <a:ext cx="1370149" cy="198311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34865" y="4554488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800" spc="70" baseline="0" dirty="0">
                <a:solidFill>
                  <a:schemeClr val="bg1">
                    <a:alpha val="50000"/>
                  </a:schemeClr>
                </a:solidFill>
                <a:latin typeface="+mj-lt"/>
              </a:rPr>
              <a:t>CONNECTING PEOPLE + BRANDS + OPPORTUNITIES</a:t>
            </a:r>
            <a:endParaRPr lang="en-US" sz="800" spc="70" baseline="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731713" y="5437762"/>
            <a:ext cx="2726984" cy="158729"/>
            <a:chOff x="4435639" y="5282920"/>
            <a:chExt cx="3381719" cy="196839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059980" y="5282920"/>
              <a:ext cx="197998" cy="196839"/>
            </a:xfrm>
            <a:custGeom>
              <a:avLst/>
              <a:gdLst>
                <a:gd name="T0" fmla="*/ 69 w 69"/>
                <a:gd name="T1" fmla="*/ 34 h 69"/>
                <a:gd name="T2" fmla="*/ 34 w 69"/>
                <a:gd name="T3" fmla="*/ 69 h 69"/>
                <a:gd name="T4" fmla="*/ 0 w 69"/>
                <a:gd name="T5" fmla="*/ 34 h 69"/>
                <a:gd name="T6" fmla="*/ 34 w 69"/>
                <a:gd name="T7" fmla="*/ 0 h 69"/>
                <a:gd name="T8" fmla="*/ 69 w 69"/>
                <a:gd name="T9" fmla="*/ 34 h 69"/>
                <a:gd name="T10" fmla="*/ 50 w 69"/>
                <a:gd name="T11" fmla="*/ 34 h 69"/>
                <a:gd name="T12" fmla="*/ 34 w 69"/>
                <a:gd name="T13" fmla="*/ 19 h 69"/>
                <a:gd name="T14" fmla="*/ 19 w 69"/>
                <a:gd name="T15" fmla="*/ 34 h 69"/>
                <a:gd name="T16" fmla="*/ 34 w 69"/>
                <a:gd name="T17" fmla="*/ 50 h 69"/>
                <a:gd name="T18" fmla="*/ 50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9" y="34"/>
                  </a:moveTo>
                  <a:cubicBezTo>
                    <a:pt x="69" y="53"/>
                    <a:pt x="54" y="69"/>
                    <a:pt x="34" y="69"/>
                  </a:cubicBezTo>
                  <a:cubicBezTo>
                    <a:pt x="15" y="69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4" y="0"/>
                    <a:pt x="69" y="15"/>
                    <a:pt x="69" y="34"/>
                  </a:cubicBezTo>
                  <a:moveTo>
                    <a:pt x="50" y="34"/>
                  </a:moveTo>
                  <a:cubicBezTo>
                    <a:pt x="50" y="26"/>
                    <a:pt x="43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3"/>
                    <a:pt x="26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7" name="Freeform 18"/>
            <p:cNvSpPr/>
            <p:nvPr userDrawn="1"/>
          </p:nvSpPr>
          <p:spPr bwMode="auto">
            <a:xfrm>
              <a:off x="5682190" y="5285112"/>
              <a:ext cx="189119" cy="192455"/>
            </a:xfrm>
            <a:custGeom>
              <a:avLst/>
              <a:gdLst>
                <a:gd name="T0" fmla="*/ 0 w 170"/>
                <a:gd name="T1" fmla="*/ 64 h 173"/>
                <a:gd name="T2" fmla="*/ 61 w 170"/>
                <a:gd name="T3" fmla="*/ 64 h 173"/>
                <a:gd name="T4" fmla="*/ 61 w 170"/>
                <a:gd name="T5" fmla="*/ 0 h 173"/>
                <a:gd name="T6" fmla="*/ 109 w 170"/>
                <a:gd name="T7" fmla="*/ 0 h 173"/>
                <a:gd name="T8" fmla="*/ 109 w 170"/>
                <a:gd name="T9" fmla="*/ 64 h 173"/>
                <a:gd name="T10" fmla="*/ 170 w 170"/>
                <a:gd name="T11" fmla="*/ 64 h 173"/>
                <a:gd name="T12" fmla="*/ 170 w 170"/>
                <a:gd name="T13" fmla="*/ 112 h 173"/>
                <a:gd name="T14" fmla="*/ 109 w 170"/>
                <a:gd name="T15" fmla="*/ 112 h 173"/>
                <a:gd name="T16" fmla="*/ 109 w 170"/>
                <a:gd name="T17" fmla="*/ 173 h 173"/>
                <a:gd name="T18" fmla="*/ 61 w 170"/>
                <a:gd name="T19" fmla="*/ 173 h 173"/>
                <a:gd name="T20" fmla="*/ 61 w 170"/>
                <a:gd name="T21" fmla="*/ 112 h 173"/>
                <a:gd name="T22" fmla="*/ 0 w 170"/>
                <a:gd name="T23" fmla="*/ 112 h 173"/>
                <a:gd name="T24" fmla="*/ 0 w 170"/>
                <a:gd name="T25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73">
                  <a:moveTo>
                    <a:pt x="0" y="64"/>
                  </a:moveTo>
                  <a:lnTo>
                    <a:pt x="61" y="64"/>
                  </a:lnTo>
                  <a:lnTo>
                    <a:pt x="61" y="0"/>
                  </a:lnTo>
                  <a:lnTo>
                    <a:pt x="109" y="0"/>
                  </a:lnTo>
                  <a:lnTo>
                    <a:pt x="109" y="64"/>
                  </a:lnTo>
                  <a:lnTo>
                    <a:pt x="170" y="64"/>
                  </a:lnTo>
                  <a:lnTo>
                    <a:pt x="170" y="112"/>
                  </a:lnTo>
                  <a:lnTo>
                    <a:pt x="109" y="112"/>
                  </a:lnTo>
                  <a:lnTo>
                    <a:pt x="109" y="173"/>
                  </a:lnTo>
                  <a:lnTo>
                    <a:pt x="61" y="173"/>
                  </a:lnTo>
                  <a:lnTo>
                    <a:pt x="61" y="112"/>
                  </a:lnTo>
                  <a:lnTo>
                    <a:pt x="0" y="11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295521" y="5283698"/>
              <a:ext cx="195476" cy="195284"/>
            </a:xfrm>
            <a:custGeom>
              <a:avLst/>
              <a:gdLst>
                <a:gd name="T0" fmla="*/ 559 w 2037"/>
                <a:gd name="T1" fmla="*/ 559 h 2035"/>
                <a:gd name="T2" fmla="*/ 1478 w 2037"/>
                <a:gd name="T3" fmla="*/ 559 h 2035"/>
                <a:gd name="T4" fmla="*/ 1478 w 2037"/>
                <a:gd name="T5" fmla="*/ 1477 h 2035"/>
                <a:gd name="T6" fmla="*/ 559 w 2037"/>
                <a:gd name="T7" fmla="*/ 1477 h 2035"/>
                <a:gd name="T8" fmla="*/ 559 w 2037"/>
                <a:gd name="T9" fmla="*/ 559 h 2035"/>
                <a:gd name="T10" fmla="*/ 0 w 2037"/>
                <a:gd name="T11" fmla="*/ 2035 h 2035"/>
                <a:gd name="T12" fmla="*/ 2037 w 2037"/>
                <a:gd name="T13" fmla="*/ 2035 h 2035"/>
                <a:gd name="T14" fmla="*/ 2037 w 2037"/>
                <a:gd name="T15" fmla="*/ 0 h 2035"/>
                <a:gd name="T16" fmla="*/ 0 w 2037"/>
                <a:gd name="T17" fmla="*/ 0 h 2035"/>
                <a:gd name="T18" fmla="*/ 0 w 2037"/>
                <a:gd name="T1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7" h="2035">
                  <a:moveTo>
                    <a:pt x="559" y="559"/>
                  </a:moveTo>
                  <a:lnTo>
                    <a:pt x="1478" y="559"/>
                  </a:lnTo>
                  <a:lnTo>
                    <a:pt x="1478" y="1477"/>
                  </a:lnTo>
                  <a:lnTo>
                    <a:pt x="559" y="1477"/>
                  </a:lnTo>
                  <a:lnTo>
                    <a:pt x="559" y="559"/>
                  </a:lnTo>
                  <a:close/>
                  <a:moveTo>
                    <a:pt x="0" y="2035"/>
                  </a:moveTo>
                  <a:lnTo>
                    <a:pt x="2037" y="2035"/>
                  </a:lnTo>
                  <a:lnTo>
                    <a:pt x="2037" y="0"/>
                  </a:lnTo>
                  <a:lnTo>
                    <a:pt x="0" y="0"/>
                  </a:lnTo>
                  <a:lnTo>
                    <a:pt x="0" y="203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4435639" y="5282948"/>
              <a:ext cx="196784" cy="1967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0" name="Freeform 5"/>
            <p:cNvSpPr/>
            <p:nvPr userDrawn="1"/>
          </p:nvSpPr>
          <p:spPr bwMode="auto">
            <a:xfrm>
              <a:off x="7535366" y="5293699"/>
              <a:ext cx="281992" cy="175279"/>
            </a:xfrm>
            <a:custGeom>
              <a:avLst/>
              <a:gdLst>
                <a:gd name="T0" fmla="*/ 2558 w 2558"/>
                <a:gd name="T1" fmla="*/ 0 h 1590"/>
                <a:gd name="T2" fmla="*/ 970 w 2558"/>
                <a:gd name="T3" fmla="*/ 1590 h 1590"/>
                <a:gd name="T4" fmla="*/ 0 w 2558"/>
                <a:gd name="T5" fmla="*/ 1590 h 1590"/>
                <a:gd name="T6" fmla="*/ 1588 w 2558"/>
                <a:gd name="T7" fmla="*/ 0 h 1590"/>
                <a:gd name="T8" fmla="*/ 2558 w 2558"/>
                <a:gd name="T9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1590">
                  <a:moveTo>
                    <a:pt x="2558" y="0"/>
                  </a:moveTo>
                  <a:lnTo>
                    <a:pt x="970" y="1590"/>
                  </a:lnTo>
                  <a:lnTo>
                    <a:pt x="0" y="1590"/>
                  </a:lnTo>
                  <a:lnTo>
                    <a:pt x="1588" y="0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auto">
            <a:xfrm>
              <a:off x="6915209" y="5285112"/>
              <a:ext cx="192833" cy="192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342" y="2637012"/>
            <a:ext cx="1934489" cy="2071687"/>
          </a:xfrm>
          <a:prstGeom prst="rect">
            <a:avLst/>
          </a:prstGeom>
        </p:spPr>
      </p:pic>
      <p:grpSp>
        <p:nvGrpSpPr>
          <p:cNvPr id="4" name="Group 13"/>
          <p:cNvGrpSpPr>
            <a:grpSpLocks noChangeAspect="1"/>
          </p:cNvGrpSpPr>
          <p:nvPr userDrawn="1"/>
        </p:nvGrpSpPr>
        <p:grpSpPr bwMode="auto">
          <a:xfrm>
            <a:off x="9900990" y="2698924"/>
            <a:ext cx="1863725" cy="1947863"/>
            <a:chOff x="6509" y="-7"/>
            <a:chExt cx="1174" cy="1227"/>
          </a:xfrm>
        </p:grpSpPr>
        <p:sp>
          <p:nvSpPr>
            <p:cNvPr id="5" name="Freeform 14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6" name="Freeform 15"/>
            <p:cNvSpPr/>
            <p:nvPr userDrawn="1"/>
          </p:nvSpPr>
          <p:spPr bwMode="auto">
            <a:xfrm>
              <a:off x="6564" y="-7"/>
              <a:ext cx="911" cy="782"/>
            </a:xfrm>
            <a:custGeom>
              <a:avLst/>
              <a:gdLst>
                <a:gd name="T0" fmla="*/ 673 w 911"/>
                <a:gd name="T1" fmla="*/ 0 h 782"/>
                <a:gd name="T2" fmla="*/ 514 w 911"/>
                <a:gd name="T3" fmla="*/ 0 h 782"/>
                <a:gd name="T4" fmla="*/ 0 w 911"/>
                <a:gd name="T5" fmla="*/ 514 h 782"/>
                <a:gd name="T6" fmla="*/ 240 w 911"/>
                <a:gd name="T7" fmla="*/ 552 h 782"/>
                <a:gd name="T8" fmla="*/ 269 w 911"/>
                <a:gd name="T9" fmla="*/ 782 h 782"/>
                <a:gd name="T10" fmla="*/ 472 w 911"/>
                <a:gd name="T11" fmla="*/ 580 h 782"/>
                <a:gd name="T12" fmla="*/ 472 w 911"/>
                <a:gd name="T13" fmla="*/ 476 h 782"/>
                <a:gd name="T14" fmla="*/ 576 w 911"/>
                <a:gd name="T15" fmla="*/ 476 h 782"/>
                <a:gd name="T16" fmla="*/ 610 w 911"/>
                <a:gd name="T17" fmla="*/ 442 h 782"/>
                <a:gd name="T18" fmla="*/ 610 w 911"/>
                <a:gd name="T19" fmla="*/ 338 h 782"/>
                <a:gd name="T20" fmla="*/ 714 w 911"/>
                <a:gd name="T21" fmla="*/ 338 h 782"/>
                <a:gd name="T22" fmla="*/ 911 w 911"/>
                <a:gd name="T23" fmla="*/ 141 h 782"/>
                <a:gd name="T24" fmla="*/ 694 w 911"/>
                <a:gd name="T25" fmla="*/ 109 h 782"/>
                <a:gd name="T26" fmla="*/ 673 w 911"/>
                <a:gd name="T2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782">
                  <a:moveTo>
                    <a:pt x="673" y="0"/>
                  </a:moveTo>
                  <a:lnTo>
                    <a:pt x="514" y="0"/>
                  </a:lnTo>
                  <a:lnTo>
                    <a:pt x="0" y="514"/>
                  </a:lnTo>
                  <a:lnTo>
                    <a:pt x="240" y="552"/>
                  </a:lnTo>
                  <a:lnTo>
                    <a:pt x="269" y="782"/>
                  </a:lnTo>
                  <a:lnTo>
                    <a:pt x="472" y="580"/>
                  </a:lnTo>
                  <a:lnTo>
                    <a:pt x="472" y="476"/>
                  </a:lnTo>
                  <a:lnTo>
                    <a:pt x="576" y="476"/>
                  </a:lnTo>
                  <a:lnTo>
                    <a:pt x="610" y="442"/>
                  </a:lnTo>
                  <a:lnTo>
                    <a:pt x="610" y="338"/>
                  </a:lnTo>
                  <a:lnTo>
                    <a:pt x="714" y="338"/>
                  </a:lnTo>
                  <a:lnTo>
                    <a:pt x="911" y="141"/>
                  </a:lnTo>
                  <a:lnTo>
                    <a:pt x="694" y="109"/>
                  </a:lnTo>
                  <a:lnTo>
                    <a:pt x="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7" name="Freeform 16"/>
            <p:cNvSpPr>
              <a:spLocks noEditPoints="1"/>
            </p:cNvSpPr>
            <p:nvPr userDrawn="1"/>
          </p:nvSpPr>
          <p:spPr bwMode="auto">
            <a:xfrm>
              <a:off x="6509" y="450"/>
              <a:ext cx="380" cy="380"/>
            </a:xfrm>
            <a:custGeom>
              <a:avLst/>
              <a:gdLst>
                <a:gd name="T0" fmla="*/ 93 w 340"/>
                <a:gd name="T1" fmla="*/ 170 h 340"/>
                <a:gd name="T2" fmla="*/ 170 w 340"/>
                <a:gd name="T3" fmla="*/ 247 h 340"/>
                <a:gd name="T4" fmla="*/ 247 w 340"/>
                <a:gd name="T5" fmla="*/ 170 h 340"/>
                <a:gd name="T6" fmla="*/ 170 w 340"/>
                <a:gd name="T7" fmla="*/ 93 h 340"/>
                <a:gd name="T8" fmla="*/ 93 w 340"/>
                <a:gd name="T9" fmla="*/ 170 h 340"/>
                <a:gd name="T10" fmla="*/ 0 w 340"/>
                <a:gd name="T11" fmla="*/ 170 h 340"/>
                <a:gd name="T12" fmla="*/ 170 w 340"/>
                <a:gd name="T13" fmla="*/ 0 h 340"/>
                <a:gd name="T14" fmla="*/ 340 w 340"/>
                <a:gd name="T15" fmla="*/ 170 h 340"/>
                <a:gd name="T16" fmla="*/ 170 w 340"/>
                <a:gd name="T17" fmla="*/ 340 h 340"/>
                <a:gd name="T18" fmla="*/ 0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93" y="170"/>
                  </a:moveTo>
                  <a:cubicBezTo>
                    <a:pt x="93" y="213"/>
                    <a:pt x="128" y="247"/>
                    <a:pt x="170" y="247"/>
                  </a:cubicBezTo>
                  <a:cubicBezTo>
                    <a:pt x="213" y="247"/>
                    <a:pt x="247" y="213"/>
                    <a:pt x="247" y="170"/>
                  </a:cubicBezTo>
                  <a:cubicBezTo>
                    <a:pt x="247" y="128"/>
                    <a:pt x="213" y="93"/>
                    <a:pt x="170" y="93"/>
                  </a:cubicBezTo>
                  <a:cubicBezTo>
                    <a:pt x="128" y="93"/>
                    <a:pt x="93" y="128"/>
                    <a:pt x="93" y="170"/>
                  </a:cubicBezTo>
                  <a:moveTo>
                    <a:pt x="0" y="170"/>
                  </a:moveTo>
                  <a:cubicBezTo>
                    <a:pt x="0" y="76"/>
                    <a:pt x="76" y="0"/>
                    <a:pt x="170" y="0"/>
                  </a:cubicBezTo>
                  <a:cubicBezTo>
                    <a:pt x="264" y="0"/>
                    <a:pt x="340" y="76"/>
                    <a:pt x="340" y="170"/>
                  </a:cubicBezTo>
                  <a:cubicBezTo>
                    <a:pt x="340" y="264"/>
                    <a:pt x="264" y="340"/>
                    <a:pt x="170" y="340"/>
                  </a:cubicBezTo>
                  <a:cubicBezTo>
                    <a:pt x="76" y="340"/>
                    <a:pt x="0" y="264"/>
                    <a:pt x="0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8" name="Freeform 17"/>
            <p:cNvSpPr/>
            <p:nvPr userDrawn="1"/>
          </p:nvSpPr>
          <p:spPr bwMode="auto">
            <a:xfrm>
              <a:off x="7157" y="-7"/>
              <a:ext cx="381" cy="190"/>
            </a:xfrm>
            <a:custGeom>
              <a:avLst/>
              <a:gdLst>
                <a:gd name="T0" fmla="*/ 247 w 341"/>
                <a:gd name="T1" fmla="*/ 0 h 170"/>
                <a:gd name="T2" fmla="*/ 247 w 341"/>
                <a:gd name="T3" fmla="*/ 0 h 170"/>
                <a:gd name="T4" fmla="*/ 171 w 341"/>
                <a:gd name="T5" fmla="*/ 77 h 170"/>
                <a:gd name="T6" fmla="*/ 94 w 341"/>
                <a:gd name="T7" fmla="*/ 0 h 170"/>
                <a:gd name="T8" fmla="*/ 94 w 341"/>
                <a:gd name="T9" fmla="*/ 0 h 170"/>
                <a:gd name="T10" fmla="*/ 0 w 341"/>
                <a:gd name="T11" fmla="*/ 0 h 170"/>
                <a:gd name="T12" fmla="*/ 0 w 341"/>
                <a:gd name="T13" fmla="*/ 0 h 170"/>
                <a:gd name="T14" fmla="*/ 171 w 341"/>
                <a:gd name="T15" fmla="*/ 170 h 170"/>
                <a:gd name="T16" fmla="*/ 341 w 341"/>
                <a:gd name="T17" fmla="*/ 0 h 170"/>
                <a:gd name="T18" fmla="*/ 341 w 341"/>
                <a:gd name="T19" fmla="*/ 0 h 170"/>
                <a:gd name="T20" fmla="*/ 247 w 3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170">
                  <a:moveTo>
                    <a:pt x="24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42"/>
                    <a:pt x="213" y="77"/>
                    <a:pt x="171" y="77"/>
                  </a:cubicBezTo>
                  <a:cubicBezTo>
                    <a:pt x="128" y="77"/>
                    <a:pt x="94" y="42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77" y="170"/>
                    <a:pt x="171" y="170"/>
                  </a:cubicBezTo>
                  <a:cubicBezTo>
                    <a:pt x="265" y="170"/>
                    <a:pt x="341" y="94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9" name="Freeform 18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bg2">
                <a:alpha val="2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ZA"/>
            </a:p>
          </p:txBody>
        </p:sp>
        <p:sp>
          <p:nvSpPr>
            <p:cNvPr id="10" name="Freeform 19"/>
            <p:cNvSpPr/>
            <p:nvPr userDrawn="1"/>
          </p:nvSpPr>
          <p:spPr bwMode="auto">
            <a:xfrm>
              <a:off x="7036" y="331"/>
              <a:ext cx="647" cy="889"/>
            </a:xfrm>
            <a:custGeom>
              <a:avLst/>
              <a:gdLst>
                <a:gd name="T0" fmla="*/ 242 w 647"/>
                <a:gd name="T1" fmla="*/ 0 h 889"/>
                <a:gd name="T2" fmla="*/ 242 w 647"/>
                <a:gd name="T3" fmla="*/ 0 h 889"/>
                <a:gd name="T4" fmla="*/ 138 w 647"/>
                <a:gd name="T5" fmla="*/ 104 h 889"/>
                <a:gd name="T6" fmla="*/ 138 w 647"/>
                <a:gd name="T7" fmla="*/ 138 h 889"/>
                <a:gd name="T8" fmla="*/ 104 w 647"/>
                <a:gd name="T9" fmla="*/ 138 h 889"/>
                <a:gd name="T10" fmla="*/ 0 w 647"/>
                <a:gd name="T11" fmla="*/ 242 h 889"/>
                <a:gd name="T12" fmla="*/ 0 w 647"/>
                <a:gd name="T13" fmla="*/ 242 h 889"/>
                <a:gd name="T14" fmla="*/ 647 w 647"/>
                <a:gd name="T15" fmla="*/ 889 h 889"/>
                <a:gd name="T16" fmla="*/ 647 w 647"/>
                <a:gd name="T17" fmla="*/ 404 h 889"/>
                <a:gd name="T18" fmla="*/ 242 w 647"/>
                <a:gd name="T19" fmla="*/ 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7" h="889">
                  <a:moveTo>
                    <a:pt x="242" y="0"/>
                  </a:moveTo>
                  <a:lnTo>
                    <a:pt x="242" y="0"/>
                  </a:lnTo>
                  <a:lnTo>
                    <a:pt x="138" y="104"/>
                  </a:lnTo>
                  <a:lnTo>
                    <a:pt x="138" y="138"/>
                  </a:lnTo>
                  <a:lnTo>
                    <a:pt x="104" y="1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647" y="889"/>
                  </a:lnTo>
                  <a:lnTo>
                    <a:pt x="647" y="404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  <p:sp>
          <p:nvSpPr>
            <p:cNvPr id="11" name="Freeform 20"/>
            <p:cNvSpPr/>
            <p:nvPr userDrawn="1"/>
          </p:nvSpPr>
          <p:spPr bwMode="auto">
            <a:xfrm>
              <a:off x="7036" y="331"/>
              <a:ext cx="381" cy="380"/>
            </a:xfrm>
            <a:custGeom>
              <a:avLst/>
              <a:gdLst>
                <a:gd name="T0" fmla="*/ 138 w 381"/>
                <a:gd name="T1" fmla="*/ 0 h 380"/>
                <a:gd name="T2" fmla="*/ 138 w 381"/>
                <a:gd name="T3" fmla="*/ 138 h 380"/>
                <a:gd name="T4" fmla="*/ 0 w 381"/>
                <a:gd name="T5" fmla="*/ 138 h 380"/>
                <a:gd name="T6" fmla="*/ 0 w 381"/>
                <a:gd name="T7" fmla="*/ 242 h 380"/>
                <a:gd name="T8" fmla="*/ 138 w 381"/>
                <a:gd name="T9" fmla="*/ 242 h 380"/>
                <a:gd name="T10" fmla="*/ 138 w 381"/>
                <a:gd name="T11" fmla="*/ 380 h 380"/>
                <a:gd name="T12" fmla="*/ 242 w 381"/>
                <a:gd name="T13" fmla="*/ 380 h 380"/>
                <a:gd name="T14" fmla="*/ 242 w 381"/>
                <a:gd name="T15" fmla="*/ 242 h 380"/>
                <a:gd name="T16" fmla="*/ 381 w 381"/>
                <a:gd name="T17" fmla="*/ 242 h 380"/>
                <a:gd name="T18" fmla="*/ 381 w 381"/>
                <a:gd name="T19" fmla="*/ 138 h 380"/>
                <a:gd name="T20" fmla="*/ 242 w 381"/>
                <a:gd name="T21" fmla="*/ 138 h 380"/>
                <a:gd name="T22" fmla="*/ 242 w 381"/>
                <a:gd name="T23" fmla="*/ 0 h 380"/>
                <a:gd name="T24" fmla="*/ 138 w 381"/>
                <a:gd name="T2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0">
                  <a:moveTo>
                    <a:pt x="138" y="0"/>
                  </a:moveTo>
                  <a:lnTo>
                    <a:pt x="138" y="138"/>
                  </a:lnTo>
                  <a:lnTo>
                    <a:pt x="0" y="138"/>
                  </a:lnTo>
                  <a:lnTo>
                    <a:pt x="0" y="242"/>
                  </a:lnTo>
                  <a:lnTo>
                    <a:pt x="138" y="242"/>
                  </a:lnTo>
                  <a:lnTo>
                    <a:pt x="138" y="380"/>
                  </a:lnTo>
                  <a:lnTo>
                    <a:pt x="242" y="380"/>
                  </a:lnTo>
                  <a:lnTo>
                    <a:pt x="242" y="242"/>
                  </a:lnTo>
                  <a:lnTo>
                    <a:pt x="381" y="242"/>
                  </a:lnTo>
                  <a:lnTo>
                    <a:pt x="381" y="138"/>
                  </a:lnTo>
                  <a:lnTo>
                    <a:pt x="242" y="138"/>
                  </a:lnTo>
                  <a:lnTo>
                    <a:pt x="242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Z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2598" y="2322934"/>
            <a:ext cx="1989728" cy="2699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34966" y="2322934"/>
            <a:ext cx="2306116" cy="26998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harco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3863" y="1726608"/>
            <a:ext cx="2016125" cy="166199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r">
              <a:buFontTx/>
              <a:buNone/>
              <a:defRPr sz="1200" b="1" spc="50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#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11997" y="1385559"/>
            <a:ext cx="4664945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Divider Title is Placed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58500" y="6399718"/>
            <a:ext cx="1015686" cy="147007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227315" y="1607710"/>
            <a:ext cx="0" cy="4039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95436" y="0"/>
            <a:ext cx="8394977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3795436" y="0"/>
            <a:ext cx="1871142" cy="6859586"/>
          </a:xfrm>
          <a:prstGeom prst="rect">
            <a:avLst/>
          </a:prstGeom>
          <a:solidFill>
            <a:srgbClr val="E7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667198" y="2519090"/>
            <a:ext cx="544605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 spc="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01.</a:t>
            </a:r>
            <a:endParaRPr lang="en-US" dirty="0"/>
          </a:p>
        </p:txBody>
      </p:sp>
      <p:sp>
        <p:nvSpPr>
          <p:cNvPr id="9" name="Rectangle 12"/>
          <p:cNvSpPr txBox="1">
            <a:spLocks noChangeArrowheads="1"/>
          </p:cNvSpPr>
          <p:nvPr userDrawn="1"/>
        </p:nvSpPr>
        <p:spPr>
          <a:xfrm>
            <a:off x="4640038" y="1252298"/>
            <a:ext cx="64294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accent1"/>
                </a:solidFill>
                <a:latin typeface="Montserrat" pitchFamily="50" charset="0"/>
              </a:rPr>
              <a:t>PRESENTATION AGENDA</a:t>
            </a:r>
            <a:endParaRPr lang="en-US" altLang="ko-KR" sz="3200" b="1" dirty="0">
              <a:solidFill>
                <a:schemeClr val="accent1"/>
              </a:solidFill>
              <a:latin typeface="Montserrat" pitchFamily="50" charset="0"/>
            </a:endParaRP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667198" y="3267358"/>
            <a:ext cx="544605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 spc="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02.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66243" y="4016373"/>
            <a:ext cx="544605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 spc="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03.</a:t>
            </a:r>
            <a:endParaRPr lang="en-US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243" y="4771441"/>
            <a:ext cx="544605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 spc="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04.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43" y="5522459"/>
            <a:ext cx="544605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 spc="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05.</a:t>
            </a:r>
            <a:endParaRPr lang="en-US" dirty="0"/>
          </a:p>
        </p:txBody>
      </p:sp>
      <p:sp>
        <p:nvSpPr>
          <p:cNvPr id="43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011834" y="2702254"/>
            <a:ext cx="5483972" cy="1911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30" hasCustomPrompt="1"/>
          </p:nvPr>
        </p:nvSpPr>
        <p:spPr>
          <a:xfrm>
            <a:off x="6011462" y="2471465"/>
            <a:ext cx="548530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11462" y="3442498"/>
            <a:ext cx="5483972" cy="1911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32" hasCustomPrompt="1"/>
          </p:nvPr>
        </p:nvSpPr>
        <p:spPr>
          <a:xfrm>
            <a:off x="6011090" y="3211709"/>
            <a:ext cx="548530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11090" y="4179020"/>
            <a:ext cx="5483972" cy="1911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34" hasCustomPrompt="1"/>
          </p:nvPr>
        </p:nvSpPr>
        <p:spPr>
          <a:xfrm>
            <a:off x="6010718" y="3948231"/>
            <a:ext cx="548530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011090" y="4944208"/>
            <a:ext cx="5483972" cy="1911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 Placeholder 46"/>
          <p:cNvSpPr>
            <a:spLocks noGrp="1"/>
          </p:cNvSpPr>
          <p:nvPr>
            <p:ph type="body" sz="quarter" idx="36" hasCustomPrompt="1"/>
          </p:nvPr>
        </p:nvSpPr>
        <p:spPr>
          <a:xfrm>
            <a:off x="6010718" y="4713419"/>
            <a:ext cx="548530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010718" y="5686923"/>
            <a:ext cx="5483972" cy="1911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en-ZA" sz="1100">
                <a:solidFill>
                  <a:schemeClr val="accent5"/>
                </a:solidFill>
                <a:effectLst/>
              </a:defRPr>
            </a:lvl1pPr>
            <a:lvl2pPr marL="4572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ts val="1500"/>
              </a:lnSpc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enter a description of your content here. This text can be replaced with your own text.</a:t>
            </a:r>
            <a:endParaRPr lang="en-Z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Placeholder 46"/>
          <p:cNvSpPr>
            <a:spLocks noGrp="1"/>
          </p:cNvSpPr>
          <p:nvPr>
            <p:ph type="body" sz="quarter" idx="38" hasCustomPrompt="1"/>
          </p:nvPr>
        </p:nvSpPr>
        <p:spPr>
          <a:xfrm>
            <a:off x="6010346" y="5456134"/>
            <a:ext cx="548530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2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HEADING HERE</a:t>
            </a:r>
            <a:endParaRPr lang="en-ZA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Dark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11997" y="1385559"/>
            <a:ext cx="4664945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Divider Title is Placed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58500" y="6399718"/>
            <a:ext cx="1015686" cy="147007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3863" y="1726608"/>
            <a:ext cx="2016125" cy="166199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r">
              <a:buFontTx/>
              <a:buNone/>
              <a:defRPr sz="1200" b="1" spc="50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#</a:t>
            </a:r>
            <a:endParaRPr lang="en-ZA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27315" y="1607710"/>
            <a:ext cx="0" cy="40399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- Med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11997" y="1385559"/>
            <a:ext cx="4664945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Divider Title is Placed over Two Lines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58500" y="6399718"/>
            <a:ext cx="1015686" cy="147007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073863" y="1726608"/>
            <a:ext cx="2016125" cy="166199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r">
              <a:buFontTx/>
              <a:buNone/>
              <a:defRPr sz="1200" b="1" spc="50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#</a:t>
            </a:r>
            <a:endParaRPr lang="en-ZA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27315" y="1607710"/>
            <a:ext cx="0" cy="40399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Page + Shape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 Purpose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5743169" y="909514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- Purpose Statement -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 noEditPoints="1"/>
          </p:cNvSpPr>
          <p:nvPr userDrawn="1"/>
        </p:nvSpPr>
        <p:spPr bwMode="auto">
          <a:xfrm>
            <a:off x="5743169" y="909513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- Purpose Statement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5743169" y="909514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- Large Shap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52341" y="1438192"/>
            <a:ext cx="9175154" cy="4431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SHORT SLIDE HEADING</a:t>
            </a:r>
            <a:endParaRPr lang="en-ZA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1279782" y="6424616"/>
            <a:ext cx="35976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 hangingPunct="1">
              <a:defRPr/>
            </a:pPr>
            <a:fld id="{FFF1A63A-3C88-468D-9DE5-EDAF1F8ED471}" type="slidenum">
              <a:rPr lang="en-GB" sz="650" smtClean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</a:fld>
            <a:endParaRPr lang="en-GB" sz="65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5" name="Straight Connector 15"/>
          <p:cNvCxnSpPr/>
          <p:nvPr userDrawn="1"/>
        </p:nvCxnSpPr>
        <p:spPr>
          <a:xfrm>
            <a:off x="952341" y="2286786"/>
            <a:ext cx="108000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818120"/>
            <a:ext cx="9175154" cy="21582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accent5"/>
                </a:solidFill>
              </a:defRPr>
            </a:lvl1pPr>
            <a:lvl2pPr marL="628650" indent="-171450">
              <a:lnSpc>
                <a:spcPts val="1500"/>
              </a:lnSpc>
              <a:buFont typeface="Calibri" panose="020F0502020204030204" pitchFamily="34" charset="0"/>
              <a:buChar char="+"/>
              <a:defRPr sz="1200">
                <a:solidFill>
                  <a:schemeClr val="accent5"/>
                </a:solidFill>
              </a:defRPr>
            </a:lvl2pPr>
            <a:lvl3pPr marL="10858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accent5"/>
                </a:solidFill>
              </a:defRPr>
            </a:lvl3pPr>
            <a:lvl4pPr marL="15430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accent5"/>
                </a:solidFill>
              </a:defRPr>
            </a:lvl4pPr>
            <a:lvl5pPr marL="2000250" indent="-171450">
              <a:lnSpc>
                <a:spcPts val="1500"/>
              </a:lnSpc>
              <a:buFont typeface="Calibri" panose="020F0502020204030204" pitchFamily="34" charset="0"/>
              <a:buChar char="–"/>
              <a:defRPr sz="1200">
                <a:solidFill>
                  <a:schemeClr val="accent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dirty="0">
                <a:solidFill>
                  <a:schemeClr val="accent5"/>
                </a:solidFill>
                <a:cs typeface="Arial" panose="020B0604020202020204" pitchFamily="34" charset="0"/>
              </a:rPr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  <a:endParaRPr lang="en-US" altLang="ko-KR" sz="1200" dirty="0">
              <a:solidFill>
                <a:schemeClr val="accent5"/>
              </a:solidFill>
              <a:cs typeface="Arial" panose="020B0604020202020204" pitchFamily="34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5159102" y="6424616"/>
            <a:ext cx="612068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600" spc="70" baseline="0" dirty="0">
                <a:solidFill>
                  <a:schemeClr val="accent5">
                    <a:lumMod val="25000"/>
                    <a:lumOff val="75000"/>
                  </a:schemeClr>
                </a:solidFill>
                <a:latin typeface="+mj-lt"/>
              </a:rPr>
              <a:t>CONNECTING PEOPLE + BRANDS + OPPORTUNITIES</a:t>
            </a:r>
            <a:endParaRPr lang="en-US" sz="600" spc="70" baseline="0" dirty="0">
              <a:solidFill>
                <a:schemeClr val="accent5">
                  <a:lumMod val="25000"/>
                  <a:lumOff val="75000"/>
                </a:schemeClr>
              </a:solidFill>
              <a:latin typeface="+mj-lt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11351790" y="6526138"/>
            <a:ext cx="0" cy="333450"/>
          </a:xfrm>
          <a:prstGeom prst="line">
            <a:avLst/>
          </a:prstGeom>
          <a:ln>
            <a:solidFill>
              <a:schemeClr val="accent5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"/>
          <p:cNvSpPr>
            <a:spLocks noEditPoints="1"/>
          </p:cNvSpPr>
          <p:nvPr userDrawn="1"/>
        </p:nvSpPr>
        <p:spPr bwMode="auto">
          <a:xfrm>
            <a:off x="588171" y="211930"/>
            <a:ext cx="704074" cy="95251"/>
          </a:xfrm>
          <a:custGeom>
            <a:avLst/>
            <a:gdLst>
              <a:gd name="T0" fmla="*/ 14 w 227"/>
              <a:gd name="T1" fmla="*/ 6 h 30"/>
              <a:gd name="T2" fmla="*/ 25 w 227"/>
              <a:gd name="T3" fmla="*/ 2 h 30"/>
              <a:gd name="T4" fmla="*/ 1 w 227"/>
              <a:gd name="T5" fmla="*/ 9 h 30"/>
              <a:gd name="T6" fmla="*/ 13 w 227"/>
              <a:gd name="T7" fmla="*/ 24 h 30"/>
              <a:gd name="T8" fmla="*/ 0 w 227"/>
              <a:gd name="T9" fmla="*/ 27 h 30"/>
              <a:gd name="T10" fmla="*/ 26 w 227"/>
              <a:gd name="T11" fmla="*/ 21 h 30"/>
              <a:gd name="T12" fmla="*/ 48 w 227"/>
              <a:gd name="T13" fmla="*/ 17 h 30"/>
              <a:gd name="T14" fmla="*/ 30 w 227"/>
              <a:gd name="T15" fmla="*/ 0 h 30"/>
              <a:gd name="T16" fmla="*/ 38 w 227"/>
              <a:gd name="T17" fmla="*/ 30 h 30"/>
              <a:gd name="T18" fmla="*/ 46 w 227"/>
              <a:gd name="T19" fmla="*/ 27 h 30"/>
              <a:gd name="T20" fmla="*/ 57 w 227"/>
              <a:gd name="T21" fmla="*/ 14 h 30"/>
              <a:gd name="T22" fmla="*/ 65 w 227"/>
              <a:gd name="T23" fmla="*/ 30 h 30"/>
              <a:gd name="T24" fmla="*/ 58 w 227"/>
              <a:gd name="T25" fmla="*/ 0 h 30"/>
              <a:gd name="T26" fmla="*/ 86 w 227"/>
              <a:gd name="T27" fmla="*/ 0 h 30"/>
              <a:gd name="T28" fmla="*/ 86 w 227"/>
              <a:gd name="T29" fmla="*/ 30 h 30"/>
              <a:gd name="T30" fmla="*/ 86 w 227"/>
              <a:gd name="T31" fmla="*/ 0 h 30"/>
              <a:gd name="T32" fmla="*/ 78 w 227"/>
              <a:gd name="T33" fmla="*/ 15 h 30"/>
              <a:gd name="T34" fmla="*/ 94 w 227"/>
              <a:gd name="T35" fmla="*/ 15 h 30"/>
              <a:gd name="T36" fmla="*/ 115 w 227"/>
              <a:gd name="T37" fmla="*/ 0 h 30"/>
              <a:gd name="T38" fmla="*/ 107 w 227"/>
              <a:gd name="T39" fmla="*/ 30 h 30"/>
              <a:gd name="T40" fmla="*/ 129 w 227"/>
              <a:gd name="T41" fmla="*/ 23 h 30"/>
              <a:gd name="T42" fmla="*/ 115 w 227"/>
              <a:gd name="T43" fmla="*/ 0 h 30"/>
              <a:gd name="T44" fmla="*/ 133 w 227"/>
              <a:gd name="T45" fmla="*/ 0 h 30"/>
              <a:gd name="T46" fmla="*/ 156 w 227"/>
              <a:gd name="T47" fmla="*/ 30 h 30"/>
              <a:gd name="T48" fmla="*/ 142 w 227"/>
              <a:gd name="T49" fmla="*/ 23 h 30"/>
              <a:gd name="T50" fmla="*/ 173 w 227"/>
              <a:gd name="T51" fmla="*/ 0 h 30"/>
              <a:gd name="T52" fmla="*/ 169 w 227"/>
              <a:gd name="T53" fmla="*/ 30 h 30"/>
              <a:gd name="T54" fmla="*/ 184 w 227"/>
              <a:gd name="T55" fmla="*/ 24 h 30"/>
              <a:gd name="T56" fmla="*/ 195 w 227"/>
              <a:gd name="T57" fmla="*/ 30 h 30"/>
              <a:gd name="T58" fmla="*/ 173 w 227"/>
              <a:gd name="T59" fmla="*/ 0 h 30"/>
              <a:gd name="T60" fmla="*/ 177 w 227"/>
              <a:gd name="T61" fmla="*/ 8 h 30"/>
              <a:gd name="T62" fmla="*/ 174 w 227"/>
              <a:gd name="T63" fmla="*/ 18 h 30"/>
              <a:gd name="T64" fmla="*/ 219 w 227"/>
              <a:gd name="T65" fmla="*/ 16 h 30"/>
              <a:gd name="T66" fmla="*/ 199 w 227"/>
              <a:gd name="T67" fmla="*/ 0 h 30"/>
              <a:gd name="T68" fmla="*/ 207 w 227"/>
              <a:gd name="T69" fmla="*/ 30 h 30"/>
              <a:gd name="T70" fmla="*/ 220 w 227"/>
              <a:gd name="T71" fmla="*/ 30 h 30"/>
              <a:gd name="T72" fmla="*/ 227 w 227"/>
              <a:gd name="T7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30">
                <a:moveTo>
                  <a:pt x="9" y="9"/>
                </a:moveTo>
                <a:cubicBezTo>
                  <a:pt x="9" y="7"/>
                  <a:pt x="10" y="6"/>
                  <a:pt x="14" y="6"/>
                </a:cubicBezTo>
                <a:cubicBezTo>
                  <a:pt x="16" y="6"/>
                  <a:pt x="19" y="7"/>
                  <a:pt x="22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2" y="0"/>
                  <a:pt x="18" y="0"/>
                  <a:pt x="14" y="0"/>
                </a:cubicBezTo>
                <a:cubicBezTo>
                  <a:pt x="5" y="0"/>
                  <a:pt x="1" y="4"/>
                  <a:pt x="1" y="9"/>
                </a:cubicBezTo>
                <a:cubicBezTo>
                  <a:pt x="1" y="20"/>
                  <a:pt x="18" y="17"/>
                  <a:pt x="18" y="21"/>
                </a:cubicBezTo>
                <a:cubicBezTo>
                  <a:pt x="18" y="23"/>
                  <a:pt x="16" y="24"/>
                  <a:pt x="13" y="24"/>
                </a:cubicBezTo>
                <a:cubicBezTo>
                  <a:pt x="9" y="24"/>
                  <a:pt x="6" y="23"/>
                  <a:pt x="3" y="21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9"/>
                  <a:pt x="8" y="30"/>
                  <a:pt x="13" y="30"/>
                </a:cubicBezTo>
                <a:cubicBezTo>
                  <a:pt x="22" y="30"/>
                  <a:pt x="26" y="26"/>
                  <a:pt x="26" y="21"/>
                </a:cubicBezTo>
                <a:cubicBezTo>
                  <a:pt x="26" y="10"/>
                  <a:pt x="9" y="13"/>
                  <a:pt x="9" y="9"/>
                </a:cubicBezTo>
                <a:close/>
                <a:moveTo>
                  <a:pt x="48" y="17"/>
                </a:moveTo>
                <a:cubicBezTo>
                  <a:pt x="37" y="0"/>
                  <a:pt x="37" y="0"/>
                  <a:pt x="3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14"/>
                  <a:pt x="38" y="14"/>
                  <a:pt x="38" y="14"/>
                </a:cubicBezTo>
                <a:cubicBezTo>
                  <a:pt x="46" y="27"/>
                  <a:pt x="46" y="27"/>
                  <a:pt x="46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30"/>
                  <a:pt x="57" y="30"/>
                  <a:pt x="57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0"/>
                  <a:pt x="65" y="0"/>
                  <a:pt x="65" y="0"/>
                </a:cubicBezTo>
                <a:cubicBezTo>
                  <a:pt x="58" y="0"/>
                  <a:pt x="58" y="0"/>
                  <a:pt x="58" y="0"/>
                </a:cubicBezTo>
                <a:lnTo>
                  <a:pt x="48" y="17"/>
                </a:lnTo>
                <a:close/>
                <a:moveTo>
                  <a:pt x="86" y="0"/>
                </a:moveTo>
                <a:cubicBezTo>
                  <a:pt x="76" y="0"/>
                  <a:pt x="69" y="6"/>
                  <a:pt x="69" y="15"/>
                </a:cubicBezTo>
                <a:cubicBezTo>
                  <a:pt x="69" y="24"/>
                  <a:pt x="76" y="30"/>
                  <a:pt x="86" y="30"/>
                </a:cubicBezTo>
                <a:cubicBezTo>
                  <a:pt x="95" y="30"/>
                  <a:pt x="102" y="24"/>
                  <a:pt x="102" y="15"/>
                </a:cubicBezTo>
                <a:cubicBezTo>
                  <a:pt x="102" y="6"/>
                  <a:pt x="95" y="0"/>
                  <a:pt x="86" y="0"/>
                </a:cubicBezTo>
                <a:close/>
                <a:moveTo>
                  <a:pt x="86" y="23"/>
                </a:moveTo>
                <a:cubicBezTo>
                  <a:pt x="81" y="23"/>
                  <a:pt x="78" y="20"/>
                  <a:pt x="78" y="15"/>
                </a:cubicBezTo>
                <a:cubicBezTo>
                  <a:pt x="78" y="10"/>
                  <a:pt x="81" y="6"/>
                  <a:pt x="86" y="6"/>
                </a:cubicBezTo>
                <a:cubicBezTo>
                  <a:pt x="90" y="6"/>
                  <a:pt x="94" y="10"/>
                  <a:pt x="94" y="15"/>
                </a:cubicBezTo>
                <a:cubicBezTo>
                  <a:pt x="94" y="20"/>
                  <a:pt x="90" y="23"/>
                  <a:pt x="86" y="23"/>
                </a:cubicBezTo>
                <a:close/>
                <a:moveTo>
                  <a:pt x="115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0"/>
                </a:lnTo>
                <a:close/>
                <a:moveTo>
                  <a:pt x="142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42" y="23"/>
                  <a:pt x="142" y="23"/>
                  <a:pt x="142" y="23"/>
                </a:cubicBezTo>
                <a:lnTo>
                  <a:pt x="142" y="0"/>
                </a:lnTo>
                <a:close/>
                <a:moveTo>
                  <a:pt x="173" y="0"/>
                </a:moveTo>
                <a:cubicBezTo>
                  <a:pt x="160" y="30"/>
                  <a:pt x="160" y="30"/>
                  <a:pt x="160" y="30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84" y="24"/>
                  <a:pt x="184" y="24"/>
                  <a:pt x="184" y="24"/>
                </a:cubicBezTo>
                <a:cubicBezTo>
                  <a:pt x="186" y="30"/>
                  <a:pt x="186" y="30"/>
                  <a:pt x="186" y="30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82" y="0"/>
                  <a:pt x="182" y="0"/>
                  <a:pt x="182" y="0"/>
                </a:cubicBezTo>
                <a:lnTo>
                  <a:pt x="173" y="0"/>
                </a:lnTo>
                <a:close/>
                <a:moveTo>
                  <a:pt x="174" y="18"/>
                </a:moveTo>
                <a:cubicBezTo>
                  <a:pt x="177" y="8"/>
                  <a:pt x="177" y="8"/>
                  <a:pt x="177" y="8"/>
                </a:cubicBezTo>
                <a:cubicBezTo>
                  <a:pt x="181" y="18"/>
                  <a:pt x="181" y="18"/>
                  <a:pt x="181" y="18"/>
                </a:cubicBezTo>
                <a:lnTo>
                  <a:pt x="174" y="18"/>
                </a:lnTo>
                <a:close/>
                <a:moveTo>
                  <a:pt x="219" y="0"/>
                </a:moveTo>
                <a:cubicBezTo>
                  <a:pt x="219" y="16"/>
                  <a:pt x="219" y="16"/>
                  <a:pt x="219" y="16"/>
                </a:cubicBezTo>
                <a:cubicBezTo>
                  <a:pt x="206" y="0"/>
                  <a:pt x="206" y="0"/>
                  <a:pt x="20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14"/>
                  <a:pt x="207" y="14"/>
                  <a:pt x="207" y="14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7" y="0"/>
                  <a:pt x="227" y="0"/>
                  <a:pt x="227" y="0"/>
                </a:cubicBezTo>
                <a:lnTo>
                  <a:pt x="219" y="0"/>
                </a:ln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ZA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0.jpeg"/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image" Target="../media/image5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image" Target="../media/image57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image" Target="../media/image6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389" y="4653451"/>
            <a:ext cx="6483009" cy="1217930"/>
          </a:xfrm>
        </p:spPr>
        <p:txBody>
          <a:bodyPr/>
          <a:lstStyle/>
          <a:p>
            <a:r>
              <a:rPr lang="en-ZA" b="1" dirty="0"/>
              <a:t>Welcome</a:t>
            </a:r>
            <a:r>
              <a:rPr lang="en-US" altLang="en-ZA" dirty="0"/>
              <a:t> </a:t>
            </a:r>
            <a:br>
              <a:rPr lang="en-US" altLang="en-ZA" dirty="0"/>
            </a:br>
            <a:r>
              <a:rPr lang="en-US" altLang="en-ZA" sz="2400" b="1" dirty="0"/>
              <a:t>Gray Articles </a:t>
            </a:r>
            <a:br>
              <a:rPr lang="en-US" altLang="en-ZA" sz="2400" b="1" dirty="0"/>
            </a:br>
            <a:r>
              <a:rPr lang="en-US" altLang="en-ZA" sz="2400" b="1" dirty="0"/>
              <a:t>Carrefour Fortress</a:t>
            </a:r>
            <a:endParaRPr lang="en-US" altLang="en-ZA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50385" y="185420"/>
            <a:ext cx="24847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u="sng">
                <a:sym typeface="+mn-ea"/>
              </a:rPr>
              <a:t>Channal Carrefour</a:t>
            </a:r>
            <a:endParaRPr lang="en-US"/>
          </a:p>
        </p:txBody>
      </p:sp>
      <p:pic>
        <p:nvPicPr>
          <p:cNvPr id="5" name="Picture 4" descr="WhatsApp Image 2021-11-28 at 1.56.31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610235"/>
            <a:ext cx="4081780" cy="496760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047" y="3429635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 descr="WhatsApp Image 2021-11-28 at 1.56.31 PM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610235"/>
            <a:ext cx="3857625" cy="49676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5885" y="5577840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Lifebuoy Hand cleaning Spray 100ml</a:t>
            </a:r>
            <a:endParaRPr lang="en-US"/>
          </a:p>
        </p:txBody>
      </p:sp>
      <p:pic>
        <p:nvPicPr>
          <p:cNvPr id="10" name="Picture 9" descr="WhatsApp Image 2021-11-28 at 1.56.31 PM (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40" y="610870"/>
            <a:ext cx="4066540" cy="49669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 flipH="1">
            <a:off x="4223385" y="5589905"/>
            <a:ext cx="4007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Lux Bodywash Magical Beauty 250ml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331835" y="5577840"/>
            <a:ext cx="3749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Lux Bodywash Soft Touch</a:t>
            </a:r>
            <a:endParaRPr lang="en-US"/>
          </a:p>
          <a:p>
            <a:pPr algn="ctr"/>
            <a:r>
              <a:rPr lang="en-US"/>
              <a:t> 250ml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93895" y="257175"/>
            <a:ext cx="20726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u="sng">
                <a:sym typeface="+mn-ea"/>
              </a:rPr>
              <a:t>Channal Metro</a:t>
            </a:r>
            <a:endParaRPr lang="en-US"/>
          </a:p>
        </p:txBody>
      </p:sp>
      <p:pic>
        <p:nvPicPr>
          <p:cNvPr id="6" name="Picture 5" descr="WhatsApp Image 2021-11-28 at 3.49.42 PM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765175"/>
            <a:ext cx="3947160" cy="4932680"/>
          </a:xfrm>
          <a:prstGeom prst="rect">
            <a:avLst/>
          </a:prstGeom>
        </p:spPr>
      </p:pic>
      <p:pic>
        <p:nvPicPr>
          <p:cNvPr id="7" name="Picture 6" descr="WhatsApp Image 2021-11-28 at 3.49.42 PM (1)"/>
          <p:cNvPicPr>
            <a:picLocks noChangeAspect="1"/>
          </p:cNvPicPr>
          <p:nvPr/>
        </p:nvPicPr>
        <p:blipFill>
          <a:blip r:embed="rId2"/>
          <a:srcRect b="19984"/>
          <a:stretch>
            <a:fillRect/>
          </a:stretch>
        </p:blipFill>
        <p:spPr>
          <a:xfrm>
            <a:off x="8177530" y="765175"/>
            <a:ext cx="3930650" cy="4897120"/>
          </a:xfrm>
          <a:prstGeom prst="rect">
            <a:avLst/>
          </a:prstGeom>
        </p:spPr>
      </p:pic>
      <p:pic>
        <p:nvPicPr>
          <p:cNvPr id="14" name="Picture 13" descr="WhatsApp Image 2021-11-28 at 3.49.42 PM (2)"/>
          <p:cNvPicPr>
            <a:picLocks noChangeAspect="1"/>
          </p:cNvPicPr>
          <p:nvPr/>
        </p:nvPicPr>
        <p:blipFill>
          <a:blip r:embed="rId3"/>
          <a:srcRect b="27620"/>
          <a:stretch>
            <a:fillRect/>
          </a:stretch>
        </p:blipFill>
        <p:spPr>
          <a:xfrm>
            <a:off x="4150360" y="786130"/>
            <a:ext cx="3942080" cy="48755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61155" y="6014085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Ponds Bright Beauty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 Facewash 100gm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240395" y="6022340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Ponds White Beauty Night</a:t>
            </a:r>
            <a:endParaRPr lang="en-US"/>
          </a:p>
          <a:p>
            <a:pPr algn="ctr"/>
            <a:r>
              <a:rPr lang="en-US">
                <a:sym typeface="+mn-ea"/>
              </a:rPr>
              <a:t> Cream 50gm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90500" y="5911850"/>
            <a:ext cx="3917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Ponds Clear Solutions 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 Facewash 100gm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93895" y="257175"/>
            <a:ext cx="20726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u="sng">
                <a:sym typeface="+mn-ea"/>
              </a:rPr>
              <a:t>Channal Metro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8110" y="6021070"/>
            <a:ext cx="3867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Ponds Toneup Cream 50gm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1155" y="6014085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Tresemme Shampoo Keratin</a:t>
            </a:r>
            <a:endParaRPr lang="en-US"/>
          </a:p>
          <a:p>
            <a:pPr algn="ctr"/>
            <a:r>
              <a:rPr lang="en-US">
                <a:sym typeface="+mn-ea"/>
              </a:rPr>
              <a:t>Smooth 400ml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183245" y="6035040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Tresemme Conditioner Biotin 700ml</a:t>
            </a:r>
            <a:endParaRPr lang="en-US"/>
          </a:p>
        </p:txBody>
      </p:sp>
      <p:pic>
        <p:nvPicPr>
          <p:cNvPr id="11" name="Picture 10" descr="WhatsApp Image 2021-11-28 at 4.21.20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0" y="735330"/>
            <a:ext cx="3910965" cy="4926965"/>
          </a:xfrm>
          <a:prstGeom prst="rect">
            <a:avLst/>
          </a:prstGeom>
        </p:spPr>
      </p:pic>
      <p:pic>
        <p:nvPicPr>
          <p:cNvPr id="12" name="Picture 11" descr="WhatsApp Image 2021-11-28 at 4.21.20 PM"/>
          <p:cNvPicPr>
            <a:picLocks noChangeAspect="1"/>
          </p:cNvPicPr>
          <p:nvPr/>
        </p:nvPicPr>
        <p:blipFill>
          <a:blip r:embed="rId2"/>
          <a:srcRect l="4680" b="23118"/>
          <a:stretch>
            <a:fillRect/>
          </a:stretch>
        </p:blipFill>
        <p:spPr>
          <a:xfrm>
            <a:off x="4180205" y="730250"/>
            <a:ext cx="3749040" cy="4911725"/>
          </a:xfrm>
          <a:prstGeom prst="rect">
            <a:avLst/>
          </a:prstGeom>
        </p:spPr>
      </p:pic>
      <p:pic>
        <p:nvPicPr>
          <p:cNvPr id="13" name="Picture 12" descr="WhatsApp Image 2021-11-28 at 4.21.4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" y="717550"/>
            <a:ext cx="3951605" cy="49828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93895" y="257175"/>
            <a:ext cx="20726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u="sng">
                <a:sym typeface="+mn-ea"/>
              </a:rPr>
              <a:t>Channal Metro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8110" y="5877560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Lux Bodywash Soft Touch</a:t>
            </a:r>
            <a:endParaRPr lang="en-US"/>
          </a:p>
          <a:p>
            <a:pPr algn="ctr"/>
            <a:r>
              <a:rPr lang="en-US">
                <a:sym typeface="+mn-ea"/>
              </a:rPr>
              <a:t> 250ml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50360" y="5878830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Lux Bodywash Magical 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Beauty 250ml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150225" y="5949315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Dove Shampoo Smoothing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 Ritual 355ml</a:t>
            </a:r>
            <a:endParaRPr lang="en-US"/>
          </a:p>
        </p:txBody>
      </p:sp>
      <p:pic>
        <p:nvPicPr>
          <p:cNvPr id="6" name="Picture 5" descr="WhatsApp Image 2021-11-28 at 3.49.42 PM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765810"/>
            <a:ext cx="3935730" cy="4848225"/>
          </a:xfrm>
          <a:prstGeom prst="rect">
            <a:avLst/>
          </a:prstGeom>
        </p:spPr>
      </p:pic>
      <p:pic>
        <p:nvPicPr>
          <p:cNvPr id="7" name="Picture 6" descr="WhatsApp Image 2021-11-28 at 3.49.42 PM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05" y="765810"/>
            <a:ext cx="3949700" cy="4868545"/>
          </a:xfrm>
          <a:prstGeom prst="rect">
            <a:avLst/>
          </a:prstGeom>
        </p:spPr>
      </p:pic>
      <p:pic>
        <p:nvPicPr>
          <p:cNvPr id="11" name="Picture 10" descr="WhatsApp Image 2021-11-28 at 4.29.25 PM"/>
          <p:cNvPicPr>
            <a:picLocks noChangeAspect="1"/>
          </p:cNvPicPr>
          <p:nvPr/>
        </p:nvPicPr>
        <p:blipFill>
          <a:blip r:embed="rId3"/>
          <a:srcRect r="4870" b="16420"/>
          <a:stretch>
            <a:fillRect/>
          </a:stretch>
        </p:blipFill>
        <p:spPr>
          <a:xfrm>
            <a:off x="8110855" y="621665"/>
            <a:ext cx="3963670" cy="50406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93895" y="257175"/>
            <a:ext cx="20726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u="sng">
                <a:sym typeface="+mn-ea"/>
              </a:rPr>
              <a:t>Channal Metro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8110" y="5949315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Dove Shampoo Reparing 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Ritual 355ml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1155" y="6014085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Dove Shampoo Purify &amp;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 Strengthen 355ml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150860" y="6021070"/>
            <a:ext cx="3867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Dove Shampoo Smoothing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  Moisture 355ml</a:t>
            </a:r>
            <a:endParaRPr lang="en-US"/>
          </a:p>
        </p:txBody>
      </p:sp>
      <p:pic>
        <p:nvPicPr>
          <p:cNvPr id="2" name="Picture 1" descr="WhatsApp Image 2021-11-28 at 4.29.25 PM (1)"/>
          <p:cNvPicPr>
            <a:picLocks noChangeAspect="1"/>
          </p:cNvPicPr>
          <p:nvPr/>
        </p:nvPicPr>
        <p:blipFill>
          <a:blip r:embed="rId1"/>
          <a:srcRect r="7495" b="23097"/>
          <a:stretch>
            <a:fillRect/>
          </a:stretch>
        </p:blipFill>
        <p:spPr>
          <a:xfrm>
            <a:off x="47625" y="717550"/>
            <a:ext cx="3754755" cy="4820920"/>
          </a:xfrm>
          <a:prstGeom prst="rect">
            <a:avLst/>
          </a:prstGeom>
        </p:spPr>
      </p:pic>
      <p:pic>
        <p:nvPicPr>
          <p:cNvPr id="3" name="Picture 2" descr="WhatsApp Image 2021-11-28 at 4.29.25 PM (2)"/>
          <p:cNvPicPr>
            <a:picLocks noChangeAspect="1"/>
          </p:cNvPicPr>
          <p:nvPr/>
        </p:nvPicPr>
        <p:blipFill>
          <a:blip r:embed="rId2"/>
          <a:srcRect l="31692" r="7900" b="14644"/>
          <a:stretch>
            <a:fillRect/>
          </a:stretch>
        </p:blipFill>
        <p:spPr>
          <a:xfrm>
            <a:off x="8050530" y="765175"/>
            <a:ext cx="4067810" cy="4850765"/>
          </a:xfrm>
          <a:prstGeom prst="rect">
            <a:avLst/>
          </a:prstGeom>
        </p:spPr>
      </p:pic>
      <p:pic>
        <p:nvPicPr>
          <p:cNvPr id="5" name="Picture 4" descr="WhatsApp Image 2021-11-28 at 4.29.25 PM (3)"/>
          <p:cNvPicPr>
            <a:picLocks noChangeAspect="1"/>
          </p:cNvPicPr>
          <p:nvPr/>
        </p:nvPicPr>
        <p:blipFill>
          <a:blip r:embed="rId3"/>
          <a:srcRect r="9343" b="15277"/>
          <a:stretch>
            <a:fillRect/>
          </a:stretch>
        </p:blipFill>
        <p:spPr>
          <a:xfrm>
            <a:off x="3893820" y="765175"/>
            <a:ext cx="4115435" cy="48507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4"/>
          </p:nvPr>
        </p:nvSpPr>
        <p:spPr>
          <a:xfrm>
            <a:off x="3718941" y="5937579"/>
            <a:ext cx="4752529" cy="110800"/>
          </a:xfrm>
        </p:spPr>
        <p:txBody>
          <a:bodyPr/>
          <a:lstStyle/>
          <a:p>
            <a:r>
              <a:rPr lang="en-US" dirty="0"/>
              <a:t>NAME SURNAME   |   +27 000 0000   |   name.surname@smollan.com</a:t>
            </a:r>
            <a:endParaRPr lang="en-Z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390265" y="117475"/>
            <a:ext cx="5409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u="sng"/>
              <a:t>Channal Carrefour</a:t>
            </a:r>
            <a:endParaRPr lang="en-US" sz="3200" b="1" u="sng"/>
          </a:p>
        </p:txBody>
      </p:sp>
      <p:pic>
        <p:nvPicPr>
          <p:cNvPr id="4" name="Picture 3" descr="WhatsApp Image 2021-11-28 at 11.43.31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765175"/>
            <a:ext cx="3843655" cy="5086350"/>
          </a:xfrm>
          <a:prstGeom prst="rect">
            <a:avLst/>
          </a:prstGeom>
        </p:spPr>
      </p:pic>
      <p:pic>
        <p:nvPicPr>
          <p:cNvPr id="5" name="Picture 4" descr="WhatsApp Image 2021-11-28 at 11.43.31 AM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0" y="765810"/>
            <a:ext cx="3917950" cy="50850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675" y="5877560"/>
            <a:ext cx="3808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Ponds White Beauty Night</a:t>
            </a:r>
            <a:endParaRPr lang="en-US"/>
          </a:p>
          <a:p>
            <a:pPr algn="ctr"/>
            <a:r>
              <a:rPr lang="en-US"/>
              <a:t> Cream 50gm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934460" y="5851525"/>
            <a:ext cx="3989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Ponds Age Miricle Night </a:t>
            </a:r>
            <a:endParaRPr lang="en-US"/>
          </a:p>
          <a:p>
            <a:pPr algn="ctr"/>
            <a:r>
              <a:rPr lang="en-US"/>
              <a:t>Cream 50gm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030845" y="5878195"/>
            <a:ext cx="400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Ponds White Beauty Face</a:t>
            </a:r>
            <a:endParaRPr lang="en-US"/>
          </a:p>
          <a:p>
            <a:pPr algn="ctr"/>
            <a:r>
              <a:rPr lang="en-US"/>
              <a:t> Wash  50GM</a:t>
            </a:r>
            <a:endParaRPr lang="en-US"/>
          </a:p>
        </p:txBody>
      </p:sp>
      <p:pic>
        <p:nvPicPr>
          <p:cNvPr id="22" name="Picture 21" descr="WhatsApp Image 2021-11-28 at 11.43.31 AM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765810"/>
            <a:ext cx="3993515" cy="50850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390265" y="117475"/>
            <a:ext cx="5409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u="sng"/>
              <a:t>Channal Carrefour</a:t>
            </a:r>
            <a:endParaRPr lang="en-US" sz="3200" b="1" u="sng"/>
          </a:p>
        </p:txBody>
      </p:sp>
      <p:pic>
        <p:nvPicPr>
          <p:cNvPr id="6" name="Picture 5" descr="WhatsApp Image 2021-11-28 at 11.43.30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1490" y="693420"/>
            <a:ext cx="3880485" cy="52533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040" y="5949950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Ponds Pure Bright Face wash </a:t>
            </a:r>
            <a:endParaRPr lang="en-US"/>
          </a:p>
          <a:p>
            <a:pPr algn="ctr"/>
            <a:r>
              <a:rPr lang="en-US"/>
              <a:t>50gm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121150" y="5946775"/>
            <a:ext cx="3902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Ponds Oil Control Facewash</a:t>
            </a:r>
            <a:endParaRPr lang="en-US"/>
          </a:p>
          <a:p>
            <a:pPr algn="ctr"/>
            <a:r>
              <a:rPr lang="en-US"/>
              <a:t> 50gm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110855" y="5946775"/>
            <a:ext cx="3716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Ponds White Bright Face</a:t>
            </a:r>
            <a:endParaRPr lang="en-US"/>
          </a:p>
          <a:p>
            <a:pPr algn="ctr"/>
            <a:r>
              <a:rPr lang="en-US"/>
              <a:t> Wash  50gm</a:t>
            </a:r>
            <a:endParaRPr lang="en-US"/>
          </a:p>
        </p:txBody>
      </p:sp>
      <p:pic>
        <p:nvPicPr>
          <p:cNvPr id="2" name="Picture 1" descr="WhatsApp Image 2021-11-28 at 11.43.31 AM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" y="645795"/>
            <a:ext cx="3997960" cy="5300980"/>
          </a:xfrm>
          <a:prstGeom prst="rect">
            <a:avLst/>
          </a:prstGeom>
        </p:spPr>
      </p:pic>
      <p:pic>
        <p:nvPicPr>
          <p:cNvPr id="8" name="Picture 7" descr="WhatsApp Image 2021-11-28 at 11.43.30 A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45" y="660400"/>
            <a:ext cx="3902710" cy="52870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07840" y="246380"/>
            <a:ext cx="2720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 u="sng">
                <a:sym typeface="+mn-ea"/>
              </a:rPr>
              <a:t>Channal Carrefour</a:t>
            </a:r>
            <a:endParaRPr lang="en-US"/>
          </a:p>
        </p:txBody>
      </p:sp>
      <p:pic>
        <p:nvPicPr>
          <p:cNvPr id="3" name="Picture 2" descr="WhatsApp Image 2021-11-28 at 11.43.31 AM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802005"/>
            <a:ext cx="4029075" cy="4842510"/>
          </a:xfrm>
          <a:prstGeom prst="rect">
            <a:avLst/>
          </a:prstGeom>
        </p:spPr>
      </p:pic>
      <p:pic>
        <p:nvPicPr>
          <p:cNvPr id="5" name="Picture 4" descr="WhatsApp Image 2021-11-28 at 11.43.31 AM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795020"/>
            <a:ext cx="3973195" cy="4841875"/>
          </a:xfrm>
          <a:prstGeom prst="rect">
            <a:avLst/>
          </a:prstGeom>
        </p:spPr>
      </p:pic>
      <p:pic>
        <p:nvPicPr>
          <p:cNvPr id="6" name="Picture 5" descr="WhatsApp Image 2021-11-28 at 11.43.31 AM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15" y="765810"/>
            <a:ext cx="3811270" cy="485648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48590" y="5661660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Lifebuoy Shampoo Netto </a:t>
            </a:r>
            <a:endParaRPr lang="en-US"/>
          </a:p>
          <a:p>
            <a:pPr algn="ctr"/>
            <a:r>
              <a:rPr lang="en-US"/>
              <a:t>340ml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43705" y="5622290"/>
            <a:ext cx="3972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Lifebuoy</a:t>
            </a:r>
            <a:r>
              <a:rPr lang="en-US">
                <a:sym typeface="+mn-ea"/>
              </a:rPr>
              <a:t>y Shampoo</a:t>
            </a:r>
            <a:r>
              <a:rPr lang="en-US"/>
              <a:t> 340ml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327390" y="5622290"/>
            <a:ext cx="3972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 Clear Shampoo 250ml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07840" y="246380"/>
            <a:ext cx="2720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 u="sng">
                <a:sym typeface="+mn-ea"/>
              </a:rPr>
              <a:t>Channal Carrefour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5405" y="5607685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Clear Shampoo Icecool</a:t>
            </a:r>
            <a:endParaRPr lang="en-US"/>
          </a:p>
          <a:p>
            <a:pPr algn="ctr"/>
            <a:r>
              <a:rPr lang="en-US"/>
              <a:t> Menthol 250ml</a:t>
            </a:r>
            <a:endParaRPr lang="en-US"/>
          </a:p>
        </p:txBody>
      </p:sp>
      <p:pic>
        <p:nvPicPr>
          <p:cNvPr id="7" name="Picture 6" descr="WhatsApp Image 2021-11-28 at 11.43.31 AM 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795020"/>
            <a:ext cx="4074795" cy="4785360"/>
          </a:xfrm>
          <a:prstGeom prst="rect">
            <a:avLst/>
          </a:prstGeom>
        </p:spPr>
      </p:pic>
      <p:pic>
        <p:nvPicPr>
          <p:cNvPr id="8" name="Picture 7" descr="WhatsApp Image 2021-11-28 at 11.43.31 AM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15" y="780415"/>
            <a:ext cx="4019550" cy="4827270"/>
          </a:xfrm>
          <a:prstGeom prst="rect">
            <a:avLst/>
          </a:prstGeom>
        </p:spPr>
      </p:pic>
      <p:pic>
        <p:nvPicPr>
          <p:cNvPr id="9" name="Picture 8" descr="WhatsApp Image 2021-11-28 at 11.43.31 AM (1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780415"/>
            <a:ext cx="3800475" cy="48272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4183380" y="5621655"/>
            <a:ext cx="39630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Clear Shampoo Scalp Control  250ml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291830" y="5662295"/>
            <a:ext cx="3694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Dove Shampoo Thickening 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355ml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07840" y="246380"/>
            <a:ext cx="2720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 u="sng">
                <a:sym typeface="+mn-ea"/>
              </a:rPr>
              <a:t>Channal Carrefour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22750" y="5662295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Dove Conditioner Colour Care 200ml</a:t>
            </a:r>
            <a:endParaRPr lang="en-US"/>
          </a:p>
        </p:txBody>
      </p:sp>
      <p:pic>
        <p:nvPicPr>
          <p:cNvPr id="9" name="Picture 8" descr="WhatsApp Image 2021-11-28 at 11.43.31 AM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0" y="780415"/>
            <a:ext cx="3800475" cy="4827270"/>
          </a:xfrm>
          <a:prstGeom prst="rect">
            <a:avLst/>
          </a:prstGeom>
        </p:spPr>
      </p:pic>
      <p:pic>
        <p:nvPicPr>
          <p:cNvPr id="3" name="Picture 2" descr="WhatsApp Image 2021-11-28 at 11.43.31 AM (1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" y="765810"/>
            <a:ext cx="4075430" cy="4841240"/>
          </a:xfrm>
          <a:prstGeom prst="rect">
            <a:avLst/>
          </a:prstGeom>
        </p:spPr>
      </p:pic>
      <p:pic>
        <p:nvPicPr>
          <p:cNvPr id="4" name="Picture 3" descr="WhatsApp Image 2021-11-28 at 11.43.31 AM (1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0" y="765175"/>
            <a:ext cx="4018915" cy="48279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3025" y="5607685"/>
            <a:ext cx="3933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Dove Shampoo Smoothing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 Ritual 355ml</a:t>
            </a:r>
            <a:endParaRPr lang="en-US">
              <a:sym typeface="+mn-ea"/>
            </a:endParaRPr>
          </a:p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95640" y="5589905"/>
            <a:ext cx="3782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Dove Shampoo Thickening 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355ml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07840" y="246380"/>
            <a:ext cx="2720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 u="sng">
                <a:sym typeface="+mn-ea"/>
              </a:rPr>
              <a:t>Channal Carrefour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6040" y="5607685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Tresemme Conditioner Keratin</a:t>
            </a:r>
            <a:endParaRPr lang="en-US"/>
          </a:p>
          <a:p>
            <a:pPr algn="ctr"/>
            <a:r>
              <a:rPr lang="en-US"/>
              <a:t>Smooth 700ml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052570" y="5589905"/>
            <a:ext cx="3972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Tresemme Conditioner Keratin</a:t>
            </a:r>
            <a:endParaRPr lang="en-US"/>
          </a:p>
          <a:p>
            <a:pPr algn="ctr"/>
            <a:r>
              <a:rPr lang="en-US">
                <a:sym typeface="+mn-ea"/>
              </a:rPr>
              <a:t>Smooth 400ml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020050" y="5607050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Tresemme Shampoo Nourish &amp; Replenish 400ml</a:t>
            </a:r>
            <a:endParaRPr lang="en-US"/>
          </a:p>
        </p:txBody>
      </p:sp>
      <p:pic>
        <p:nvPicPr>
          <p:cNvPr id="5" name="Picture 4" descr="WhatsApp Image 2021-11-28 at 11.43.31 AM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837565"/>
            <a:ext cx="3871595" cy="4769485"/>
          </a:xfrm>
          <a:prstGeom prst="rect">
            <a:avLst/>
          </a:prstGeom>
        </p:spPr>
      </p:pic>
      <p:pic>
        <p:nvPicPr>
          <p:cNvPr id="6" name="Picture 5" descr="WhatsApp Image 2021-11-28 at 11.43.31 AM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" y="837565"/>
            <a:ext cx="3862705" cy="4756150"/>
          </a:xfrm>
          <a:prstGeom prst="rect">
            <a:avLst/>
          </a:prstGeom>
        </p:spPr>
      </p:pic>
      <p:pic>
        <p:nvPicPr>
          <p:cNvPr id="7" name="Picture 6" descr="WhatsApp Image 2021-11-28 at 11.43.31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837565"/>
            <a:ext cx="4079240" cy="4770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50360" y="260985"/>
            <a:ext cx="2720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 u="sng">
                <a:sym typeface="+mn-ea"/>
              </a:rPr>
              <a:t>Channal Carrefour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6355" y="5607685"/>
            <a:ext cx="3841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Tresemme Shampoo Keratin</a:t>
            </a:r>
            <a:endParaRPr lang="en-US"/>
          </a:p>
          <a:p>
            <a:pPr algn="ctr"/>
            <a:r>
              <a:rPr lang="en-US">
                <a:sym typeface="+mn-ea"/>
              </a:rPr>
              <a:t>Smooth 400ml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078605" y="5589905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Tresemme Conditioner Biotin</a:t>
            </a:r>
            <a:r>
              <a:rPr lang="en-US" baseline="-25000">
                <a:sym typeface="+mn-ea"/>
              </a:rPr>
              <a:t> </a:t>
            </a:r>
            <a:r>
              <a:rPr lang="en-US">
                <a:sym typeface="+mn-ea"/>
              </a:rPr>
              <a:t>400ml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068945" y="5589905"/>
            <a:ext cx="3972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Sunsilk Shampoo Ad 650ml</a:t>
            </a:r>
            <a:endParaRPr lang="en-US"/>
          </a:p>
        </p:txBody>
      </p:sp>
      <p:pic>
        <p:nvPicPr>
          <p:cNvPr id="3" name="Picture 2" descr="WhatsApp Image 2021-11-28 at 11.43.31 A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837565"/>
            <a:ext cx="3839845" cy="4770120"/>
          </a:xfrm>
          <a:prstGeom prst="rect">
            <a:avLst/>
          </a:prstGeom>
        </p:spPr>
      </p:pic>
      <p:pic>
        <p:nvPicPr>
          <p:cNvPr id="4" name="Picture 3" descr="WhatsApp Image 2021-11-28 at 11.43.31 AM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05" y="837565"/>
            <a:ext cx="3843655" cy="4770120"/>
          </a:xfrm>
          <a:prstGeom prst="rect">
            <a:avLst/>
          </a:prstGeom>
        </p:spPr>
      </p:pic>
      <p:pic>
        <p:nvPicPr>
          <p:cNvPr id="8" name="Picture 7" descr="WhatsApp Image 2021-11-28 at 11.43.31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837565"/>
            <a:ext cx="3988435" cy="4770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07840" y="246380"/>
            <a:ext cx="2720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 u="sng">
                <a:sym typeface="+mn-ea"/>
              </a:rPr>
              <a:t>Channal Carrefour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06045" y="5607685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Sunsilk Shampoo Clean &amp;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 Fresh 650ml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085590" y="5593715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Sunsilk Shampoo Smooth &amp;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Mangeable  650ml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122920" y="5571490"/>
            <a:ext cx="397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Sunsilk Shampoo damage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 restore  650ml</a:t>
            </a:r>
            <a:endParaRPr lang="en-US"/>
          </a:p>
        </p:txBody>
      </p:sp>
      <p:pic>
        <p:nvPicPr>
          <p:cNvPr id="5" name="Picture 4" descr="WhatsApp Image 2021-11-28 at 11.43.31 AM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837565"/>
            <a:ext cx="3978910" cy="4770120"/>
          </a:xfrm>
          <a:prstGeom prst="rect">
            <a:avLst/>
          </a:prstGeom>
        </p:spPr>
      </p:pic>
      <p:pic>
        <p:nvPicPr>
          <p:cNvPr id="6" name="Picture 5" descr="WhatsApp Image 2021-11-28 at 11.43.31 AM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05" y="801370"/>
            <a:ext cx="3979545" cy="4770120"/>
          </a:xfrm>
          <a:prstGeom prst="rect">
            <a:avLst/>
          </a:prstGeom>
        </p:spPr>
      </p:pic>
      <p:pic>
        <p:nvPicPr>
          <p:cNvPr id="7" name="Picture 6" descr="WhatsApp Image 2021-11-28 at 11.43.31 A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470" y="801370"/>
            <a:ext cx="3888740" cy="4770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ver Slides">
  <a:themeElements>
    <a:clrScheme name="SMOLLAN PPT 2021">
      <a:dk1>
        <a:srgbClr val="0E1D29"/>
      </a:dk1>
      <a:lt1>
        <a:srgbClr val="FFFFFF"/>
      </a:lt1>
      <a:dk2>
        <a:srgbClr val="00284E"/>
      </a:dk2>
      <a:lt2>
        <a:srgbClr val="EFF2F6"/>
      </a:lt2>
      <a:accent1>
        <a:srgbClr val="005083"/>
      </a:accent1>
      <a:accent2>
        <a:srgbClr val="16B795"/>
      </a:accent2>
      <a:accent3>
        <a:srgbClr val="0079C0"/>
      </a:accent3>
      <a:accent4>
        <a:srgbClr val="00BBF0"/>
      </a:accent4>
      <a:accent5>
        <a:srgbClr val="37465B"/>
      </a:accent5>
      <a:accent6>
        <a:srgbClr val="8AC546"/>
      </a:accent6>
      <a:hlink>
        <a:srgbClr val="549AD3"/>
      </a:hlink>
      <a:folHlink>
        <a:srgbClr val="AAE1FA"/>
      </a:folHlink>
    </a:clrScheme>
    <a:fontScheme name="SMOLLAN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s">
  <a:themeElements>
    <a:clrScheme name="SMOLLAN PPT 2021">
      <a:dk1>
        <a:srgbClr val="0E1D29"/>
      </a:dk1>
      <a:lt1>
        <a:srgbClr val="FFFFFF"/>
      </a:lt1>
      <a:dk2>
        <a:srgbClr val="00284E"/>
      </a:dk2>
      <a:lt2>
        <a:srgbClr val="EFF2F6"/>
      </a:lt2>
      <a:accent1>
        <a:srgbClr val="005083"/>
      </a:accent1>
      <a:accent2>
        <a:srgbClr val="16B795"/>
      </a:accent2>
      <a:accent3>
        <a:srgbClr val="0079C0"/>
      </a:accent3>
      <a:accent4>
        <a:srgbClr val="00BBF0"/>
      </a:accent4>
      <a:accent5>
        <a:srgbClr val="37465B"/>
      </a:accent5>
      <a:accent6>
        <a:srgbClr val="8AC546"/>
      </a:accent6>
      <a:hlink>
        <a:srgbClr val="549AD3"/>
      </a:hlink>
      <a:folHlink>
        <a:srgbClr val="AAE1FA"/>
      </a:folHlink>
    </a:clrScheme>
    <a:fontScheme name="SMOLLAN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WPS Presentation</Application>
  <PresentationFormat>Custom</PresentationFormat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Montserrat</vt:lpstr>
      <vt:lpstr>MRT_AridiNaskh Black</vt:lpstr>
      <vt:lpstr>Calibri</vt:lpstr>
      <vt:lpstr>Times New Roman</vt:lpstr>
      <vt:lpstr>Microsoft YaHei</vt:lpstr>
      <vt:lpstr>Arial Unicode MS</vt:lpstr>
      <vt:lpstr>Cover Slides</vt:lpstr>
      <vt:lpstr>Divider Slides</vt:lpstr>
      <vt:lpstr>Welcome  Gray Articles  Carrefour Fortress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Smollan PowerPoint Template</dc:title>
  <dc:creator>Smollan</dc:creator>
  <cp:lastModifiedBy>Shehryar</cp:lastModifiedBy>
  <cp:revision>1284</cp:revision>
  <dcterms:created xsi:type="dcterms:W3CDTF">2011-06-05T13:27:00Z</dcterms:created>
  <dcterms:modified xsi:type="dcterms:W3CDTF">2021-11-28T12:03:54Z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186B87E2854E4396B261B286122F1066</vt:lpwstr>
  </property>
  <property fmtid="{D5CDD505-2E9C-101B-9397-08002B2CF9AE}" pid="3" name="KSOProductBuildVer">
    <vt:lpwstr>1033-11.2.0.10385</vt:lpwstr>
  </property>
</Properties>
</file>