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9" r:id="rId7"/>
    <p:sldId id="262" r:id="rId8"/>
    <p:sldId id="263" r:id="rId9"/>
    <p:sldId id="264" r:id="rId10"/>
    <p:sldId id="265" r:id="rId11"/>
    <p:sldId id="266" r:id="rId12"/>
    <p:sldId id="267" r:id="rId13"/>
    <p:sldId id="270" r:id="rId14"/>
    <p:sldId id="271" r:id="rId15"/>
    <p:sldId id="272" r:id="rId16"/>
    <p:sldId id="268" r:id="rId17"/>
    <p:sldId id="273" r:id="rId18"/>
    <p:sldId id="274" r:id="rId19"/>
    <p:sldId id="275"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CBA934B-444F-4846-AFCE-1F8FCF95615B}">
          <p14:sldIdLst>
            <p14:sldId id="256"/>
            <p14:sldId id="257"/>
            <p14:sldId id="258"/>
            <p14:sldId id="259"/>
            <p14:sldId id="260"/>
            <p14:sldId id="269"/>
            <p14:sldId id="262"/>
            <p14:sldId id="263"/>
            <p14:sldId id="264"/>
            <p14:sldId id="265"/>
            <p14:sldId id="266"/>
            <p14:sldId id="267"/>
            <p14:sldId id="270"/>
            <p14:sldId id="271"/>
            <p14:sldId id="272"/>
            <p14:sldId id="268"/>
            <p14:sldId id="273"/>
            <p14:sldId id="274"/>
            <p14:sldId id="275"/>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03/20/2017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7775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03/20/2017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825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03/20/2017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597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03/20/2017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126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03/20/2017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845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03/20/2017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7690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03/20/2017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305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03/20/2017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937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1BEF0D-F0BB-DE4B-95CE-6DB70DBA9567}" type="datetimeFigureOut">
              <a:rPr lang="en-US" smtClean="0"/>
              <a:pPr/>
              <a:t>03/20/2017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20321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03/20/2017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9585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03/20/2017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556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61BEF0D-F0BB-DE4B-95CE-6DB70DBA9567}" type="datetimeFigureOut">
              <a:rPr lang="en-US" smtClean="0"/>
              <a:pPr/>
              <a:t>03/20/2017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407625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Esports</a:t>
            </a:r>
            <a:r>
              <a:rPr lang="en-US" dirty="0" smtClean="0"/>
              <a:t> Community App in Pakistan</a:t>
            </a:r>
            <a:endParaRPr lang="en-US" dirty="0"/>
          </a:p>
        </p:txBody>
      </p:sp>
      <p:sp>
        <p:nvSpPr>
          <p:cNvPr id="3" name="Subtitle 2"/>
          <p:cNvSpPr>
            <a:spLocks noGrp="1"/>
          </p:cNvSpPr>
          <p:nvPr>
            <p:ph type="subTitle" idx="1"/>
          </p:nvPr>
        </p:nvSpPr>
        <p:spPr/>
        <p:txBody>
          <a:bodyPr/>
          <a:lstStyle/>
          <a:p>
            <a:endParaRPr lang="en-US" b="1" dirty="0" smtClean="0"/>
          </a:p>
        </p:txBody>
      </p:sp>
    </p:spTree>
    <p:extLst>
      <p:ext uri="{BB962C8B-B14F-4D97-AF65-F5344CB8AC3E}">
        <p14:creationId xmlns:p14="http://schemas.microsoft.com/office/powerpoint/2010/main" val="4054405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HMW</a:t>
            </a:r>
            <a:br>
              <a:rPr lang="en-US" dirty="0" smtClean="0"/>
            </a:br>
            <a:r>
              <a:rPr lang="en-US" dirty="0" smtClean="0"/>
              <a:t>for</a:t>
            </a:r>
            <a:br>
              <a:rPr lang="en-US" dirty="0" smtClean="0"/>
            </a:br>
            <a:r>
              <a:rPr lang="en-US" dirty="0" smtClean="0"/>
              <a:t>POV - 1</a:t>
            </a:r>
            <a:endParaRPr lang="en-US" dirty="0"/>
          </a:p>
        </p:txBody>
      </p:sp>
      <p:sp>
        <p:nvSpPr>
          <p:cNvPr id="3" name="Content Placeholder 2"/>
          <p:cNvSpPr>
            <a:spLocks noGrp="1"/>
          </p:cNvSpPr>
          <p:nvPr>
            <p:ph idx="1"/>
          </p:nvPr>
        </p:nvSpPr>
        <p:spPr/>
        <p:txBody>
          <a:bodyPr/>
          <a:lstStyle/>
          <a:p>
            <a:r>
              <a:rPr lang="en-US" dirty="0" smtClean="0"/>
              <a:t>HMW develop a better or similar app existing in international market?</a:t>
            </a:r>
          </a:p>
          <a:p>
            <a:endParaRPr lang="en-US" dirty="0" smtClean="0"/>
          </a:p>
          <a:p>
            <a:r>
              <a:rPr lang="en-US" dirty="0" smtClean="0"/>
              <a:t>HMW bring people to our platform?</a:t>
            </a:r>
          </a:p>
          <a:p>
            <a:endParaRPr lang="en-US" dirty="0" smtClean="0"/>
          </a:p>
          <a:p>
            <a:r>
              <a:rPr lang="en-US" dirty="0" smtClean="0"/>
              <a:t>HMW secure the resources that we need?</a:t>
            </a:r>
            <a:endParaRPr lang="en-US" dirty="0"/>
          </a:p>
        </p:txBody>
      </p:sp>
    </p:spTree>
    <p:extLst>
      <p:ext uri="{BB962C8B-B14F-4D97-AF65-F5344CB8AC3E}">
        <p14:creationId xmlns:p14="http://schemas.microsoft.com/office/powerpoint/2010/main" val="3507995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HMW</a:t>
            </a:r>
            <a:br>
              <a:rPr lang="en-US" dirty="0" smtClean="0"/>
            </a:br>
            <a:r>
              <a:rPr lang="en-US" dirty="0" smtClean="0"/>
              <a:t>for </a:t>
            </a:r>
            <a:br>
              <a:rPr lang="en-US" dirty="0" smtClean="0"/>
            </a:br>
            <a:r>
              <a:rPr lang="en-US" dirty="0" smtClean="0"/>
              <a:t>POV - 2</a:t>
            </a:r>
            <a:endParaRPr lang="en-US" dirty="0"/>
          </a:p>
        </p:txBody>
      </p:sp>
      <p:sp>
        <p:nvSpPr>
          <p:cNvPr id="3" name="Content Placeholder 2"/>
          <p:cNvSpPr>
            <a:spLocks noGrp="1"/>
          </p:cNvSpPr>
          <p:nvPr>
            <p:ph idx="1"/>
          </p:nvPr>
        </p:nvSpPr>
        <p:spPr/>
        <p:txBody>
          <a:bodyPr/>
          <a:lstStyle/>
          <a:p>
            <a:r>
              <a:rPr lang="en-US" dirty="0" smtClean="0"/>
              <a:t>HMW find event coordinators and gaming companies?</a:t>
            </a:r>
          </a:p>
          <a:p>
            <a:endParaRPr lang="en-US" dirty="0" smtClean="0"/>
          </a:p>
          <a:p>
            <a:r>
              <a:rPr lang="en-US" dirty="0" smtClean="0"/>
              <a:t>HMW convince different event coordinators to publish on our app?</a:t>
            </a:r>
          </a:p>
          <a:p>
            <a:endParaRPr lang="en-US" dirty="0" smtClean="0"/>
          </a:p>
          <a:p>
            <a:r>
              <a:rPr lang="en-US" dirty="0" smtClean="0"/>
              <a:t>HMW provide a secure database for all the event details to sync with?</a:t>
            </a:r>
            <a:endParaRPr lang="en-US" dirty="0"/>
          </a:p>
        </p:txBody>
      </p:sp>
    </p:spTree>
    <p:extLst>
      <p:ext uri="{BB962C8B-B14F-4D97-AF65-F5344CB8AC3E}">
        <p14:creationId xmlns:p14="http://schemas.microsoft.com/office/powerpoint/2010/main" val="2480581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HMW</a:t>
            </a:r>
            <a:br>
              <a:rPr lang="en-US" dirty="0" smtClean="0"/>
            </a:br>
            <a:r>
              <a:rPr lang="en-US" dirty="0" smtClean="0"/>
              <a:t>for</a:t>
            </a:r>
            <a:br>
              <a:rPr lang="en-US" dirty="0" smtClean="0"/>
            </a:br>
            <a:r>
              <a:rPr lang="en-US" dirty="0" smtClean="0"/>
              <a:t>POV - 3</a:t>
            </a:r>
            <a:endParaRPr lang="en-US" dirty="0"/>
          </a:p>
        </p:txBody>
      </p:sp>
      <p:sp>
        <p:nvSpPr>
          <p:cNvPr id="3" name="Content Placeholder 2"/>
          <p:cNvSpPr>
            <a:spLocks noGrp="1"/>
          </p:cNvSpPr>
          <p:nvPr>
            <p:ph idx="1"/>
          </p:nvPr>
        </p:nvSpPr>
        <p:spPr/>
        <p:txBody>
          <a:bodyPr/>
          <a:lstStyle/>
          <a:p>
            <a:r>
              <a:rPr lang="en-US" dirty="0" smtClean="0"/>
              <a:t>HMW record participants’ usage information from the app?</a:t>
            </a:r>
          </a:p>
          <a:p>
            <a:endParaRPr lang="en-US" dirty="0" smtClean="0"/>
          </a:p>
          <a:p>
            <a:r>
              <a:rPr lang="en-US" dirty="0" smtClean="0"/>
              <a:t>HMW develop an automated system to handle the in-time notifications?</a:t>
            </a:r>
          </a:p>
          <a:p>
            <a:endParaRPr lang="en-US" dirty="0" smtClean="0"/>
          </a:p>
          <a:p>
            <a:r>
              <a:rPr lang="en-US" dirty="0" smtClean="0"/>
              <a:t>HMW add event details from organizers not using our app?</a:t>
            </a:r>
            <a:endParaRPr lang="en-US" dirty="0"/>
          </a:p>
        </p:txBody>
      </p:sp>
    </p:spTree>
    <p:extLst>
      <p:ext uri="{BB962C8B-B14F-4D97-AF65-F5344CB8AC3E}">
        <p14:creationId xmlns:p14="http://schemas.microsoft.com/office/powerpoint/2010/main" val="323582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HMW - 1</a:t>
            </a:r>
            <a:endParaRPr lang="en-US" dirty="0"/>
          </a:p>
        </p:txBody>
      </p:sp>
      <p:sp>
        <p:nvSpPr>
          <p:cNvPr id="3" name="Content Placeholder 2"/>
          <p:cNvSpPr>
            <a:spLocks noGrp="1"/>
          </p:cNvSpPr>
          <p:nvPr>
            <p:ph idx="1"/>
          </p:nvPr>
        </p:nvSpPr>
        <p:spPr>
          <a:xfrm>
            <a:off x="3869268" y="864108"/>
            <a:ext cx="7315200" cy="5510934"/>
          </a:xfrm>
        </p:spPr>
        <p:txBody>
          <a:bodyPr/>
          <a:lstStyle/>
          <a:p>
            <a:r>
              <a:rPr lang="en-US" dirty="0"/>
              <a:t>HMW develop a better or similar app existing in international market?</a:t>
            </a:r>
          </a:p>
          <a:p>
            <a:pPr marL="0" indent="0" algn="r">
              <a:buNone/>
            </a:pPr>
            <a:r>
              <a:rPr lang="en-US" sz="1800" i="1" dirty="0" smtClean="0"/>
              <a:t>(from POV - 1)</a:t>
            </a:r>
            <a:endParaRPr lang="en-US" i="1" dirty="0" smtClean="0"/>
          </a:p>
          <a:p>
            <a:pPr marL="0" indent="0">
              <a:buNone/>
            </a:pPr>
            <a:r>
              <a:rPr lang="en-US" u="sng" dirty="0" smtClean="0"/>
              <a:t>Solutions</a:t>
            </a:r>
          </a:p>
          <a:p>
            <a:r>
              <a:rPr lang="en-US" dirty="0" smtClean="0"/>
              <a:t>Conduct surveys</a:t>
            </a:r>
            <a:endParaRPr lang="en-US" dirty="0"/>
          </a:p>
          <a:p>
            <a:r>
              <a:rPr lang="en-US" dirty="0" smtClean="0"/>
              <a:t>Collect anonymous data</a:t>
            </a:r>
            <a:endParaRPr lang="en-US" dirty="0"/>
          </a:p>
          <a:p>
            <a:r>
              <a:rPr lang="en-US" dirty="0" smtClean="0"/>
              <a:t>Add themes and ability to change the UI</a:t>
            </a:r>
            <a:endParaRPr lang="en-US" dirty="0"/>
          </a:p>
          <a:p>
            <a:r>
              <a:rPr lang="en-US" dirty="0" smtClean="0"/>
              <a:t>Design a UI that fits the game title</a:t>
            </a:r>
            <a:endParaRPr lang="en-US" dirty="0"/>
          </a:p>
        </p:txBody>
      </p:sp>
    </p:spTree>
    <p:extLst>
      <p:ext uri="{BB962C8B-B14F-4D97-AF65-F5344CB8AC3E}">
        <p14:creationId xmlns:p14="http://schemas.microsoft.com/office/powerpoint/2010/main" val="1358531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HMW - 2</a:t>
            </a:r>
            <a:endParaRPr lang="en-US" dirty="0"/>
          </a:p>
        </p:txBody>
      </p:sp>
      <p:sp>
        <p:nvSpPr>
          <p:cNvPr id="3" name="Content Placeholder 2"/>
          <p:cNvSpPr>
            <a:spLocks noGrp="1"/>
          </p:cNvSpPr>
          <p:nvPr>
            <p:ph idx="1"/>
          </p:nvPr>
        </p:nvSpPr>
        <p:spPr>
          <a:xfrm>
            <a:off x="3869268" y="864108"/>
            <a:ext cx="7315200" cy="5510934"/>
          </a:xfrm>
        </p:spPr>
        <p:txBody>
          <a:bodyPr/>
          <a:lstStyle/>
          <a:p>
            <a:r>
              <a:rPr lang="en-US" dirty="0"/>
              <a:t>HMW find event coordinators and gaming companies?</a:t>
            </a:r>
          </a:p>
          <a:p>
            <a:pPr marL="0" indent="0" algn="r">
              <a:buNone/>
            </a:pPr>
            <a:r>
              <a:rPr lang="en-US" sz="1800" i="1" dirty="0" smtClean="0"/>
              <a:t>(from POV - 2)</a:t>
            </a:r>
            <a:endParaRPr lang="en-US" i="1" dirty="0" smtClean="0"/>
          </a:p>
          <a:p>
            <a:pPr marL="0" indent="0">
              <a:buNone/>
            </a:pPr>
            <a:r>
              <a:rPr lang="en-US" u="sng" dirty="0" smtClean="0"/>
              <a:t>Solutions</a:t>
            </a:r>
          </a:p>
          <a:p>
            <a:r>
              <a:rPr lang="en-US" dirty="0" smtClean="0"/>
              <a:t>Search for popular gaming events</a:t>
            </a:r>
            <a:endParaRPr lang="en-US" dirty="0"/>
          </a:p>
          <a:p>
            <a:r>
              <a:rPr lang="en-US" dirty="0" smtClean="0"/>
              <a:t>Look for people interested in organizing tournaments</a:t>
            </a:r>
            <a:endParaRPr lang="en-US" dirty="0"/>
          </a:p>
          <a:p>
            <a:r>
              <a:rPr lang="en-US" dirty="0" smtClean="0"/>
              <a:t>Bring together small scale LAN gamers for </a:t>
            </a:r>
            <a:r>
              <a:rPr lang="en-US" dirty="0" err="1" smtClean="0"/>
              <a:t>meetups</a:t>
            </a:r>
            <a:endParaRPr lang="en-US" dirty="0"/>
          </a:p>
        </p:txBody>
      </p:sp>
    </p:spTree>
    <p:extLst>
      <p:ext uri="{BB962C8B-B14F-4D97-AF65-F5344CB8AC3E}">
        <p14:creationId xmlns:p14="http://schemas.microsoft.com/office/powerpoint/2010/main" val="3015593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HMW - 3</a:t>
            </a:r>
            <a:endParaRPr lang="en-US" dirty="0"/>
          </a:p>
        </p:txBody>
      </p:sp>
      <p:sp>
        <p:nvSpPr>
          <p:cNvPr id="3" name="Content Placeholder 2"/>
          <p:cNvSpPr>
            <a:spLocks noGrp="1"/>
          </p:cNvSpPr>
          <p:nvPr>
            <p:ph idx="1"/>
          </p:nvPr>
        </p:nvSpPr>
        <p:spPr>
          <a:xfrm>
            <a:off x="3869268" y="864108"/>
            <a:ext cx="7315200" cy="5510934"/>
          </a:xfrm>
        </p:spPr>
        <p:txBody>
          <a:bodyPr/>
          <a:lstStyle/>
          <a:p>
            <a:r>
              <a:rPr lang="en-US" dirty="0"/>
              <a:t>HMW provide a secure database for all the event details to sync with?</a:t>
            </a:r>
          </a:p>
          <a:p>
            <a:pPr marL="0" indent="0" algn="r">
              <a:buNone/>
            </a:pPr>
            <a:r>
              <a:rPr lang="en-US" sz="1800" i="1" dirty="0" smtClean="0"/>
              <a:t>(from POV -2)</a:t>
            </a:r>
            <a:endParaRPr lang="en-US" i="1" dirty="0" smtClean="0"/>
          </a:p>
          <a:p>
            <a:pPr marL="0" indent="0">
              <a:buNone/>
            </a:pPr>
            <a:r>
              <a:rPr lang="en-US" u="sng" dirty="0" smtClean="0"/>
              <a:t>Solutions</a:t>
            </a:r>
          </a:p>
          <a:p>
            <a:r>
              <a:rPr lang="en-US" dirty="0" smtClean="0"/>
              <a:t>Give secure accessibility</a:t>
            </a:r>
            <a:endParaRPr lang="en-US" dirty="0"/>
          </a:p>
          <a:p>
            <a:r>
              <a:rPr lang="en-US" dirty="0" smtClean="0"/>
              <a:t>Add encryption</a:t>
            </a:r>
            <a:endParaRPr lang="en-US" dirty="0"/>
          </a:p>
          <a:p>
            <a:r>
              <a:rPr lang="en-US" dirty="0" smtClean="0"/>
              <a:t>Contact the organizer for confirmations</a:t>
            </a:r>
            <a:endParaRPr lang="en-US" dirty="0"/>
          </a:p>
        </p:txBody>
      </p:sp>
    </p:spTree>
    <p:extLst>
      <p:ext uri="{BB962C8B-B14F-4D97-AF65-F5344CB8AC3E}">
        <p14:creationId xmlns:p14="http://schemas.microsoft.com/office/powerpoint/2010/main" val="2424339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 Prototypes</a:t>
            </a:r>
            <a:endParaRPr lang="en-US" dirty="0"/>
          </a:p>
        </p:txBody>
      </p:sp>
      <p:sp>
        <p:nvSpPr>
          <p:cNvPr id="3" name="Content Placeholder 2"/>
          <p:cNvSpPr>
            <a:spLocks noGrp="1"/>
          </p:cNvSpPr>
          <p:nvPr>
            <p:ph idx="1"/>
          </p:nvPr>
        </p:nvSpPr>
        <p:spPr/>
        <p:txBody>
          <a:bodyPr/>
          <a:lstStyle/>
          <a:p>
            <a:r>
              <a:rPr lang="en-US" dirty="0" smtClean="0"/>
              <a:t>Gathered ideas on paper</a:t>
            </a:r>
          </a:p>
          <a:p>
            <a:r>
              <a:rPr lang="en-US" dirty="0" smtClean="0"/>
              <a:t>Made rough prototypes on </a:t>
            </a:r>
            <a:r>
              <a:rPr lang="en-US" dirty="0" smtClean="0"/>
              <a:t>m</a:t>
            </a:r>
            <a:r>
              <a:rPr lang="en-US" dirty="0" smtClean="0"/>
              <a:t>oqups.com</a:t>
            </a:r>
          </a:p>
          <a:p>
            <a:r>
              <a:rPr lang="en-US" dirty="0" smtClean="0"/>
              <a:t>Tested prototypes by showing mock ups to audience on a smart phone</a:t>
            </a:r>
            <a:endParaRPr lang="en-US" dirty="0"/>
          </a:p>
        </p:txBody>
      </p:sp>
    </p:spTree>
    <p:extLst>
      <p:ext uri="{BB962C8B-B14F-4D97-AF65-F5344CB8AC3E}">
        <p14:creationId xmlns:p14="http://schemas.microsoft.com/office/powerpoint/2010/main" val="850493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1</a:t>
            </a:r>
            <a:endParaRPr lang="en-US" dirty="0"/>
          </a:p>
        </p:txBody>
      </p:sp>
      <p:sp>
        <p:nvSpPr>
          <p:cNvPr id="3" name="Content Placeholder 2"/>
          <p:cNvSpPr>
            <a:spLocks noGrp="1"/>
          </p:cNvSpPr>
          <p:nvPr>
            <p:ph idx="1"/>
          </p:nvPr>
        </p:nvSpPr>
        <p:spPr>
          <a:xfrm>
            <a:off x="3869268" y="695696"/>
            <a:ext cx="7315200" cy="1377803"/>
          </a:xfrm>
        </p:spPr>
        <p:txBody>
          <a:bodyPr/>
          <a:lstStyle/>
          <a:p>
            <a:r>
              <a:rPr lang="en-US" dirty="0" smtClean="0"/>
              <a:t>We let the user control the colors and font of the app by offering them various theme options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8992" y="1763059"/>
            <a:ext cx="3487094" cy="4339144"/>
          </a:xfrm>
          <a:prstGeom prst="rect">
            <a:avLst/>
          </a:prstGeom>
        </p:spPr>
      </p:pic>
      <p:sp>
        <p:nvSpPr>
          <p:cNvPr id="5" name="Content Placeholder 2"/>
          <p:cNvSpPr txBox="1">
            <a:spLocks/>
          </p:cNvSpPr>
          <p:nvPr/>
        </p:nvSpPr>
        <p:spPr>
          <a:xfrm>
            <a:off x="3869268" y="1763059"/>
            <a:ext cx="3999724" cy="4339144"/>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Wingdings 2" pitchFamily="18" charset="2"/>
              <a:buNone/>
            </a:pPr>
            <a:r>
              <a:rPr lang="en-US" u="sng" dirty="0" smtClean="0"/>
              <a:t>Assumption</a:t>
            </a:r>
          </a:p>
          <a:p>
            <a:r>
              <a:rPr lang="en-US" dirty="0" smtClean="0"/>
              <a:t>Users like control and customizability</a:t>
            </a:r>
          </a:p>
          <a:p>
            <a:pPr marL="0" indent="0">
              <a:buNone/>
            </a:pPr>
            <a:r>
              <a:rPr lang="en-US" u="sng" dirty="0" smtClean="0"/>
              <a:t>Testing</a:t>
            </a:r>
          </a:p>
          <a:p>
            <a:r>
              <a:rPr lang="en-US" dirty="0" smtClean="0"/>
              <a:t>People liked the idea of themes</a:t>
            </a:r>
          </a:p>
          <a:p>
            <a:r>
              <a:rPr lang="en-US" dirty="0" smtClean="0"/>
              <a:t>Few people gave ok-</a:t>
            </a:r>
            <a:r>
              <a:rPr lang="en-US" dirty="0" err="1" smtClean="0"/>
              <a:t>ish</a:t>
            </a:r>
            <a:r>
              <a:rPr lang="en-US" dirty="0" smtClean="0"/>
              <a:t> feedback </a:t>
            </a:r>
            <a:endParaRPr lang="en-US" dirty="0"/>
          </a:p>
        </p:txBody>
      </p:sp>
    </p:spTree>
    <p:extLst>
      <p:ext uri="{BB962C8B-B14F-4D97-AF65-F5344CB8AC3E}">
        <p14:creationId xmlns:p14="http://schemas.microsoft.com/office/powerpoint/2010/main" val="2618650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2</a:t>
            </a:r>
            <a:endParaRPr lang="en-US" dirty="0"/>
          </a:p>
        </p:txBody>
      </p:sp>
      <p:sp>
        <p:nvSpPr>
          <p:cNvPr id="3" name="Content Placeholder 2"/>
          <p:cNvSpPr>
            <a:spLocks noGrp="1"/>
          </p:cNvSpPr>
          <p:nvPr>
            <p:ph idx="1"/>
          </p:nvPr>
        </p:nvSpPr>
        <p:spPr>
          <a:xfrm>
            <a:off x="3869268" y="695696"/>
            <a:ext cx="7315200" cy="1377803"/>
          </a:xfrm>
        </p:spPr>
        <p:txBody>
          <a:bodyPr/>
          <a:lstStyle/>
          <a:p>
            <a:r>
              <a:rPr lang="en-US" dirty="0" smtClean="0"/>
              <a:t>We let the organizers make their accounts and create events and </a:t>
            </a:r>
            <a:r>
              <a:rPr lang="en-US" dirty="0" err="1" smtClean="0"/>
              <a:t>meetups</a:t>
            </a:r>
            <a:r>
              <a:rPr lang="en-US" dirty="0" smtClean="0"/>
              <a:t> on their own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8992" y="1767004"/>
            <a:ext cx="3487094" cy="4331254"/>
          </a:xfrm>
          <a:prstGeom prst="rect">
            <a:avLst/>
          </a:prstGeom>
        </p:spPr>
      </p:pic>
      <p:sp>
        <p:nvSpPr>
          <p:cNvPr id="5" name="Content Placeholder 2"/>
          <p:cNvSpPr txBox="1">
            <a:spLocks/>
          </p:cNvSpPr>
          <p:nvPr/>
        </p:nvSpPr>
        <p:spPr>
          <a:xfrm>
            <a:off x="3869268" y="1763059"/>
            <a:ext cx="3999724" cy="4339144"/>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Wingdings 2" pitchFamily="18" charset="2"/>
              <a:buNone/>
            </a:pPr>
            <a:r>
              <a:rPr lang="en-US" u="sng" dirty="0" smtClean="0"/>
              <a:t>Assumption</a:t>
            </a:r>
          </a:p>
          <a:p>
            <a:r>
              <a:rPr lang="en-US" dirty="0" smtClean="0"/>
              <a:t>More control to organizers means less miscommunications</a:t>
            </a:r>
          </a:p>
          <a:p>
            <a:pPr marL="0" indent="0">
              <a:buNone/>
            </a:pPr>
            <a:r>
              <a:rPr lang="en-US" u="sng" dirty="0" smtClean="0"/>
              <a:t>Testing</a:t>
            </a:r>
          </a:p>
          <a:p>
            <a:r>
              <a:rPr lang="en-US" dirty="0" smtClean="0"/>
              <a:t>People liked anyone can create their events</a:t>
            </a:r>
          </a:p>
          <a:p>
            <a:r>
              <a:rPr lang="en-US" dirty="0" smtClean="0"/>
              <a:t>Some people were concerned about confirmations and authenticity </a:t>
            </a:r>
            <a:endParaRPr lang="en-US" dirty="0"/>
          </a:p>
        </p:txBody>
      </p:sp>
    </p:spTree>
    <p:extLst>
      <p:ext uri="{BB962C8B-B14F-4D97-AF65-F5344CB8AC3E}">
        <p14:creationId xmlns:p14="http://schemas.microsoft.com/office/powerpoint/2010/main" val="3870271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3</a:t>
            </a:r>
            <a:endParaRPr lang="en-US" dirty="0"/>
          </a:p>
        </p:txBody>
      </p:sp>
      <p:sp>
        <p:nvSpPr>
          <p:cNvPr id="3" name="Content Placeholder 2"/>
          <p:cNvSpPr>
            <a:spLocks noGrp="1"/>
          </p:cNvSpPr>
          <p:nvPr>
            <p:ph idx="1"/>
          </p:nvPr>
        </p:nvSpPr>
        <p:spPr>
          <a:xfrm>
            <a:off x="3869268" y="695696"/>
            <a:ext cx="7315200" cy="1377803"/>
          </a:xfrm>
        </p:spPr>
        <p:txBody>
          <a:bodyPr/>
          <a:lstStyle/>
          <a:p>
            <a:r>
              <a:rPr lang="en-US" dirty="0" smtClean="0"/>
              <a:t>We let users leave helpful feedback directly from the app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8992" y="1790335"/>
            <a:ext cx="3487094" cy="4284591"/>
          </a:xfrm>
          <a:prstGeom prst="rect">
            <a:avLst/>
          </a:prstGeom>
        </p:spPr>
      </p:pic>
      <p:sp>
        <p:nvSpPr>
          <p:cNvPr id="5" name="Content Placeholder 2"/>
          <p:cNvSpPr txBox="1">
            <a:spLocks/>
          </p:cNvSpPr>
          <p:nvPr/>
        </p:nvSpPr>
        <p:spPr>
          <a:xfrm>
            <a:off x="3869268" y="1763059"/>
            <a:ext cx="3999724" cy="4339144"/>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Wingdings 2" pitchFamily="18" charset="2"/>
              <a:buNone/>
            </a:pPr>
            <a:r>
              <a:rPr lang="en-US" u="sng" dirty="0" smtClean="0"/>
              <a:t>Assumption</a:t>
            </a:r>
          </a:p>
          <a:p>
            <a:r>
              <a:rPr lang="en-US" dirty="0" smtClean="0"/>
              <a:t>Users should have the option to leave comments and offer suggestions</a:t>
            </a:r>
          </a:p>
          <a:p>
            <a:pPr marL="0" indent="0">
              <a:buNone/>
            </a:pPr>
            <a:r>
              <a:rPr lang="en-US" u="sng" dirty="0" smtClean="0"/>
              <a:t>Testing</a:t>
            </a:r>
            <a:endParaRPr lang="en-US" dirty="0" smtClean="0"/>
          </a:p>
          <a:p>
            <a:r>
              <a:rPr lang="en-US" dirty="0" smtClean="0"/>
              <a:t>“Not necessary but definitely helpful” </a:t>
            </a:r>
            <a:endParaRPr lang="en-US" dirty="0"/>
          </a:p>
        </p:txBody>
      </p:sp>
    </p:spTree>
    <p:extLst>
      <p:ext uri="{BB962C8B-B14F-4D97-AF65-F5344CB8AC3E}">
        <p14:creationId xmlns:p14="http://schemas.microsoft.com/office/powerpoint/2010/main" val="1058825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a:t>
            </a:r>
            <a:endParaRPr lang="en-US" dirty="0"/>
          </a:p>
        </p:txBody>
      </p:sp>
      <p:sp>
        <p:nvSpPr>
          <p:cNvPr id="3" name="Content Placeholder 2"/>
          <p:cNvSpPr>
            <a:spLocks noGrp="1"/>
          </p:cNvSpPr>
          <p:nvPr>
            <p:ph idx="1"/>
          </p:nvPr>
        </p:nvSpPr>
        <p:spPr/>
        <p:txBody>
          <a:bodyPr/>
          <a:lstStyle/>
          <a:p>
            <a:r>
              <a:rPr lang="en-US" dirty="0" smtClean="0"/>
              <a:t>Abdul Jalil Mian – BSCS13062</a:t>
            </a:r>
          </a:p>
          <a:p>
            <a:endParaRPr lang="en-US" dirty="0" smtClean="0"/>
          </a:p>
          <a:p>
            <a:r>
              <a:rPr lang="en-US" dirty="0" smtClean="0"/>
              <a:t>Mariyah </a:t>
            </a:r>
            <a:r>
              <a:rPr lang="en-US" dirty="0" err="1" smtClean="0"/>
              <a:t>Kaleem</a:t>
            </a:r>
            <a:r>
              <a:rPr lang="en-US" dirty="0" smtClean="0"/>
              <a:t> – BSCS13065</a:t>
            </a:r>
          </a:p>
          <a:p>
            <a:endParaRPr lang="en-US" dirty="0" smtClean="0"/>
          </a:p>
          <a:p>
            <a:r>
              <a:rPr lang="en-US" dirty="0" smtClean="0"/>
              <a:t>Shehryar </a:t>
            </a:r>
            <a:r>
              <a:rPr lang="en-US" dirty="0" err="1" smtClean="0"/>
              <a:t>Raza</a:t>
            </a:r>
            <a:r>
              <a:rPr lang="en-US" dirty="0" smtClean="0"/>
              <a:t> – BSCS13020</a:t>
            </a:r>
            <a:endParaRPr lang="en-US" dirty="0"/>
          </a:p>
        </p:txBody>
      </p:sp>
    </p:spTree>
    <p:extLst>
      <p:ext uri="{BB962C8B-B14F-4D97-AF65-F5344CB8AC3E}">
        <p14:creationId xmlns:p14="http://schemas.microsoft.com/office/powerpoint/2010/main" val="2597272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965915" y="1996225"/>
            <a:ext cx="10218553" cy="845449"/>
          </a:xfrm>
          <a:prstGeom prst="rect">
            <a:avLst/>
          </a:prstGeom>
          <a:effectLst>
            <a:reflection blurRad="6350" stA="33000" endPos="55000" dir="5400000" sy="-100000" algn="bl" rotWithShape="0"/>
          </a:effectLst>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None/>
            </a:pPr>
            <a:r>
              <a:rPr lang="en-US" sz="6600" b="1" dirty="0" smtClean="0">
                <a:solidFill>
                  <a:schemeClr val="accent1"/>
                </a:solidFill>
              </a:rPr>
              <a:t>QUESTIONS?</a:t>
            </a:r>
            <a:endParaRPr lang="en-US" sz="6600" b="1" dirty="0">
              <a:solidFill>
                <a:schemeClr val="accent1"/>
              </a:solidFill>
            </a:endParaRPr>
          </a:p>
        </p:txBody>
      </p:sp>
    </p:spTree>
    <p:extLst>
      <p:ext uri="{BB962C8B-B14F-4D97-AF65-F5344CB8AC3E}">
        <p14:creationId xmlns:p14="http://schemas.microsoft.com/office/powerpoint/2010/main" val="433348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Domain</a:t>
            </a:r>
            <a:endParaRPr lang="en-US" dirty="0"/>
          </a:p>
        </p:txBody>
      </p:sp>
      <p:sp>
        <p:nvSpPr>
          <p:cNvPr id="3" name="Content Placeholder 2"/>
          <p:cNvSpPr>
            <a:spLocks noGrp="1"/>
          </p:cNvSpPr>
          <p:nvPr>
            <p:ph idx="1"/>
          </p:nvPr>
        </p:nvSpPr>
        <p:spPr/>
        <p:txBody>
          <a:bodyPr/>
          <a:lstStyle/>
          <a:p>
            <a:r>
              <a:rPr lang="en-US" dirty="0" smtClean="0"/>
              <a:t>Gaming Community of Pakistan</a:t>
            </a:r>
          </a:p>
          <a:p>
            <a:endParaRPr lang="en-US" dirty="0" smtClean="0"/>
          </a:p>
          <a:p>
            <a:r>
              <a:rPr lang="en-US" dirty="0" err="1" smtClean="0"/>
              <a:t>Esports</a:t>
            </a:r>
            <a:r>
              <a:rPr lang="en-US" dirty="0" smtClean="0"/>
              <a:t> on the rise</a:t>
            </a:r>
          </a:p>
          <a:p>
            <a:endParaRPr lang="en-US" dirty="0" smtClean="0"/>
          </a:p>
          <a:p>
            <a:r>
              <a:rPr lang="en-US" dirty="0" smtClean="0"/>
              <a:t>No forums or community app for general E-sports</a:t>
            </a:r>
            <a:endParaRPr lang="en-US" dirty="0"/>
          </a:p>
        </p:txBody>
      </p:sp>
    </p:spTree>
    <p:extLst>
      <p:ext uri="{BB962C8B-B14F-4D97-AF65-F5344CB8AC3E}">
        <p14:creationId xmlns:p14="http://schemas.microsoft.com/office/powerpoint/2010/main" val="270237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POV</a:t>
            </a:r>
            <a:endParaRPr lang="en-US" dirty="0"/>
          </a:p>
        </p:txBody>
      </p:sp>
      <p:sp>
        <p:nvSpPr>
          <p:cNvPr id="3" name="Content Placeholder 2"/>
          <p:cNvSpPr>
            <a:spLocks noGrp="1"/>
          </p:cNvSpPr>
          <p:nvPr>
            <p:ph idx="1"/>
          </p:nvPr>
        </p:nvSpPr>
        <p:spPr/>
        <p:txBody>
          <a:bodyPr/>
          <a:lstStyle/>
          <a:p>
            <a:r>
              <a:rPr lang="en-US" dirty="0" smtClean="0"/>
              <a:t>A community forum for gamers in Pakistan</a:t>
            </a:r>
          </a:p>
          <a:p>
            <a:endParaRPr lang="en-US" dirty="0" smtClean="0"/>
          </a:p>
          <a:p>
            <a:r>
              <a:rPr lang="en-US" dirty="0" smtClean="0"/>
              <a:t>Smartphone app that notifies of nearby events and </a:t>
            </a:r>
            <a:r>
              <a:rPr lang="en-US" dirty="0" err="1" smtClean="0"/>
              <a:t>meetups</a:t>
            </a:r>
            <a:endParaRPr lang="en-US" dirty="0" smtClean="0"/>
          </a:p>
        </p:txBody>
      </p:sp>
    </p:spTree>
    <p:extLst>
      <p:ext uri="{BB962C8B-B14F-4D97-AF65-F5344CB8AC3E}">
        <p14:creationId xmlns:p14="http://schemas.microsoft.com/office/powerpoint/2010/main" val="90830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did we interview?</a:t>
            </a:r>
            <a:endParaRPr lang="en-US" dirty="0"/>
          </a:p>
        </p:txBody>
      </p:sp>
      <p:sp>
        <p:nvSpPr>
          <p:cNvPr id="3" name="Content Placeholder 2"/>
          <p:cNvSpPr>
            <a:spLocks noGrp="1"/>
          </p:cNvSpPr>
          <p:nvPr>
            <p:ph idx="1"/>
          </p:nvPr>
        </p:nvSpPr>
        <p:spPr>
          <a:xfrm>
            <a:off x="3869267" y="296215"/>
            <a:ext cx="7315200" cy="2264245"/>
          </a:xfrm>
          <a:noFill/>
        </p:spPr>
        <p:txBody>
          <a:bodyPr/>
          <a:lstStyle/>
          <a:p>
            <a:r>
              <a:rPr lang="en-US" dirty="0" smtClean="0"/>
              <a:t>Gamers and event organizers </a:t>
            </a:r>
          </a:p>
          <a:p>
            <a:endParaRPr lang="en-US" dirty="0" smtClean="0"/>
          </a:p>
          <a:p>
            <a:r>
              <a:rPr lang="en-US" dirty="0" smtClean="0"/>
              <a:t>SOFTEC one of the largest gaming events of Pakistan</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4433" t="18405" r="14433" b="18405"/>
          <a:stretch/>
        </p:blipFill>
        <p:spPr>
          <a:xfrm>
            <a:off x="4925101" y="2560460"/>
            <a:ext cx="5203531" cy="3466853"/>
          </a:xfrm>
          <a:prstGeom prst="rect">
            <a:avLst/>
          </a:prstGeom>
        </p:spPr>
      </p:pic>
    </p:spTree>
    <p:extLst>
      <p:ext uri="{BB962C8B-B14F-4D97-AF65-F5344CB8AC3E}">
        <p14:creationId xmlns:p14="http://schemas.microsoft.com/office/powerpoint/2010/main" val="109592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Need findings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73898303"/>
              </p:ext>
            </p:extLst>
          </p:nvPr>
        </p:nvGraphicFramePr>
        <p:xfrm>
          <a:off x="3562194" y="750391"/>
          <a:ext cx="8128000" cy="255947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1597826877"/>
                    </a:ext>
                  </a:extLst>
                </a:gridCol>
                <a:gridCol w="4064000">
                  <a:extLst>
                    <a:ext uri="{9D8B030D-6E8A-4147-A177-3AD203B41FA5}">
                      <a16:colId xmlns:a16="http://schemas.microsoft.com/office/drawing/2014/main" xmlns="" val="299180569"/>
                    </a:ext>
                  </a:extLst>
                </a:gridCol>
              </a:tblGrid>
              <a:tr h="370840">
                <a:tc>
                  <a:txBody>
                    <a:bodyPr/>
                    <a:lstStyle/>
                    <a:p>
                      <a:r>
                        <a:rPr lang="en-US" dirty="0" smtClean="0"/>
                        <a:t>See</a:t>
                      </a:r>
                      <a:endParaRPr lang="en-US" dirty="0"/>
                    </a:p>
                  </a:txBody>
                  <a:tcPr/>
                </a:tc>
                <a:tc>
                  <a:txBody>
                    <a:bodyPr/>
                    <a:lstStyle/>
                    <a:p>
                      <a:r>
                        <a:rPr lang="en-US" dirty="0" smtClean="0"/>
                        <a:t>Feel</a:t>
                      </a:r>
                      <a:endParaRPr lang="en-US" dirty="0"/>
                    </a:p>
                  </a:txBody>
                  <a:tcPr/>
                </a:tc>
                <a:extLst>
                  <a:ext uri="{0D108BD9-81ED-4DB2-BD59-A6C34878D82A}">
                    <a16:rowId xmlns:a16="http://schemas.microsoft.com/office/drawing/2014/main" xmlns="" val="3657802098"/>
                  </a:ext>
                </a:extLst>
              </a:tr>
              <a:tr h="2188639">
                <a:tc>
                  <a:txBody>
                    <a:bodyPr/>
                    <a:lstStyle/>
                    <a:p>
                      <a:pPr>
                        <a:lnSpc>
                          <a:spcPct val="150000"/>
                        </a:lnSpc>
                      </a:pPr>
                      <a:r>
                        <a:rPr lang="en-US" sz="1800" kern="1200" dirty="0" smtClean="0">
                          <a:solidFill>
                            <a:schemeClr val="dk1"/>
                          </a:solidFill>
                          <a:effectLst/>
                          <a:latin typeface="+mn-lt"/>
                          <a:ea typeface="+mn-ea"/>
                          <a:cs typeface="+mn-cs"/>
                        </a:rPr>
                        <a:t>The players saw and visualized our idea in an entirely different way since this is the first time in Pakistan that the development of esports industry is taking place.</a:t>
                      </a:r>
                      <a:endParaRPr lang="en-US" dirty="0"/>
                    </a:p>
                  </a:txBody>
                  <a:tcPr/>
                </a:tc>
                <a:tc>
                  <a:txBody>
                    <a:bodyPr/>
                    <a:lstStyle/>
                    <a:p>
                      <a:pPr>
                        <a:lnSpc>
                          <a:spcPct val="150000"/>
                        </a:lnSpc>
                      </a:pPr>
                      <a:r>
                        <a:rPr lang="en-US" dirty="0" smtClean="0"/>
                        <a:t>The gamers felt that the</a:t>
                      </a:r>
                      <a:r>
                        <a:rPr lang="en-US" baseline="0" dirty="0" smtClean="0"/>
                        <a:t> introduction of such an app to the market will revolutionized the current situation of esports in Pakistan.</a:t>
                      </a:r>
                      <a:endParaRPr lang="en-US" dirty="0"/>
                    </a:p>
                  </a:txBody>
                  <a:tcPr/>
                </a:tc>
                <a:extLst>
                  <a:ext uri="{0D108BD9-81ED-4DB2-BD59-A6C34878D82A}">
                    <a16:rowId xmlns:a16="http://schemas.microsoft.com/office/drawing/2014/main" xmlns="" val="147488113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9622467"/>
              </p:ext>
            </p:extLst>
          </p:nvPr>
        </p:nvGraphicFramePr>
        <p:xfrm>
          <a:off x="3562194" y="3271233"/>
          <a:ext cx="8128000" cy="2846231"/>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260202027"/>
                    </a:ext>
                  </a:extLst>
                </a:gridCol>
                <a:gridCol w="4064000">
                  <a:extLst>
                    <a:ext uri="{9D8B030D-6E8A-4147-A177-3AD203B41FA5}">
                      <a16:colId xmlns:a16="http://schemas.microsoft.com/office/drawing/2014/main" xmlns="" val="107290651"/>
                    </a:ext>
                  </a:extLst>
                </a:gridCol>
              </a:tblGrid>
              <a:tr h="423071">
                <a:tc>
                  <a:txBody>
                    <a:bodyPr/>
                    <a:lstStyle/>
                    <a:p>
                      <a:r>
                        <a:rPr lang="en-US" dirty="0" smtClean="0"/>
                        <a:t>Do</a:t>
                      </a:r>
                      <a:endParaRPr lang="en-US" dirty="0"/>
                    </a:p>
                  </a:txBody>
                  <a:tcPr/>
                </a:tc>
                <a:tc>
                  <a:txBody>
                    <a:bodyPr/>
                    <a:lstStyle/>
                    <a:p>
                      <a:r>
                        <a:rPr lang="en-US" dirty="0" smtClean="0"/>
                        <a:t>Think</a:t>
                      </a:r>
                      <a:endParaRPr lang="en-US" dirty="0"/>
                    </a:p>
                  </a:txBody>
                  <a:tcPr/>
                </a:tc>
                <a:extLst>
                  <a:ext uri="{0D108BD9-81ED-4DB2-BD59-A6C34878D82A}">
                    <a16:rowId xmlns:a16="http://schemas.microsoft.com/office/drawing/2014/main" xmlns="" val="3865078550"/>
                  </a:ext>
                </a:extLst>
              </a:tr>
              <a:tr h="2302626">
                <a:tc>
                  <a:txBody>
                    <a:bodyPr/>
                    <a:lstStyle/>
                    <a:p>
                      <a:pPr>
                        <a:lnSpc>
                          <a:spcPct val="150000"/>
                        </a:lnSpc>
                      </a:pPr>
                      <a:r>
                        <a:rPr lang="en-US" sz="1800" kern="1200" dirty="0" smtClean="0">
                          <a:solidFill>
                            <a:schemeClr val="dk1"/>
                          </a:solidFill>
                          <a:effectLst/>
                          <a:latin typeface="+mn-lt"/>
                          <a:ea typeface="+mn-ea"/>
                          <a:cs typeface="+mn-cs"/>
                        </a:rPr>
                        <a:t>The gamers told us that they do get information through Facebook about the gaming events in Pakistan.</a:t>
                      </a:r>
                      <a:endParaRPr lang="en-US" dirty="0"/>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The participants in the gaming event at SOFTEC thought that there is a definite need for an automated system/app which notifies the gamers about the nearby events in Pakistan.</a:t>
                      </a:r>
                      <a:endParaRPr lang="en-US" dirty="0" smtClean="0"/>
                    </a:p>
                    <a:p>
                      <a:endParaRPr lang="en-US" dirty="0"/>
                    </a:p>
                  </a:txBody>
                  <a:tcPr/>
                </a:tc>
                <a:extLst>
                  <a:ext uri="{0D108BD9-81ED-4DB2-BD59-A6C34878D82A}">
                    <a16:rowId xmlns:a16="http://schemas.microsoft.com/office/drawing/2014/main" xmlns="" val="100685131"/>
                  </a:ext>
                </a:extLst>
              </a:tr>
            </a:tbl>
          </a:graphicData>
        </a:graphic>
      </p:graphicFrame>
    </p:spTree>
    <p:extLst>
      <p:ext uri="{BB962C8B-B14F-4D97-AF65-F5344CB8AC3E}">
        <p14:creationId xmlns:p14="http://schemas.microsoft.com/office/powerpoint/2010/main" val="718684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POV - 1</a:t>
            </a:r>
            <a:endParaRPr lang="en-US" dirty="0"/>
          </a:p>
        </p:txBody>
      </p:sp>
      <p:sp>
        <p:nvSpPr>
          <p:cNvPr id="3" name="Content Placeholder 2"/>
          <p:cNvSpPr>
            <a:spLocks noGrp="1"/>
          </p:cNvSpPr>
          <p:nvPr>
            <p:ph idx="1"/>
          </p:nvPr>
        </p:nvSpPr>
        <p:spPr/>
        <p:txBody>
          <a:bodyPr/>
          <a:lstStyle/>
          <a:p>
            <a:pPr>
              <a:lnSpc>
                <a:spcPct val="150000"/>
              </a:lnSpc>
            </a:pPr>
            <a:r>
              <a:rPr lang="en-US" dirty="0"/>
              <a:t>We met the captain of Team Envy </a:t>
            </a:r>
            <a:r>
              <a:rPr lang="en-US" dirty="0" err="1"/>
              <a:t>Dota</a:t>
            </a:r>
            <a:r>
              <a:rPr lang="en-US" dirty="0"/>
              <a:t> </a:t>
            </a:r>
            <a:r>
              <a:rPr lang="en-US" dirty="0" smtClean="0"/>
              <a:t>2. </a:t>
            </a:r>
            <a:r>
              <a:rPr lang="en-US" dirty="0"/>
              <a:t>We were surprised to </a:t>
            </a:r>
            <a:r>
              <a:rPr lang="en-US" dirty="0" smtClean="0"/>
              <a:t>see </a:t>
            </a:r>
            <a:r>
              <a:rPr lang="en-US" dirty="0"/>
              <a:t>that he has already seen an </a:t>
            </a:r>
            <a:r>
              <a:rPr lang="en-US" dirty="0" smtClean="0"/>
              <a:t>app in US, </a:t>
            </a:r>
            <a:r>
              <a:rPr lang="en-US" dirty="0"/>
              <a:t>similar to what we want to develop. However, it was a multinational company and was funded with a lot of resources. It would be game changing if we could try to come up with a better </a:t>
            </a:r>
            <a:r>
              <a:rPr lang="en-US" dirty="0" smtClean="0"/>
              <a:t>solutions </a:t>
            </a:r>
            <a:r>
              <a:rPr lang="en-US" dirty="0"/>
              <a:t>than the rest of the apps available for </a:t>
            </a:r>
            <a:r>
              <a:rPr lang="en-US" dirty="0" err="1"/>
              <a:t>e</a:t>
            </a:r>
            <a:r>
              <a:rPr lang="en-US" dirty="0" err="1" smtClean="0"/>
              <a:t>sports</a:t>
            </a:r>
            <a:r>
              <a:rPr lang="en-US" dirty="0" smtClean="0"/>
              <a:t> gaming.</a:t>
            </a:r>
            <a:endParaRPr lang="en-US" dirty="0"/>
          </a:p>
        </p:txBody>
      </p:sp>
    </p:spTree>
    <p:extLst>
      <p:ext uri="{BB962C8B-B14F-4D97-AF65-F5344CB8AC3E}">
        <p14:creationId xmlns:p14="http://schemas.microsoft.com/office/powerpoint/2010/main" val="2944134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POV -2 </a:t>
            </a:r>
            <a:endParaRPr lang="en-US" dirty="0"/>
          </a:p>
        </p:txBody>
      </p:sp>
      <p:sp>
        <p:nvSpPr>
          <p:cNvPr id="3" name="Content Placeholder 2"/>
          <p:cNvSpPr>
            <a:spLocks noGrp="1"/>
          </p:cNvSpPr>
          <p:nvPr>
            <p:ph idx="1"/>
          </p:nvPr>
        </p:nvSpPr>
        <p:spPr/>
        <p:txBody>
          <a:bodyPr/>
          <a:lstStyle/>
          <a:p>
            <a:pPr>
              <a:lnSpc>
                <a:spcPct val="150000"/>
              </a:lnSpc>
            </a:pPr>
            <a:r>
              <a:rPr lang="en-US" dirty="0"/>
              <a:t>We interviewed the winning captain of SOFTEC </a:t>
            </a:r>
            <a:r>
              <a:rPr lang="en-US" dirty="0" err="1"/>
              <a:t>Dota</a:t>
            </a:r>
            <a:r>
              <a:rPr lang="en-US" dirty="0"/>
              <a:t> 2 and asked him about the views of </a:t>
            </a:r>
            <a:r>
              <a:rPr lang="en-US" dirty="0" err="1" smtClean="0"/>
              <a:t>esports</a:t>
            </a:r>
            <a:r>
              <a:rPr lang="en-US" dirty="0"/>
              <a:t> </a:t>
            </a:r>
            <a:r>
              <a:rPr lang="en-US" dirty="0" smtClean="0"/>
              <a:t>events </a:t>
            </a:r>
            <a:r>
              <a:rPr lang="en-US" dirty="0"/>
              <a:t>in Pakistan and a need </a:t>
            </a:r>
            <a:r>
              <a:rPr lang="en-US" dirty="0" smtClean="0"/>
              <a:t>for a community forum. </a:t>
            </a:r>
            <a:r>
              <a:rPr lang="en-US" dirty="0"/>
              <a:t>We were surprised to see his remarks on the </a:t>
            </a:r>
            <a:r>
              <a:rPr lang="en-US" dirty="0" err="1"/>
              <a:t>esports</a:t>
            </a:r>
            <a:r>
              <a:rPr lang="en-US" dirty="0"/>
              <a:t> gaming app as he told us that due to his contacts with different gaming communities, he is already aware of the events nearby him. It would game changing if we could bring those event coordinators and gamers on our platform and ask them to share their events on our platform</a:t>
            </a:r>
            <a:r>
              <a:rPr lang="en-US" dirty="0" smtClean="0"/>
              <a:t>.</a:t>
            </a:r>
            <a:endParaRPr lang="en-US" dirty="0"/>
          </a:p>
        </p:txBody>
      </p:sp>
    </p:spTree>
    <p:extLst>
      <p:ext uri="{BB962C8B-B14F-4D97-AF65-F5344CB8AC3E}">
        <p14:creationId xmlns:p14="http://schemas.microsoft.com/office/powerpoint/2010/main" val="38524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POV - 3</a:t>
            </a:r>
            <a:endParaRPr lang="en-US" dirty="0"/>
          </a:p>
        </p:txBody>
      </p:sp>
      <p:sp>
        <p:nvSpPr>
          <p:cNvPr id="3" name="Content Placeholder 2"/>
          <p:cNvSpPr>
            <a:spLocks noGrp="1"/>
          </p:cNvSpPr>
          <p:nvPr>
            <p:ph idx="1"/>
          </p:nvPr>
        </p:nvSpPr>
        <p:spPr/>
        <p:txBody>
          <a:bodyPr/>
          <a:lstStyle/>
          <a:p>
            <a:pPr>
              <a:lnSpc>
                <a:spcPct val="150000"/>
              </a:lnSpc>
            </a:pPr>
            <a:r>
              <a:rPr lang="en-US" dirty="0"/>
              <a:t>We interviewed the event in-charge of SOFTEC gaming competition. We were amazed to know that </a:t>
            </a:r>
            <a:r>
              <a:rPr lang="en-US" dirty="0" smtClean="0"/>
              <a:t>for SOFTEC, </a:t>
            </a:r>
            <a:r>
              <a:rPr lang="en-US" dirty="0"/>
              <a:t>some gamers and participants schedule their </a:t>
            </a:r>
            <a:r>
              <a:rPr lang="en-US" dirty="0" smtClean="0"/>
              <a:t>journey and trainings </a:t>
            </a:r>
            <a:r>
              <a:rPr lang="en-US" dirty="0"/>
              <a:t>at most one week </a:t>
            </a:r>
            <a:r>
              <a:rPr lang="en-US" dirty="0" smtClean="0"/>
              <a:t>prior to the start of the main event. </a:t>
            </a:r>
            <a:r>
              <a:rPr lang="en-US" dirty="0"/>
              <a:t>It would be game changing if we could gather the data and personal </a:t>
            </a:r>
            <a:r>
              <a:rPr lang="en-US" dirty="0" smtClean="0"/>
              <a:t>interests </a:t>
            </a:r>
            <a:r>
              <a:rPr lang="en-US" dirty="0"/>
              <a:t>of each individual about gaming at </a:t>
            </a:r>
            <a:r>
              <a:rPr lang="en-US" dirty="0" smtClean="0"/>
              <a:t>major events </a:t>
            </a:r>
            <a:r>
              <a:rPr lang="en-US" dirty="0"/>
              <a:t>and then </a:t>
            </a:r>
            <a:r>
              <a:rPr lang="en-US" dirty="0" smtClean="0"/>
              <a:t>set the organizer to notify in time.</a:t>
            </a:r>
            <a:endParaRPr lang="en-US" dirty="0"/>
          </a:p>
        </p:txBody>
      </p:sp>
    </p:spTree>
    <p:extLst>
      <p:ext uri="{BB962C8B-B14F-4D97-AF65-F5344CB8AC3E}">
        <p14:creationId xmlns:p14="http://schemas.microsoft.com/office/powerpoint/2010/main" val="11243217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282</TotalTime>
  <Words>779</Words>
  <Application>Microsoft Office PowerPoint</Application>
  <PresentationFormat>Widescreen</PresentationFormat>
  <Paragraphs>101</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Corbel</vt:lpstr>
      <vt:lpstr>Wingdings 2</vt:lpstr>
      <vt:lpstr>Frame</vt:lpstr>
      <vt:lpstr>Esports Community App in Pakistan</vt:lpstr>
      <vt:lpstr>Members</vt:lpstr>
      <vt:lpstr>Problem Domain</vt:lpstr>
      <vt:lpstr>Initial POV</vt:lpstr>
      <vt:lpstr>Who did we interview?</vt:lpstr>
      <vt:lpstr>Additional Need findings</vt:lpstr>
      <vt:lpstr>POV - 1</vt:lpstr>
      <vt:lpstr>POV -2 </vt:lpstr>
      <vt:lpstr>POV - 3</vt:lpstr>
      <vt:lpstr>HMW for POV - 1</vt:lpstr>
      <vt:lpstr>HMW for  POV - 2</vt:lpstr>
      <vt:lpstr>HMW for POV - 3</vt:lpstr>
      <vt:lpstr>Top HMW - 1</vt:lpstr>
      <vt:lpstr>Top HMW - 2</vt:lpstr>
      <vt:lpstr>Top HMW - 3</vt:lpstr>
      <vt:lpstr>Experience Prototypes</vt:lpstr>
      <vt:lpstr>Prototype 1</vt:lpstr>
      <vt:lpstr>Prototype 2</vt:lpstr>
      <vt:lpstr>Prototype 3</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Esports Community App in Pakistan</dc:title>
  <dc:creator>Abdul Jalil Mian</dc:creator>
  <cp:lastModifiedBy>Abdul Jalil Mian</cp:lastModifiedBy>
  <cp:revision>16</cp:revision>
  <dcterms:created xsi:type="dcterms:W3CDTF">2017-03-19T18:42:24Z</dcterms:created>
  <dcterms:modified xsi:type="dcterms:W3CDTF">2017-03-19T23:43:04Z</dcterms:modified>
</cp:coreProperties>
</file>