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Old Standard TT" panose="020B0604020202020204" charset="0"/>
      <p:regular r:id="rId18"/>
      <p:bold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7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599" cy="787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039650"/>
            <a:ext cx="8520599" cy="2106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899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899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399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199" cy="133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 lang="en"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2700" y="0"/>
            <a:ext cx="8118600" cy="152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PGN App - Low-Fi Prototype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16750" y="1857900"/>
            <a:ext cx="2274300" cy="78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Shehryar Raza</a:t>
            </a:r>
            <a:br>
              <a:rPr lang="en"/>
            </a:br>
            <a:r>
              <a:rPr lang="en"/>
              <a:t>BSCS-13020</a:t>
            </a:r>
          </a:p>
        </p:txBody>
      </p:sp>
      <p:pic>
        <p:nvPicPr>
          <p:cNvPr id="61" name="Shape 61" descr="15179042_10211092531492962_3137630694612264467_n.jpg"/>
          <p:cNvPicPr preferRelativeResize="0"/>
          <p:nvPr/>
        </p:nvPicPr>
        <p:blipFill rotWithShape="1">
          <a:blip r:embed="rId3">
            <a:alphaModFix/>
          </a:blip>
          <a:srcRect t="49" b="49"/>
          <a:stretch/>
        </p:blipFill>
        <p:spPr>
          <a:xfrm>
            <a:off x="186725" y="273872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2" name="Shape 62" descr="15046971_698872270289430_705535085167771648_n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9875" y="273872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3227825" y="1857900"/>
            <a:ext cx="2408400" cy="78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Abdul Jalil Mian</a:t>
            </a:r>
            <a:br>
              <a:rPr lang="en"/>
            </a:br>
            <a:r>
              <a:rPr lang="en"/>
              <a:t>BSCS-13062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6222900" y="1857900"/>
            <a:ext cx="2408400" cy="78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Mariyah Kaleem</a:t>
            </a:r>
            <a:br>
              <a:rPr lang="en"/>
            </a:br>
            <a:r>
              <a:rPr lang="en"/>
              <a:t>BSCS-13065</a:t>
            </a:r>
          </a:p>
        </p:txBody>
      </p:sp>
      <p:pic>
        <p:nvPicPr>
          <p:cNvPr id="10" name="Shape 62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950" y="2738720"/>
            <a:ext cx="1644300" cy="1644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Selection Rationale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4583675" y="724200"/>
            <a:ext cx="45603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We picked the Design 1 because it was fulfilling the needs of the gamers as well as the local organizers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118600" cy="152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D85C6"/>
                </a:solidFill>
              </a:rPr>
              <a:t>UI Storyboards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4294967295"/>
          </p:nvPr>
        </p:nvSpPr>
        <p:spPr>
          <a:xfrm>
            <a:off x="839775" y="1522800"/>
            <a:ext cx="7278900" cy="369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F3F3F3"/>
                </a:solidFill>
              </a:rPr>
              <a:t>Simple: Find upcoming events 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F3F3F3"/>
                </a:solidFill>
              </a:rPr>
              <a:t>Medium: Find players nearby and interact with other users 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F3F3F3"/>
                </a:solidFill>
              </a:rPr>
              <a:t>Complex: Create events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Interactive Prototype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1638050"/>
            <a:ext cx="8692500" cy="368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We went to University of Lahore on a gaming event</a:t>
            </a:r>
          </a:p>
          <a:p>
            <a:pPr marL="457200" lvl="0" indent="-381000" rtl="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25 gamers and participants tested the prototype of the app</a:t>
            </a:r>
          </a:p>
          <a:p>
            <a:pPr marL="457200" lvl="0" indent="-381000" rtl="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We divided the testing phase into three parts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 phase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176750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Testing phase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311700" y="1050000"/>
            <a:ext cx="2872500" cy="349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</a:pPr>
            <a:r>
              <a:rPr lang="en" sz="1800" b="1" dirty="0"/>
              <a:t>Simple task</a:t>
            </a:r>
          </a:p>
          <a:p>
            <a:pPr marL="412750" lvl="0" indent="-285750" rtl="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600" dirty="0"/>
              <a:t>The “nearby upcoming events” feature seemed to be feasible for 95% of the participants</a:t>
            </a:r>
          </a:p>
          <a:p>
            <a:pPr marL="412750" lvl="0" indent="-285750" rtl="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600" dirty="0"/>
              <a:t>The participants appreciated the implementation of such an app in Pakistan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2"/>
          </p:nvPr>
        </p:nvSpPr>
        <p:spPr>
          <a:xfrm>
            <a:off x="3106750" y="1064400"/>
            <a:ext cx="2783100" cy="36634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Moderate task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600" dirty="0"/>
              <a:t>About 75% of the participants appreciated the idea of “LAN meetups”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600" dirty="0"/>
              <a:t>The rest of the gamers preferred to play alone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2"/>
          </p:nvPr>
        </p:nvSpPr>
        <p:spPr>
          <a:xfrm>
            <a:off x="5825050" y="1050000"/>
            <a:ext cx="3318900" cy="349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Complex task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600" dirty="0"/>
              <a:t>Tested with the organizers of the event, the feature “create events” was a good move towards the development of gaming events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600" dirty="0"/>
              <a:t>On the same side, the organizers were confused about the verification process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770000" y="526350"/>
            <a:ext cx="56040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43851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875350" y="526350"/>
            <a:ext cx="41169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2400"/>
              <a:t>Under-developed eSports community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2400"/>
              <a:t>No proper platform for the eSports community in Pakistan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84400" y="108824"/>
            <a:ext cx="8118600" cy="152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Solution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subTitle" idx="4294967295"/>
          </p:nvPr>
        </p:nvSpPr>
        <p:spPr>
          <a:xfrm>
            <a:off x="888586" y="1631624"/>
            <a:ext cx="7502400" cy="258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F3F3F3"/>
                </a:solidFill>
              </a:rPr>
              <a:t>eSports community app for the gamers which notifies the gamers about the upcoming nearby gaming events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F3F3F3"/>
                </a:solidFill>
              </a:rPr>
              <a:t>Give the freedom to organizers to create their events on the app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199" cy="133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Concept Sketches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4583675" y="724200"/>
            <a:ext cx="45603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Three concept sketches based on the needfindings and priorities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Different focus targets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UI Sketches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83675" y="724200"/>
            <a:ext cx="45603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We picked top two designs based on the needfindings and priorities of the gamers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1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SzPct val="100000"/>
              <a:buNone/>
            </a:pPr>
            <a:r>
              <a:rPr lang="en" sz="1800"/>
              <a:t>We implemented “nearby events” feature in the design</a:t>
            </a:r>
          </a:p>
          <a:p>
            <a:pPr marL="457200" lvl="0" indent="-34290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We also added LAN meetup feature for the community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The organizers can add their own events on the app</a:t>
            </a:r>
          </a:p>
        </p:txBody>
      </p:sp>
      <p:pic>
        <p:nvPicPr>
          <p:cNvPr id="96" name="Shape 96" descr="WhatsApp Image 2017-05-08 at 2.02.04 AM.jpeg"/>
          <p:cNvPicPr preferRelativeResize="0"/>
          <p:nvPr/>
        </p:nvPicPr>
        <p:blipFill rotWithShape="1">
          <a:blip r:embed="rId3">
            <a:alphaModFix/>
          </a:blip>
          <a:srcRect t="24966" b="24961"/>
          <a:stretch/>
        </p:blipFill>
        <p:spPr>
          <a:xfrm>
            <a:off x="4705150" y="342525"/>
            <a:ext cx="2035799" cy="195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 descr="WhatsApp Image 2017-05-08 at 2.02.07 AM.jpeg"/>
          <p:cNvPicPr preferRelativeResize="0"/>
          <p:nvPr/>
        </p:nvPicPr>
        <p:blipFill rotWithShape="1">
          <a:blip r:embed="rId4">
            <a:alphaModFix/>
          </a:blip>
          <a:srcRect t="24630" b="24635"/>
          <a:stretch/>
        </p:blipFill>
        <p:spPr>
          <a:xfrm>
            <a:off x="6796425" y="342525"/>
            <a:ext cx="2035798" cy="19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 descr="WhatsApp Image 2017-05-08 at 2.02.08 AM.jpeg"/>
          <p:cNvPicPr preferRelativeResize="0"/>
          <p:nvPr/>
        </p:nvPicPr>
        <p:blipFill rotWithShape="1">
          <a:blip r:embed="rId5">
            <a:alphaModFix/>
          </a:blip>
          <a:srcRect l="-2820" r="2820" b="70297"/>
          <a:stretch/>
        </p:blipFill>
        <p:spPr>
          <a:xfrm>
            <a:off x="4705200" y="2336175"/>
            <a:ext cx="4127098" cy="24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23825" y="0"/>
            <a:ext cx="4045200" cy="133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Pros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2"/>
          </p:nvPr>
        </p:nvSpPr>
        <p:spPr>
          <a:xfrm>
            <a:off x="4583675" y="724200"/>
            <a:ext cx="45603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514350" lvl="0" indent="-28575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App might be complicated to use for beginners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346475" y="1599900"/>
            <a:ext cx="3999900" cy="2819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Notification of any nearby gaming event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LAN meetup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big eSports community present on the app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very little commitment from the organizer to create the event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841225" y="56775"/>
            <a:ext cx="4045200" cy="133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Cons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2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We implemented the theme selection feature in the app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The feedback section was also added in the app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649" y="230175"/>
            <a:ext cx="2436350" cy="43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7650" y="230149"/>
            <a:ext cx="2436350" cy="433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23825" y="0"/>
            <a:ext cx="4045200" cy="133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Pros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4583675" y="724200"/>
            <a:ext cx="45603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514350" lvl="0" indent="-28575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The focus of the design doesn’t suit the entire gaming community as some of them prefer the app with default settings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346475" y="1599900"/>
            <a:ext cx="3999900" cy="2819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 let you select the theme of your taste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Feedback section let the users express their feelings about the app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841225" y="56775"/>
            <a:ext cx="4045200" cy="133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Cons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Office PowerPoint</Application>
  <PresentationFormat>On-screen Show (16:9)</PresentationFormat>
  <Paragraphs>57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Old Standard TT</vt:lpstr>
      <vt:lpstr>Arial</vt:lpstr>
      <vt:lpstr>Times New Roman</vt:lpstr>
      <vt:lpstr>paperback</vt:lpstr>
      <vt:lpstr>PGN App - Low-Fi Prototype</vt:lpstr>
      <vt:lpstr>The Problem</vt:lpstr>
      <vt:lpstr>The Solution</vt:lpstr>
      <vt:lpstr>Concept Sketches</vt:lpstr>
      <vt:lpstr>UI Sketches</vt:lpstr>
      <vt:lpstr>Design 1</vt:lpstr>
      <vt:lpstr>Pros</vt:lpstr>
      <vt:lpstr>Design 2</vt:lpstr>
      <vt:lpstr>Pros</vt:lpstr>
      <vt:lpstr>Design Selection Rationale</vt:lpstr>
      <vt:lpstr>UI Storyboards</vt:lpstr>
      <vt:lpstr>Interactive Prototype</vt:lpstr>
      <vt:lpstr>Testing phase</vt:lpstr>
      <vt:lpstr>Testing phase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PGN App - Low-Fi Prototype</dc:title>
  <cp:lastModifiedBy>Shehryar Raza</cp:lastModifiedBy>
  <cp:revision>1</cp:revision>
  <dcterms:modified xsi:type="dcterms:W3CDTF">2017-05-08T08:01:59Z</dcterms:modified>
</cp:coreProperties>
</file>