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489650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Pakistan Gaming Network (PGN)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572700" y="1611125"/>
            <a:ext cx="1998600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3200"/>
              <a:t>The team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 descr="15179042_10211092531492962_3137630694612264467_n.jpg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828225" y="23562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810400" y="4000525"/>
            <a:ext cx="2082000" cy="100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Shehryar Raza (BSCS-13020)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75" y="23562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3661812" y="3679825"/>
            <a:ext cx="1998600" cy="164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Abdul Jalil Mian (BSCS-13062)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477375" y="4035175"/>
            <a:ext cx="1922400" cy="9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Mariyah Kaleem (</a:t>
            </a:r>
            <a:r>
              <a:rPr lang="en" sz="1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BSCS-13065)</a:t>
            </a:r>
            <a:endParaRPr lang="en"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Shape 69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50" y="2356220"/>
            <a:ext cx="1579586" cy="1644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o-ALAN-BRICE-facebook.jpg"/>
          <p:cNvPicPr preferRelativeResize="0"/>
          <p:nvPr/>
        </p:nvPicPr>
        <p:blipFill rotWithShape="1">
          <a:blip r:embed="rId3">
            <a:alphaModFix/>
          </a:blip>
          <a:srcRect l="5555" r="5555"/>
          <a:stretch/>
        </p:blipFill>
        <p:spPr>
          <a:xfrm>
            <a:off x="149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458450" y="596325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/>
              <a:t>Value </a:t>
            </a:r>
            <a:r>
              <a:rPr lang="en" sz="4800" b="1" dirty="0" smtClean="0"/>
              <a:t>Proposition</a:t>
            </a:r>
            <a:br>
              <a:rPr lang="en" sz="4800" b="1" dirty="0" smtClean="0"/>
            </a:br>
            <a:endParaRPr lang="en" sz="4800" b="1" dirty="0"/>
          </a:p>
          <a:p>
            <a:pPr lvl="0" rtl="0">
              <a:spcBef>
                <a:spcPts val="0"/>
              </a:spcBef>
              <a:buNone/>
            </a:pPr>
            <a:r>
              <a:rPr lang="en" sz="4800" i="1" dirty="0"/>
              <a:t>“Find gamers around you”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Overview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3999900" cy="296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There is no proper platform in Pakistan to notify gamers about the upcoming tournaments or gamers’ meetup.</a:t>
            </a:r>
          </a:p>
        </p:txBody>
      </p:sp>
      <p:cxnSp>
        <p:nvCxnSpPr>
          <p:cNvPr id="87" name="Shape 87"/>
          <p:cNvCxnSpPr/>
          <p:nvPr/>
        </p:nvCxnSpPr>
        <p:spPr>
          <a:xfrm rot="10800000">
            <a:off x="509400" y="4552225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99" y="1685075"/>
            <a:ext cx="4672199" cy="263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 descr="esport-its-in-the-game.png"/>
          <p:cNvPicPr preferRelativeResize="0"/>
          <p:nvPr/>
        </p:nvPicPr>
        <p:blipFill rotWithShape="1">
          <a:blip r:embed="rId3">
            <a:alphaModFix/>
          </a:blip>
          <a:srcRect l="27668" r="27668"/>
          <a:stretch/>
        </p:blipFill>
        <p:spPr>
          <a:xfrm>
            <a:off x="-9150" y="0"/>
            <a:ext cx="4594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265500" y="314400"/>
            <a:ext cx="4045200" cy="148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The solution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Our app is specially designed to tackle the problems mentioned by sending location based notifications to the users about the events or gamers’ meetup.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Roboto</vt:lpstr>
      <vt:lpstr>Arial</vt:lpstr>
      <vt:lpstr>material</vt:lpstr>
      <vt:lpstr>Pakistan Gaming Network (PGN)</vt:lpstr>
      <vt:lpstr>Value Proposition  “Find gamers around you”</vt:lpstr>
      <vt:lpstr>Problem Overview</vt:lpstr>
      <vt:lpstr>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 Gaming Network (PGN)</dc:title>
  <cp:lastModifiedBy>Shehryar Raza</cp:lastModifiedBy>
  <cp:revision>1</cp:revision>
  <dcterms:modified xsi:type="dcterms:W3CDTF">2017-04-19T20:02:29Z</dcterms:modified>
</cp:coreProperties>
</file>