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2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9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72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5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4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92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4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3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5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FD1D-5360-445E-BE63-15AD7A2B6C35}" type="datetimeFigureOut">
              <a:rPr lang="en-CA" smtClean="0"/>
              <a:t>2017-11-26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A5E-5736-481F-AE95-2F6564E8F7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3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3140-3C17-480B-A157-3E8223555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38E4C-3EE4-4683-BC3C-C0F9D9D81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1DC7C-7852-4397-840A-260F12936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6E0D-1C0A-4F63-9E3D-162FF606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526A6-B624-4287-9AF3-348695ECA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141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8842B-76B7-49B6-9B3A-0293E77C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00993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7FFA8-9471-4B2E-A7D3-2D43C40E2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2709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59C26-BEE7-4C53-B261-EC12ED19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292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80A2C-7B2B-4350-A5DE-E630CF24A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9611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23619-119B-4EB5-B844-56BE3A083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0368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9B29-BCF0-40C5-AAA0-BBCFBC6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A57F4-25BE-4643-8430-5D16708BE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09149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F6F-445B-4A58-BED8-8131E84A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F4DDE-4736-41B1-B142-B51BBA53C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8315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Shehryar</dc:creator>
  <cp:lastModifiedBy>Shehryar</cp:lastModifiedBy>
  <cp:revision>4</cp:revision>
  <dcterms:created xsi:type="dcterms:W3CDTF">2017-11-19T18:41:03Z</dcterms:created>
  <dcterms:modified xsi:type="dcterms:W3CDTF">2017-11-26T06:19:27Z</dcterms:modified>
</cp:coreProperties>
</file>