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5/15/2025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9454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5/15/2025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532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5/15/2025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4012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5/15/2025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8425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5/15/2025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564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5/15/2025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0819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5/15/2025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2785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5/15/2025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0049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5/15/2025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5062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5/15/2025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2557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5/15/2025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7400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5/15/2025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0463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5D162-2CD5-6047-5A23-84E3F3F19C04}"/>
              </a:ext>
            </a:extLst>
          </p:cNvPr>
          <p:cNvSpPr>
            <a:spLocks noGrp="1"/>
          </p:cNvSpPr>
          <p:nvPr>
            <p:ph type="ctrTitle"/>
          </p:nvPr>
        </p:nvSpPr>
        <p:spPr>
          <a:xfrm>
            <a:off x="5604552" y="871758"/>
            <a:ext cx="5825448" cy="3871143"/>
          </a:xfrm>
        </p:spPr>
        <p:txBody>
          <a:bodyPr>
            <a:normAutofit/>
          </a:bodyPr>
          <a:lstStyle/>
          <a:p>
            <a:r>
              <a:rPr lang="en-CA" dirty="0"/>
              <a:t>Grocery List</a:t>
            </a:r>
          </a:p>
        </p:txBody>
      </p:sp>
      <p:sp>
        <p:nvSpPr>
          <p:cNvPr id="3" name="Subtitle 2">
            <a:extLst>
              <a:ext uri="{FF2B5EF4-FFF2-40B4-BE49-F238E27FC236}">
                <a16:creationId xmlns:a16="http://schemas.microsoft.com/office/drawing/2014/main" id="{4EDFAA5E-9F37-9469-2C17-51E49F96906F}"/>
              </a:ext>
            </a:extLst>
          </p:cNvPr>
          <p:cNvSpPr>
            <a:spLocks noGrp="1"/>
          </p:cNvSpPr>
          <p:nvPr>
            <p:ph type="subTitle" idx="1"/>
          </p:nvPr>
        </p:nvSpPr>
        <p:spPr>
          <a:xfrm>
            <a:off x="5619964" y="4785543"/>
            <a:ext cx="5322013" cy="1005657"/>
          </a:xfrm>
        </p:spPr>
        <p:txBody>
          <a:bodyPr>
            <a:normAutofit/>
          </a:bodyPr>
          <a:lstStyle/>
          <a:p>
            <a:r>
              <a:rPr lang="en-CA" dirty="0"/>
              <a:t>Application Development W2025</a:t>
            </a:r>
          </a:p>
        </p:txBody>
      </p:sp>
      <p:pic>
        <p:nvPicPr>
          <p:cNvPr id="4" name="Picture 3" descr="Top view of a wooden fork and spoon at the edge of a white notebook">
            <a:extLst>
              <a:ext uri="{FF2B5EF4-FFF2-40B4-BE49-F238E27FC236}">
                <a16:creationId xmlns:a16="http://schemas.microsoft.com/office/drawing/2014/main" id="{E6593DAD-302F-9279-3AFD-984F414A4A9C}"/>
              </a:ext>
            </a:extLst>
          </p:cNvPr>
          <p:cNvPicPr>
            <a:picLocks noChangeAspect="1"/>
          </p:cNvPicPr>
          <p:nvPr/>
        </p:nvPicPr>
        <p:blipFill>
          <a:blip r:embed="rId2"/>
          <a:srcRect l="25437" r="23896"/>
          <a:stretch>
            <a:fillRect/>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69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EFDC-1DDC-1876-0135-27D5CBD784F9}"/>
              </a:ext>
            </a:extLst>
          </p:cNvPr>
          <p:cNvSpPr>
            <a:spLocks noGrp="1"/>
          </p:cNvSpPr>
          <p:nvPr>
            <p:ph type="title"/>
          </p:nvPr>
        </p:nvSpPr>
        <p:spPr/>
        <p:txBody>
          <a:bodyPr>
            <a:normAutofit fontScale="90000"/>
          </a:bodyPr>
          <a:lstStyle/>
          <a:p>
            <a:r>
              <a:rPr lang="en-CA" dirty="0"/>
              <a:t>What was our learning experience using git? and how did we handle git conflicts?</a:t>
            </a:r>
            <a:br>
              <a:rPr lang="en-CA" dirty="0"/>
            </a:br>
            <a:endParaRPr lang="en-CA" dirty="0"/>
          </a:p>
        </p:txBody>
      </p:sp>
      <p:sp>
        <p:nvSpPr>
          <p:cNvPr id="3" name="Content Placeholder 2">
            <a:extLst>
              <a:ext uri="{FF2B5EF4-FFF2-40B4-BE49-F238E27FC236}">
                <a16:creationId xmlns:a16="http://schemas.microsoft.com/office/drawing/2014/main" id="{4B7FE8FA-AB6E-54E8-A4A0-682C73B02800}"/>
              </a:ext>
            </a:extLst>
          </p:cNvPr>
          <p:cNvSpPr>
            <a:spLocks noGrp="1"/>
          </p:cNvSpPr>
          <p:nvPr>
            <p:ph idx="1"/>
          </p:nvPr>
        </p:nvSpPr>
        <p:spPr/>
        <p:txBody>
          <a:bodyPr/>
          <a:lstStyle/>
          <a:p>
            <a:pPr marL="0" indent="0">
              <a:buNone/>
            </a:pPr>
            <a:endParaRPr lang="en-CA" dirty="0"/>
          </a:p>
        </p:txBody>
      </p:sp>
    </p:spTree>
    <p:extLst>
      <p:ext uri="{BB962C8B-B14F-4D97-AF65-F5344CB8AC3E}">
        <p14:creationId xmlns:p14="http://schemas.microsoft.com/office/powerpoint/2010/main" val="217589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B7D9-966B-83F0-3BE7-CCCEE03F4422}"/>
              </a:ext>
            </a:extLst>
          </p:cNvPr>
          <p:cNvSpPr>
            <a:spLocks noGrp="1"/>
          </p:cNvSpPr>
          <p:nvPr>
            <p:ph type="title"/>
          </p:nvPr>
        </p:nvSpPr>
        <p:spPr/>
        <p:txBody>
          <a:bodyPr>
            <a:normAutofit fontScale="90000"/>
          </a:bodyPr>
          <a:lstStyle/>
          <a:p>
            <a:r>
              <a:rPr lang="en-CA" dirty="0"/>
              <a:t>How did we determined which features to include?</a:t>
            </a:r>
          </a:p>
        </p:txBody>
      </p:sp>
      <p:sp>
        <p:nvSpPr>
          <p:cNvPr id="3" name="Content Placeholder 2">
            <a:extLst>
              <a:ext uri="{FF2B5EF4-FFF2-40B4-BE49-F238E27FC236}">
                <a16:creationId xmlns:a16="http://schemas.microsoft.com/office/drawing/2014/main" id="{A0F106EC-E9E9-37F1-2A83-6A0E418810AA}"/>
              </a:ext>
            </a:extLst>
          </p:cNvPr>
          <p:cNvSpPr>
            <a:spLocks noGrp="1"/>
          </p:cNvSpPr>
          <p:nvPr>
            <p:ph idx="1"/>
          </p:nvPr>
        </p:nvSpPr>
        <p:spPr>
          <a:xfrm>
            <a:off x="700635" y="2221991"/>
            <a:ext cx="10691265" cy="3933879"/>
          </a:xfrm>
        </p:spPr>
        <p:txBody>
          <a:bodyPr>
            <a:noAutofit/>
          </a:bodyPr>
          <a:lstStyle/>
          <a:p>
            <a:pPr marL="0" indent="0">
              <a:buNone/>
            </a:pPr>
            <a:r>
              <a:rPr lang="en-CA" sz="1900" dirty="0"/>
              <a:t>Must-have features:</a:t>
            </a:r>
          </a:p>
          <a:p>
            <a:pPr>
              <a:buFontTx/>
              <a:buChar char="-"/>
            </a:pPr>
            <a:r>
              <a:rPr lang="en-CA" sz="1900" b="1" dirty="0"/>
              <a:t>Routing and Navigation </a:t>
            </a:r>
            <a:r>
              <a:rPr lang="en-CA" sz="1900" dirty="0"/>
              <a:t>(</a:t>
            </a:r>
            <a:r>
              <a:rPr lang="en-US" sz="1900" dirty="0"/>
              <a:t>Essential for allowing users to move between different pages within the app.</a:t>
            </a:r>
            <a:r>
              <a:rPr lang="en-CA" sz="1900" dirty="0"/>
              <a:t>)</a:t>
            </a:r>
          </a:p>
          <a:p>
            <a:pPr>
              <a:buFontTx/>
              <a:buChar char="-"/>
            </a:pPr>
            <a:r>
              <a:rPr lang="en-CA" sz="1900" b="1" dirty="0"/>
              <a:t>List View </a:t>
            </a:r>
            <a:r>
              <a:rPr lang="en-CA" sz="1900" dirty="0"/>
              <a:t>(</a:t>
            </a:r>
            <a:r>
              <a:rPr lang="en-US" sz="1900" dirty="0"/>
              <a:t>The best option for displaying a list of products in a clean and organized way.</a:t>
            </a:r>
            <a:r>
              <a:rPr lang="en-CA" sz="1900" dirty="0"/>
              <a:t>)</a:t>
            </a:r>
          </a:p>
          <a:p>
            <a:pPr>
              <a:buFontTx/>
              <a:buChar char="-"/>
            </a:pPr>
            <a:r>
              <a:rPr lang="en-CA" sz="1900" b="1" dirty="0"/>
              <a:t>Pop up dialog </a:t>
            </a:r>
            <a:r>
              <a:rPr lang="en-CA" sz="1900" dirty="0"/>
              <a:t>(</a:t>
            </a:r>
            <a:r>
              <a:rPr lang="en-US" sz="1900" dirty="0"/>
              <a:t>We had to find a way to let the user know that a product was successfully added to the list. This ensures the user doesn’t miss the message and helps prevent them from accidentally adding the same item twice.</a:t>
            </a:r>
            <a:r>
              <a:rPr lang="en-CA" sz="1900" dirty="0"/>
              <a:t>)</a:t>
            </a:r>
          </a:p>
          <a:p>
            <a:pPr>
              <a:buFontTx/>
              <a:buChar char="-"/>
            </a:pPr>
            <a:r>
              <a:rPr lang="en-CA" sz="1900" b="1" dirty="0"/>
              <a:t>Splash Screen </a:t>
            </a:r>
            <a:r>
              <a:rPr lang="en-CA" sz="1900" dirty="0"/>
              <a:t>(We wanted to make our own custom splash screen instead of the default one to better match our application).</a:t>
            </a:r>
          </a:p>
          <a:p>
            <a:pPr>
              <a:buFontTx/>
              <a:buChar char="-"/>
            </a:pPr>
            <a:r>
              <a:rPr lang="en-CA" sz="1900" b="1" dirty="0"/>
              <a:t>Navigation Bar </a:t>
            </a:r>
            <a:r>
              <a:rPr lang="en-CA" sz="1900" dirty="0"/>
              <a:t>(Used to help user easily navigate to important pages)</a:t>
            </a:r>
          </a:p>
        </p:txBody>
      </p:sp>
    </p:spTree>
    <p:extLst>
      <p:ext uri="{BB962C8B-B14F-4D97-AF65-F5344CB8AC3E}">
        <p14:creationId xmlns:p14="http://schemas.microsoft.com/office/powerpoint/2010/main" val="208767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00F7-136D-8ED5-6722-56921C01331B}"/>
              </a:ext>
            </a:extLst>
          </p:cNvPr>
          <p:cNvSpPr>
            <a:spLocks noGrp="1"/>
          </p:cNvSpPr>
          <p:nvPr>
            <p:ph type="title"/>
          </p:nvPr>
        </p:nvSpPr>
        <p:spPr/>
        <p:txBody>
          <a:bodyPr>
            <a:normAutofit fontScale="90000"/>
          </a:bodyPr>
          <a:lstStyle/>
          <a:p>
            <a:r>
              <a:rPr lang="en-CA" dirty="0"/>
              <a:t>How did we determined which features to include? (Continuation)</a:t>
            </a:r>
          </a:p>
        </p:txBody>
      </p:sp>
      <p:sp>
        <p:nvSpPr>
          <p:cNvPr id="3" name="Content Placeholder 2">
            <a:extLst>
              <a:ext uri="{FF2B5EF4-FFF2-40B4-BE49-F238E27FC236}">
                <a16:creationId xmlns:a16="http://schemas.microsoft.com/office/drawing/2014/main" id="{62D64E46-BEC0-DB66-66E1-61A38BC02408}"/>
              </a:ext>
            </a:extLst>
          </p:cNvPr>
          <p:cNvSpPr>
            <a:spLocks noGrp="1"/>
          </p:cNvSpPr>
          <p:nvPr>
            <p:ph idx="1"/>
          </p:nvPr>
        </p:nvSpPr>
        <p:spPr>
          <a:xfrm>
            <a:off x="700635" y="2221992"/>
            <a:ext cx="10691265" cy="3950208"/>
          </a:xfrm>
        </p:spPr>
        <p:txBody>
          <a:bodyPr>
            <a:normAutofit fontScale="92500"/>
          </a:bodyPr>
          <a:lstStyle/>
          <a:p>
            <a:pPr>
              <a:buFontTx/>
              <a:buChar char="-"/>
            </a:pPr>
            <a:r>
              <a:rPr lang="en-CA" b="1" dirty="0"/>
              <a:t>API</a:t>
            </a:r>
            <a:r>
              <a:rPr lang="en-CA" dirty="0"/>
              <a:t> (</a:t>
            </a:r>
            <a:r>
              <a:rPr lang="en-US" dirty="0"/>
              <a:t>Used to retrieve nutritional details for most products, allowing users to use this information to plan their list accordingly</a:t>
            </a:r>
            <a:r>
              <a:rPr lang="en-CA" dirty="0"/>
              <a:t>)</a:t>
            </a:r>
          </a:p>
          <a:p>
            <a:pPr>
              <a:buFontTx/>
              <a:buChar char="-"/>
            </a:pPr>
            <a:r>
              <a:rPr lang="en-CA" b="1" dirty="0"/>
              <a:t>Search</a:t>
            </a:r>
            <a:r>
              <a:rPr lang="en-CA" dirty="0"/>
              <a:t> (</a:t>
            </a:r>
            <a:r>
              <a:rPr lang="en-US" dirty="0"/>
              <a:t>Without a search function, users would have to scroll through many products to find the one they’re looking for. This feature helps them quickly locate specific nutritional information</a:t>
            </a:r>
            <a:r>
              <a:rPr lang="en-CA" dirty="0"/>
              <a:t>)</a:t>
            </a:r>
          </a:p>
          <a:p>
            <a:pPr>
              <a:buFontTx/>
              <a:buChar char="-"/>
            </a:pPr>
            <a:r>
              <a:rPr lang="en-CA" b="1" dirty="0"/>
              <a:t>Snack bar </a:t>
            </a:r>
            <a:r>
              <a:rPr lang="en-CA" dirty="0"/>
              <a:t>(</a:t>
            </a:r>
            <a:r>
              <a:rPr lang="en-US" dirty="0"/>
              <a:t>Used to notify the user that a product was successfully deleted, without showing a disruptive pop-up</a:t>
            </a:r>
            <a:r>
              <a:rPr lang="en-CA" dirty="0"/>
              <a:t>)</a:t>
            </a:r>
          </a:p>
          <a:p>
            <a:pPr>
              <a:buFontTx/>
              <a:buChar char="-"/>
            </a:pPr>
            <a:r>
              <a:rPr lang="en-CA" b="1" dirty="0"/>
              <a:t>Form Validation </a:t>
            </a:r>
            <a:r>
              <a:rPr lang="en-CA" dirty="0"/>
              <a:t>(</a:t>
            </a:r>
            <a:r>
              <a:rPr lang="en-US" dirty="0"/>
              <a:t>Ensured that names didn’t contain numbers and that the entered email address was valid</a:t>
            </a:r>
            <a:r>
              <a:rPr lang="en-CA" dirty="0"/>
              <a:t>)</a:t>
            </a:r>
          </a:p>
          <a:p>
            <a:pPr>
              <a:buFontTx/>
              <a:buChar char="-"/>
            </a:pPr>
            <a:r>
              <a:rPr lang="en-CA" b="1" dirty="0"/>
              <a:t>Date Picker </a:t>
            </a:r>
            <a:r>
              <a:rPr lang="en-CA" dirty="0"/>
              <a:t>(</a:t>
            </a:r>
            <a:r>
              <a:rPr lang="en-US" dirty="0"/>
              <a:t>Instead of requiring users to type the date manually, we provided a calendar interface for easier selection</a:t>
            </a:r>
            <a:r>
              <a:rPr lang="en-CA" dirty="0"/>
              <a:t>)</a:t>
            </a:r>
          </a:p>
          <a:p>
            <a:endParaRPr lang="en-CA" dirty="0"/>
          </a:p>
        </p:txBody>
      </p:sp>
    </p:spTree>
    <p:extLst>
      <p:ext uri="{BB962C8B-B14F-4D97-AF65-F5344CB8AC3E}">
        <p14:creationId xmlns:p14="http://schemas.microsoft.com/office/powerpoint/2010/main" val="198507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6AF3-68D8-632B-660F-EB5414304492}"/>
              </a:ext>
            </a:extLst>
          </p:cNvPr>
          <p:cNvSpPr>
            <a:spLocks noGrp="1"/>
          </p:cNvSpPr>
          <p:nvPr>
            <p:ph type="title"/>
          </p:nvPr>
        </p:nvSpPr>
        <p:spPr/>
        <p:txBody>
          <a:bodyPr>
            <a:normAutofit fontScale="90000"/>
          </a:bodyPr>
          <a:lstStyle/>
          <a:p>
            <a:r>
              <a:rPr lang="en-CA" dirty="0"/>
              <a:t>How did we determined which features not to include?</a:t>
            </a:r>
          </a:p>
        </p:txBody>
      </p:sp>
      <p:sp>
        <p:nvSpPr>
          <p:cNvPr id="3" name="Content Placeholder 2">
            <a:extLst>
              <a:ext uri="{FF2B5EF4-FFF2-40B4-BE49-F238E27FC236}">
                <a16:creationId xmlns:a16="http://schemas.microsoft.com/office/drawing/2014/main" id="{9DC9759C-9397-70B6-3E21-0509651BEB4A}"/>
              </a:ext>
            </a:extLst>
          </p:cNvPr>
          <p:cNvSpPr>
            <a:spLocks noGrp="1"/>
          </p:cNvSpPr>
          <p:nvPr>
            <p:ph idx="1"/>
          </p:nvPr>
        </p:nvSpPr>
        <p:spPr/>
        <p:txBody>
          <a:bodyPr/>
          <a:lstStyle/>
          <a:p>
            <a:pPr>
              <a:buFontTx/>
              <a:buChar char="-"/>
            </a:pPr>
            <a:r>
              <a:rPr lang="en-CA" dirty="0"/>
              <a:t>Maps direction (No need because we wanted to just include features that is helpful for a grocery list, and we could not think of a good reason to include location awareness)</a:t>
            </a:r>
          </a:p>
          <a:p>
            <a:pPr>
              <a:buFontTx/>
              <a:buChar char="-"/>
            </a:pPr>
            <a:r>
              <a:rPr lang="en-CA" dirty="0"/>
              <a:t>Animation (</a:t>
            </a:r>
            <a:r>
              <a:rPr lang="en-US" dirty="0"/>
              <a:t>Too many moving effects can make the app confusing or slow. A clean and simple design works better for a grocery list application)</a:t>
            </a:r>
          </a:p>
          <a:p>
            <a:pPr>
              <a:buFontTx/>
              <a:buChar char="-"/>
            </a:pPr>
            <a:r>
              <a:rPr lang="en-US" dirty="0"/>
              <a:t>Images (We didn’t use images because users already know what items like milk or bread look like. Adding pictures would just slow down the app and time consuming especially if we had to add images for every product)</a:t>
            </a:r>
          </a:p>
          <a:p>
            <a:pPr>
              <a:buFontTx/>
              <a:buChar char="-"/>
            </a:pPr>
            <a:r>
              <a:rPr lang="en-US" dirty="0"/>
              <a:t>Dark mode toggle (We didn’t add a toggle because the color scheme we chose works well for both light and dark preferences)</a:t>
            </a:r>
            <a:endParaRPr lang="en-CA" dirty="0"/>
          </a:p>
          <a:p>
            <a:pPr>
              <a:buFontTx/>
              <a:buChar char="-"/>
            </a:pPr>
            <a:endParaRPr lang="en-CA" dirty="0"/>
          </a:p>
          <a:p>
            <a:endParaRPr lang="en-CA" dirty="0"/>
          </a:p>
        </p:txBody>
      </p:sp>
    </p:spTree>
    <p:extLst>
      <p:ext uri="{BB962C8B-B14F-4D97-AF65-F5344CB8AC3E}">
        <p14:creationId xmlns:p14="http://schemas.microsoft.com/office/powerpoint/2010/main" val="154059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A665-FCAB-4F7C-BB70-CB3B70910C43}"/>
              </a:ext>
            </a:extLst>
          </p:cNvPr>
          <p:cNvSpPr>
            <a:spLocks noGrp="1"/>
          </p:cNvSpPr>
          <p:nvPr>
            <p:ph type="title"/>
          </p:nvPr>
        </p:nvSpPr>
        <p:spPr/>
        <p:txBody>
          <a:bodyPr>
            <a:normAutofit fontScale="90000"/>
          </a:bodyPr>
          <a:lstStyle/>
          <a:p>
            <a:r>
              <a:rPr lang="en-CA" dirty="0"/>
              <a:t>How did we divide the work among each other?</a:t>
            </a:r>
          </a:p>
        </p:txBody>
      </p:sp>
      <p:sp>
        <p:nvSpPr>
          <p:cNvPr id="3" name="Content Placeholder 2">
            <a:extLst>
              <a:ext uri="{FF2B5EF4-FFF2-40B4-BE49-F238E27FC236}">
                <a16:creationId xmlns:a16="http://schemas.microsoft.com/office/drawing/2014/main" id="{43702FB8-2CB8-5CB9-C62B-39E2D340522D}"/>
              </a:ext>
            </a:extLst>
          </p:cNvPr>
          <p:cNvSpPr>
            <a:spLocks noGrp="1"/>
          </p:cNvSpPr>
          <p:nvPr>
            <p:ph idx="1"/>
          </p:nvPr>
        </p:nvSpPr>
        <p:spPr/>
        <p:txBody>
          <a:bodyPr>
            <a:normAutofit fontScale="85000" lnSpcReduction="20000"/>
          </a:bodyPr>
          <a:lstStyle/>
          <a:p>
            <a:pPr marL="0" indent="0">
              <a:buNone/>
            </a:pPr>
            <a:r>
              <a:rPr lang="en-CA" dirty="0"/>
              <a:t>Shaheryar Anwar:</a:t>
            </a:r>
          </a:p>
          <a:p>
            <a:pPr marL="0" indent="0">
              <a:buNone/>
            </a:pPr>
            <a:r>
              <a:rPr lang="en-CA" dirty="0"/>
              <a:t>- Did almost all the page's design.</a:t>
            </a:r>
          </a:p>
          <a:p>
            <a:pPr marL="0" indent="0">
              <a:buNone/>
            </a:pPr>
            <a:r>
              <a:rPr lang="en-CA" dirty="0"/>
              <a:t>Features implemented:</a:t>
            </a:r>
          </a:p>
          <a:p>
            <a:pPr>
              <a:buFontTx/>
              <a:buChar char="-"/>
            </a:pPr>
            <a:r>
              <a:rPr lang="en-CA" dirty="0"/>
              <a:t>Grid view</a:t>
            </a:r>
          </a:p>
          <a:p>
            <a:pPr>
              <a:buFontTx/>
              <a:buChar char="-"/>
            </a:pPr>
            <a:r>
              <a:rPr lang="en-CA" dirty="0"/>
              <a:t>Splash Screen</a:t>
            </a:r>
          </a:p>
          <a:p>
            <a:pPr>
              <a:buFontTx/>
              <a:buChar char="-"/>
            </a:pPr>
            <a:r>
              <a:rPr lang="en-CA" dirty="0"/>
              <a:t>API</a:t>
            </a:r>
          </a:p>
          <a:p>
            <a:pPr>
              <a:buFontTx/>
              <a:buChar char="-"/>
            </a:pPr>
            <a:r>
              <a:rPr lang="en-CA" dirty="0"/>
              <a:t>Search</a:t>
            </a:r>
          </a:p>
          <a:p>
            <a:pPr>
              <a:buFontTx/>
              <a:buChar char="-"/>
            </a:pPr>
            <a:r>
              <a:rPr lang="en-CA" dirty="0"/>
              <a:t>Date Picker (Calendar) </a:t>
            </a:r>
          </a:p>
          <a:p>
            <a:pPr>
              <a:buFontTx/>
              <a:buChar char="-"/>
            </a:pPr>
            <a:r>
              <a:rPr lang="en-CA" dirty="0"/>
              <a:t>Notification</a:t>
            </a:r>
          </a:p>
          <a:p>
            <a:pPr>
              <a:buFontTx/>
              <a:buChar char="-"/>
            </a:pPr>
            <a:r>
              <a:rPr lang="en-CA" dirty="0"/>
              <a:t>Form Validation </a:t>
            </a:r>
          </a:p>
        </p:txBody>
      </p:sp>
    </p:spTree>
    <p:extLst>
      <p:ext uri="{BB962C8B-B14F-4D97-AF65-F5344CB8AC3E}">
        <p14:creationId xmlns:p14="http://schemas.microsoft.com/office/powerpoint/2010/main" val="8065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DEBC-C947-ADE1-A64E-F2D461AC8E15}"/>
              </a:ext>
            </a:extLst>
          </p:cNvPr>
          <p:cNvSpPr>
            <a:spLocks noGrp="1"/>
          </p:cNvSpPr>
          <p:nvPr>
            <p:ph type="title"/>
          </p:nvPr>
        </p:nvSpPr>
        <p:spPr/>
        <p:txBody>
          <a:bodyPr>
            <a:normAutofit fontScale="90000"/>
          </a:bodyPr>
          <a:lstStyle/>
          <a:p>
            <a:r>
              <a:rPr lang="en-CA" dirty="0"/>
              <a:t>How did we divide the work among each other? Continuation</a:t>
            </a:r>
          </a:p>
        </p:txBody>
      </p:sp>
      <p:sp>
        <p:nvSpPr>
          <p:cNvPr id="3" name="Content Placeholder 2">
            <a:extLst>
              <a:ext uri="{FF2B5EF4-FFF2-40B4-BE49-F238E27FC236}">
                <a16:creationId xmlns:a16="http://schemas.microsoft.com/office/drawing/2014/main" id="{A4CC33C0-890C-72A4-2BB1-35BCC737515A}"/>
              </a:ext>
            </a:extLst>
          </p:cNvPr>
          <p:cNvSpPr>
            <a:spLocks noGrp="1"/>
          </p:cNvSpPr>
          <p:nvPr>
            <p:ph idx="1"/>
          </p:nvPr>
        </p:nvSpPr>
        <p:spPr/>
        <p:txBody>
          <a:bodyPr>
            <a:normAutofit fontScale="85000" lnSpcReduction="20000"/>
          </a:bodyPr>
          <a:lstStyle/>
          <a:p>
            <a:pPr marL="0" indent="0">
              <a:buNone/>
            </a:pPr>
            <a:r>
              <a:rPr lang="en-CA" dirty="0"/>
              <a:t>Yakin :</a:t>
            </a:r>
          </a:p>
          <a:p>
            <a:pPr marL="0" indent="0">
              <a:buNone/>
            </a:pPr>
            <a:r>
              <a:rPr lang="en-CA" dirty="0"/>
              <a:t>- Did all the database logic</a:t>
            </a:r>
          </a:p>
          <a:p>
            <a:pPr marL="0" indent="0">
              <a:buNone/>
            </a:pPr>
            <a:r>
              <a:rPr lang="en-CA" dirty="0"/>
              <a:t>Features implemented:</a:t>
            </a:r>
          </a:p>
          <a:p>
            <a:pPr>
              <a:buFontTx/>
              <a:buChar char="-"/>
            </a:pPr>
            <a:r>
              <a:rPr lang="en-CA" dirty="0"/>
              <a:t>List View for products listing</a:t>
            </a:r>
          </a:p>
          <a:p>
            <a:pPr>
              <a:buFontTx/>
              <a:buChar char="-"/>
            </a:pPr>
            <a:r>
              <a:rPr lang="en-CA" dirty="0"/>
              <a:t>Navigation drawer</a:t>
            </a:r>
          </a:p>
          <a:p>
            <a:pPr>
              <a:buFontTx/>
              <a:buChar char="-"/>
            </a:pPr>
            <a:r>
              <a:rPr lang="en-CA" dirty="0"/>
              <a:t>Navigation bar</a:t>
            </a:r>
          </a:p>
          <a:p>
            <a:pPr>
              <a:buFontTx/>
              <a:buChar char="-"/>
            </a:pPr>
            <a:r>
              <a:rPr lang="en-CA" dirty="0"/>
              <a:t>Routing/navigation</a:t>
            </a:r>
          </a:p>
          <a:p>
            <a:pPr>
              <a:buFontTx/>
              <a:buChar char="-"/>
            </a:pPr>
            <a:r>
              <a:rPr lang="en-CA" dirty="0"/>
              <a:t>CRUD</a:t>
            </a:r>
          </a:p>
          <a:p>
            <a:pPr>
              <a:buFontTx/>
              <a:buChar char="-"/>
            </a:pPr>
            <a:r>
              <a:rPr lang="en-CA" dirty="0"/>
              <a:t>Snack bar</a:t>
            </a:r>
          </a:p>
          <a:p>
            <a:pPr>
              <a:buFontTx/>
              <a:buChar char="-"/>
            </a:pPr>
            <a:r>
              <a:rPr lang="en-CA" dirty="0"/>
              <a:t>Pop up dialog</a:t>
            </a:r>
          </a:p>
          <a:p>
            <a:pPr>
              <a:buFontTx/>
              <a:buChar char="-"/>
            </a:pPr>
            <a:endParaRPr lang="en-CA" dirty="0"/>
          </a:p>
        </p:txBody>
      </p:sp>
    </p:spTree>
    <p:extLst>
      <p:ext uri="{BB962C8B-B14F-4D97-AF65-F5344CB8AC3E}">
        <p14:creationId xmlns:p14="http://schemas.microsoft.com/office/powerpoint/2010/main" val="296635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5711-0CD2-8D98-9F95-0E1D40AF839C}"/>
              </a:ext>
            </a:extLst>
          </p:cNvPr>
          <p:cNvSpPr>
            <a:spLocks noGrp="1"/>
          </p:cNvSpPr>
          <p:nvPr>
            <p:ph type="title"/>
          </p:nvPr>
        </p:nvSpPr>
        <p:spPr/>
        <p:txBody>
          <a:bodyPr>
            <a:normAutofit fontScale="90000"/>
          </a:bodyPr>
          <a:lstStyle/>
          <a:p>
            <a:r>
              <a:rPr lang="en-CA" dirty="0"/>
              <a:t>What were some major difficulties we had to overcome during development?</a:t>
            </a:r>
          </a:p>
        </p:txBody>
      </p:sp>
      <p:sp>
        <p:nvSpPr>
          <p:cNvPr id="3" name="Content Placeholder 2">
            <a:extLst>
              <a:ext uri="{FF2B5EF4-FFF2-40B4-BE49-F238E27FC236}">
                <a16:creationId xmlns:a16="http://schemas.microsoft.com/office/drawing/2014/main" id="{0C04E02E-062E-CDBD-B89B-3818C6B4B75A}"/>
              </a:ext>
            </a:extLst>
          </p:cNvPr>
          <p:cNvSpPr>
            <a:spLocks noGrp="1"/>
          </p:cNvSpPr>
          <p:nvPr>
            <p:ph idx="1"/>
          </p:nvPr>
        </p:nvSpPr>
        <p:spPr/>
        <p:txBody>
          <a:bodyPr>
            <a:normAutofit fontScale="92500" lnSpcReduction="10000"/>
          </a:bodyPr>
          <a:lstStyle/>
          <a:p>
            <a:pPr>
              <a:buFontTx/>
              <a:buChar char="-"/>
            </a:pPr>
            <a:r>
              <a:rPr lang="en-CA" dirty="0"/>
              <a:t>Managing time between exams and projects.</a:t>
            </a:r>
          </a:p>
          <a:p>
            <a:pPr>
              <a:buFontTx/>
              <a:buChar char="-"/>
            </a:pPr>
            <a:r>
              <a:rPr lang="en-CA" dirty="0"/>
              <a:t>Coming up with the 15 features.</a:t>
            </a:r>
          </a:p>
          <a:p>
            <a:pPr>
              <a:buFontTx/>
              <a:buChar char="-"/>
            </a:pPr>
            <a:r>
              <a:rPr lang="en-CA" dirty="0"/>
              <a:t>Coming up with the overall design.</a:t>
            </a:r>
          </a:p>
          <a:p>
            <a:pPr>
              <a:buFontTx/>
              <a:buChar char="-"/>
            </a:pPr>
            <a:r>
              <a:rPr lang="en-CA" dirty="0"/>
              <a:t>Product table not working properly.</a:t>
            </a:r>
          </a:p>
          <a:p>
            <a:pPr>
              <a:buFontTx/>
              <a:buChar char="-"/>
            </a:pPr>
            <a:r>
              <a:rPr lang="en-CA" dirty="0"/>
              <a:t>The android studio in Shaheryar laptop running slow and sometimes even crashing.</a:t>
            </a:r>
          </a:p>
          <a:p>
            <a:pPr>
              <a:buFontTx/>
              <a:buChar char="-"/>
            </a:pPr>
            <a:r>
              <a:rPr lang="en-CA" dirty="0"/>
              <a:t>Both API and search kept giving us inconsistent responses and errors.</a:t>
            </a:r>
          </a:p>
          <a:p>
            <a:pPr>
              <a:buFontTx/>
              <a:buChar char="-"/>
            </a:pPr>
            <a:r>
              <a:rPr lang="en-CA" dirty="0"/>
              <a:t>Routings sometimes not working properly.</a:t>
            </a:r>
          </a:p>
          <a:p>
            <a:pPr>
              <a:buFontTx/>
              <a:buChar char="-"/>
            </a:pPr>
            <a:r>
              <a:rPr lang="en-CA" dirty="0"/>
              <a:t>Shaheryar Emulator not having enough storage.</a:t>
            </a:r>
          </a:p>
          <a:p>
            <a:pPr>
              <a:buFontTx/>
              <a:buChar char="-"/>
            </a:pPr>
            <a:r>
              <a:rPr lang="en-CA" dirty="0"/>
              <a:t>Implementing notifications.</a:t>
            </a:r>
          </a:p>
          <a:p>
            <a:pPr>
              <a:buFontTx/>
              <a:buChar char="-"/>
            </a:pPr>
            <a:endParaRPr lang="en-CA" dirty="0"/>
          </a:p>
          <a:p>
            <a:pPr>
              <a:buFontTx/>
              <a:buChar char="-"/>
            </a:pPr>
            <a:endParaRPr lang="en-CA" dirty="0"/>
          </a:p>
        </p:txBody>
      </p:sp>
    </p:spTree>
    <p:extLst>
      <p:ext uri="{BB962C8B-B14F-4D97-AF65-F5344CB8AC3E}">
        <p14:creationId xmlns:p14="http://schemas.microsoft.com/office/powerpoint/2010/main" val="156472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A7CA-F34D-9D89-005B-CB6F57BC18C2}"/>
              </a:ext>
            </a:extLst>
          </p:cNvPr>
          <p:cNvSpPr>
            <a:spLocks noGrp="1"/>
          </p:cNvSpPr>
          <p:nvPr>
            <p:ph type="title"/>
          </p:nvPr>
        </p:nvSpPr>
        <p:spPr/>
        <p:txBody>
          <a:bodyPr>
            <a:normAutofit fontScale="90000"/>
          </a:bodyPr>
          <a:lstStyle/>
          <a:p>
            <a:r>
              <a:rPr lang="en-CA" dirty="0"/>
              <a:t>What aspects of the project went more smoothly than expected?</a:t>
            </a:r>
          </a:p>
        </p:txBody>
      </p:sp>
      <p:sp>
        <p:nvSpPr>
          <p:cNvPr id="3" name="Content Placeholder 2">
            <a:extLst>
              <a:ext uri="{FF2B5EF4-FFF2-40B4-BE49-F238E27FC236}">
                <a16:creationId xmlns:a16="http://schemas.microsoft.com/office/drawing/2014/main" id="{6C03668C-11F4-BD4E-0B09-AD737D835578}"/>
              </a:ext>
            </a:extLst>
          </p:cNvPr>
          <p:cNvSpPr>
            <a:spLocks noGrp="1"/>
          </p:cNvSpPr>
          <p:nvPr>
            <p:ph idx="1"/>
          </p:nvPr>
        </p:nvSpPr>
        <p:spPr/>
        <p:txBody>
          <a:bodyPr/>
          <a:lstStyle/>
          <a:p>
            <a:pPr>
              <a:buFontTx/>
              <a:buChar char="-"/>
            </a:pPr>
            <a:r>
              <a:rPr lang="en-CA" dirty="0"/>
              <a:t>UI layout (Application design)</a:t>
            </a:r>
          </a:p>
          <a:p>
            <a:pPr>
              <a:buFontTx/>
              <a:buChar char="-"/>
            </a:pPr>
            <a:r>
              <a:rPr lang="en-CA" dirty="0"/>
              <a:t>CRUD</a:t>
            </a:r>
          </a:p>
          <a:p>
            <a:pPr>
              <a:buFontTx/>
              <a:buChar char="-"/>
            </a:pPr>
            <a:r>
              <a:rPr lang="en-CA" dirty="0"/>
              <a:t>Date picker (Calendar)</a:t>
            </a:r>
          </a:p>
          <a:p>
            <a:pPr>
              <a:buFontTx/>
              <a:buChar char="-"/>
            </a:pPr>
            <a:r>
              <a:rPr lang="en-CA" dirty="0"/>
              <a:t>Form validation</a:t>
            </a:r>
          </a:p>
          <a:p>
            <a:pPr>
              <a:buFontTx/>
              <a:buChar char="-"/>
            </a:pPr>
            <a:r>
              <a:rPr lang="en-CA" dirty="0"/>
              <a:t>Splash Screen</a:t>
            </a:r>
          </a:p>
          <a:p>
            <a:pPr>
              <a:buFontTx/>
              <a:buChar char="-"/>
            </a:pPr>
            <a:endParaRPr lang="en-CA" dirty="0"/>
          </a:p>
          <a:p>
            <a:pPr>
              <a:buFontTx/>
              <a:buChar char="-"/>
            </a:pPr>
            <a:endParaRPr lang="en-CA" dirty="0"/>
          </a:p>
        </p:txBody>
      </p:sp>
    </p:spTree>
    <p:extLst>
      <p:ext uri="{BB962C8B-B14F-4D97-AF65-F5344CB8AC3E}">
        <p14:creationId xmlns:p14="http://schemas.microsoft.com/office/powerpoint/2010/main" val="318975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F880-C977-71AC-1985-E32667D5C612}"/>
              </a:ext>
            </a:extLst>
          </p:cNvPr>
          <p:cNvSpPr>
            <a:spLocks noGrp="1"/>
          </p:cNvSpPr>
          <p:nvPr>
            <p:ph type="title"/>
          </p:nvPr>
        </p:nvSpPr>
        <p:spPr/>
        <p:txBody>
          <a:bodyPr>
            <a:normAutofit fontScale="90000"/>
          </a:bodyPr>
          <a:lstStyle/>
          <a:p>
            <a:r>
              <a:rPr lang="en-CA" dirty="0"/>
              <a:t>How can we improve our project in the future?</a:t>
            </a:r>
          </a:p>
        </p:txBody>
      </p:sp>
      <p:sp>
        <p:nvSpPr>
          <p:cNvPr id="3" name="Content Placeholder 2">
            <a:extLst>
              <a:ext uri="{FF2B5EF4-FFF2-40B4-BE49-F238E27FC236}">
                <a16:creationId xmlns:a16="http://schemas.microsoft.com/office/drawing/2014/main" id="{7A1DF4BF-3F2C-1473-5CD1-AB2BD6B7C248}"/>
              </a:ext>
            </a:extLst>
          </p:cNvPr>
          <p:cNvSpPr>
            <a:spLocks noGrp="1"/>
          </p:cNvSpPr>
          <p:nvPr>
            <p:ph idx="1"/>
          </p:nvPr>
        </p:nvSpPr>
        <p:spPr/>
        <p:txBody>
          <a:bodyPr/>
          <a:lstStyle/>
          <a:p>
            <a:pPr>
              <a:buFontTx/>
              <a:buChar char="-"/>
            </a:pPr>
            <a:r>
              <a:rPr lang="en-US" dirty="0"/>
              <a:t>Enable sharing grocery lists with family or friends</a:t>
            </a:r>
          </a:p>
          <a:p>
            <a:pPr>
              <a:buFontTx/>
              <a:buChar char="-"/>
            </a:pPr>
            <a:r>
              <a:rPr lang="en-US" dirty="0"/>
              <a:t>Integrate a budget tracker to monitor total spending</a:t>
            </a:r>
          </a:p>
          <a:p>
            <a:pPr>
              <a:buFontTx/>
              <a:buChar char="-"/>
            </a:pPr>
            <a:r>
              <a:rPr lang="en-US" dirty="0"/>
              <a:t>Improve UI/UX with animations and custom themes</a:t>
            </a:r>
          </a:p>
          <a:p>
            <a:pPr>
              <a:buFontTx/>
              <a:buChar char="-"/>
            </a:pPr>
            <a:r>
              <a:rPr lang="en-CA" dirty="0"/>
              <a:t>Provide multi-language support</a:t>
            </a:r>
            <a:endParaRPr lang="en-US" dirty="0"/>
          </a:p>
          <a:p>
            <a:pPr>
              <a:buFontTx/>
              <a:buChar char="-"/>
            </a:pPr>
            <a:r>
              <a:rPr lang="en-US" dirty="0"/>
              <a:t>Add swipe actions for quick delete</a:t>
            </a:r>
          </a:p>
          <a:p>
            <a:pPr>
              <a:buFontTx/>
              <a:buChar char="-"/>
            </a:pPr>
            <a:r>
              <a:rPr lang="en-CA" dirty="0"/>
              <a:t>Add 2FA (two-factor authentication)</a:t>
            </a:r>
          </a:p>
          <a:p>
            <a:pPr>
              <a:buFontTx/>
              <a:buChar char="-"/>
            </a:pPr>
            <a:r>
              <a:rPr lang="en-CA" dirty="0"/>
              <a:t>Add motivational messages</a:t>
            </a:r>
            <a:endParaRPr lang="en-US" dirty="0"/>
          </a:p>
        </p:txBody>
      </p:sp>
    </p:spTree>
    <p:extLst>
      <p:ext uri="{BB962C8B-B14F-4D97-AF65-F5344CB8AC3E}">
        <p14:creationId xmlns:p14="http://schemas.microsoft.com/office/powerpoint/2010/main" val="70206457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241</TotalTime>
  <Words>657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Calisto MT</vt:lpstr>
      <vt:lpstr>Univers Condensed</vt:lpstr>
      <vt:lpstr>ChronicleVTI</vt:lpstr>
      <vt:lpstr>Grocery List</vt:lpstr>
      <vt:lpstr>How did we determined which features to include?</vt:lpstr>
      <vt:lpstr>How did we determined which features to include? (Continuation)</vt:lpstr>
      <vt:lpstr>How did we determined which features not to include?</vt:lpstr>
      <vt:lpstr>How did we divide the work among each other?</vt:lpstr>
      <vt:lpstr>How did we divide the work among each other? Continuation</vt:lpstr>
      <vt:lpstr>What were some major difficulties we had to overcome during development?</vt:lpstr>
      <vt:lpstr>What aspects of the project went more smoothly than expected?</vt:lpstr>
      <vt:lpstr>How can we improve our project in the future?</vt:lpstr>
      <vt:lpstr>What was our learning experience using git? and how did we handle git conflicts?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shaheryar Anwar</dc:creator>
  <cp:lastModifiedBy>shaheryar Anwar</cp:lastModifiedBy>
  <cp:revision>2</cp:revision>
  <dcterms:created xsi:type="dcterms:W3CDTF">2025-05-13T20:54:14Z</dcterms:created>
  <dcterms:modified xsi:type="dcterms:W3CDTF">2025-05-16T03:15:18Z</dcterms:modified>
</cp:coreProperties>
</file>