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65E6C-EB1F-C512-7A9C-0676BE8EE7D9}" v="280" dt="2025-01-24T09:25:58.220"/>
    <p1510:client id="{BCD13CD2-4B2B-BA9B-B629-A429DE32BB8E}" v="762" dt="2025-01-24T08:24:30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hzad Rahim" userId="c5bb4f4d0c0336aa" providerId="Windows Live" clId="Web-{B6865E6C-EB1F-C512-7A9C-0676BE8EE7D9}"/>
    <pc:docChg chg="addSld delSld modSld sldOrd">
      <pc:chgData name="Shehzad Rahim" userId="c5bb4f4d0c0336aa" providerId="Windows Live" clId="Web-{B6865E6C-EB1F-C512-7A9C-0676BE8EE7D9}" dt="2025-01-24T09:25:58.220" v="212" actId="14100"/>
      <pc:docMkLst>
        <pc:docMk/>
      </pc:docMkLst>
      <pc:sldChg chg="modSp">
        <pc:chgData name="Shehzad Rahim" userId="c5bb4f4d0c0336aa" providerId="Windows Live" clId="Web-{B6865E6C-EB1F-C512-7A9C-0676BE8EE7D9}" dt="2025-01-24T09:08:43.838" v="97" actId="20577"/>
        <pc:sldMkLst>
          <pc:docMk/>
          <pc:sldMk cId="1391711927" sldId="259"/>
        </pc:sldMkLst>
        <pc:spChg chg="mod">
          <ac:chgData name="Shehzad Rahim" userId="c5bb4f4d0c0336aa" providerId="Windows Live" clId="Web-{B6865E6C-EB1F-C512-7A9C-0676BE8EE7D9}" dt="2025-01-24T09:08:43.838" v="97" actId="20577"/>
          <ac:spMkLst>
            <pc:docMk/>
            <pc:sldMk cId="1391711927" sldId="259"/>
            <ac:spMk id="2" creationId="{00000000-0000-0000-0000-000000000000}"/>
          </ac:spMkLst>
        </pc:spChg>
      </pc:sldChg>
      <pc:sldChg chg="addSp delSp modSp">
        <pc:chgData name="Shehzad Rahim" userId="c5bb4f4d0c0336aa" providerId="Windows Live" clId="Web-{B6865E6C-EB1F-C512-7A9C-0676BE8EE7D9}" dt="2025-01-24T09:07:56.838" v="93" actId="14100"/>
        <pc:sldMkLst>
          <pc:docMk/>
          <pc:sldMk cId="2283439801" sldId="261"/>
        </pc:sldMkLst>
        <pc:spChg chg="mod">
          <ac:chgData name="Shehzad Rahim" userId="c5bb4f4d0c0336aa" providerId="Windows Live" clId="Web-{B6865E6C-EB1F-C512-7A9C-0676BE8EE7D9}" dt="2025-01-24T09:04:58.384" v="77" actId="20577"/>
          <ac:spMkLst>
            <pc:docMk/>
            <pc:sldMk cId="2283439801" sldId="261"/>
            <ac:spMk id="3" creationId="{D708FF1B-750E-1AB5-88A9-F4E6405B479C}"/>
          </ac:spMkLst>
        </pc:spChg>
        <pc:spChg chg="add del">
          <ac:chgData name="Shehzad Rahim" userId="c5bb4f4d0c0336aa" providerId="Windows Live" clId="Web-{B6865E6C-EB1F-C512-7A9C-0676BE8EE7D9}" dt="2025-01-24T08:57:22.818" v="17"/>
          <ac:spMkLst>
            <pc:docMk/>
            <pc:sldMk cId="2283439801" sldId="261"/>
            <ac:spMk id="5" creationId="{BF929343-27DD-F813-F623-CBC9CEC0FE7E}"/>
          </ac:spMkLst>
        </pc:spChg>
        <pc:spChg chg="add mod">
          <ac:chgData name="Shehzad Rahim" userId="c5bb4f4d0c0336aa" providerId="Windows Live" clId="Web-{B6865E6C-EB1F-C512-7A9C-0676BE8EE7D9}" dt="2025-01-24T09:01:15.101" v="24" actId="1076"/>
          <ac:spMkLst>
            <pc:docMk/>
            <pc:sldMk cId="2283439801" sldId="261"/>
            <ac:spMk id="7" creationId="{D76AE225-EA56-D016-05DE-D75238A07922}"/>
          </ac:spMkLst>
        </pc:spChg>
        <pc:spChg chg="add mod">
          <ac:chgData name="Shehzad Rahim" userId="c5bb4f4d0c0336aa" providerId="Windows Live" clId="Web-{B6865E6C-EB1F-C512-7A9C-0676BE8EE7D9}" dt="2025-01-24T09:06:07.681" v="90" actId="1076"/>
          <ac:spMkLst>
            <pc:docMk/>
            <pc:sldMk cId="2283439801" sldId="261"/>
            <ac:spMk id="8" creationId="{21FEB17B-4DFB-85DA-55FF-E077DF06795C}"/>
          </ac:spMkLst>
        </pc:spChg>
        <pc:picChg chg="mod modCrop">
          <ac:chgData name="Shehzad Rahim" userId="c5bb4f4d0c0336aa" providerId="Windows Live" clId="Web-{B6865E6C-EB1F-C512-7A9C-0676BE8EE7D9}" dt="2025-01-24T08:56:54.177" v="15" actId="14100"/>
          <ac:picMkLst>
            <pc:docMk/>
            <pc:sldMk cId="2283439801" sldId="261"/>
            <ac:picMk id="9" creationId="{C3031BD7-0830-1A52-B3DE-A9148566B188}"/>
          </ac:picMkLst>
        </pc:picChg>
        <pc:picChg chg="add mod modCrop">
          <ac:chgData name="Shehzad Rahim" userId="c5bb4f4d0c0336aa" providerId="Windows Live" clId="Web-{B6865E6C-EB1F-C512-7A9C-0676BE8EE7D9}" dt="2025-01-24T09:07:56.838" v="93" actId="14100"/>
          <ac:picMkLst>
            <pc:docMk/>
            <pc:sldMk cId="2283439801" sldId="261"/>
            <ac:picMk id="10" creationId="{3524BF3D-3B62-12CE-D764-ADC309389617}"/>
          </ac:picMkLst>
        </pc:picChg>
      </pc:sldChg>
      <pc:sldChg chg="modSp add ord replId">
        <pc:chgData name="Shehzad Rahim" userId="c5bb4f4d0c0336aa" providerId="Windows Live" clId="Web-{B6865E6C-EB1F-C512-7A9C-0676BE8EE7D9}" dt="2025-01-24T09:11:00.308" v="145" actId="20577"/>
        <pc:sldMkLst>
          <pc:docMk/>
          <pc:sldMk cId="1929043973" sldId="262"/>
        </pc:sldMkLst>
        <pc:spChg chg="mod">
          <ac:chgData name="Shehzad Rahim" userId="c5bb4f4d0c0336aa" providerId="Windows Live" clId="Web-{B6865E6C-EB1F-C512-7A9C-0676BE8EE7D9}" dt="2025-01-24T09:11:00.308" v="145" actId="20577"/>
          <ac:spMkLst>
            <pc:docMk/>
            <pc:sldMk cId="1929043973" sldId="262"/>
            <ac:spMk id="2" creationId="{00000000-0000-0000-0000-000000000000}"/>
          </ac:spMkLst>
        </pc:spChg>
      </pc:sldChg>
      <pc:sldChg chg="new del">
        <pc:chgData name="Shehzad Rahim" userId="c5bb4f4d0c0336aa" providerId="Windows Live" clId="Web-{B6865E6C-EB1F-C512-7A9C-0676BE8EE7D9}" dt="2025-01-24T09:17:32.217" v="147"/>
        <pc:sldMkLst>
          <pc:docMk/>
          <pc:sldMk cId="422825945" sldId="263"/>
        </pc:sldMkLst>
      </pc:sldChg>
      <pc:sldChg chg="addSp delSp modSp new">
        <pc:chgData name="Shehzad Rahim" userId="c5bb4f4d0c0336aa" providerId="Windows Live" clId="Web-{B6865E6C-EB1F-C512-7A9C-0676BE8EE7D9}" dt="2025-01-24T09:25:58.220" v="212" actId="14100"/>
        <pc:sldMkLst>
          <pc:docMk/>
          <pc:sldMk cId="2584595338" sldId="263"/>
        </pc:sldMkLst>
        <pc:spChg chg="mod">
          <ac:chgData name="Shehzad Rahim" userId="c5bb4f4d0c0336aa" providerId="Windows Live" clId="Web-{B6865E6C-EB1F-C512-7A9C-0676BE8EE7D9}" dt="2025-01-24T09:19:41.499" v="167" actId="1076"/>
          <ac:spMkLst>
            <pc:docMk/>
            <pc:sldMk cId="2584595338" sldId="263"/>
            <ac:spMk id="2" creationId="{FB70D99D-585A-DC89-EAA6-FBC17C0BDA73}"/>
          </ac:spMkLst>
        </pc:spChg>
        <pc:spChg chg="mod">
          <ac:chgData name="Shehzad Rahim" userId="c5bb4f4d0c0336aa" providerId="Windows Live" clId="Web-{B6865E6C-EB1F-C512-7A9C-0676BE8EE7D9}" dt="2025-01-24T09:21:41.875" v="194" actId="1076"/>
          <ac:spMkLst>
            <pc:docMk/>
            <pc:sldMk cId="2584595338" sldId="263"/>
            <ac:spMk id="3" creationId="{00B229A1-3E6A-8F7B-44D6-390F4A5DA517}"/>
          </ac:spMkLst>
        </pc:spChg>
        <pc:spChg chg="del mod">
          <ac:chgData name="Shehzad Rahim" userId="c5bb4f4d0c0336aa" providerId="Windows Live" clId="Web-{B6865E6C-EB1F-C512-7A9C-0676BE8EE7D9}" dt="2025-01-24T09:20:31.171" v="183"/>
          <ac:spMkLst>
            <pc:docMk/>
            <pc:sldMk cId="2584595338" sldId="263"/>
            <ac:spMk id="4" creationId="{34C371F1-A737-7B2F-B3EA-886159BAA475}"/>
          </ac:spMkLst>
        </pc:spChg>
        <pc:spChg chg="mod">
          <ac:chgData name="Shehzad Rahim" userId="c5bb4f4d0c0336aa" providerId="Windows Live" clId="Web-{B6865E6C-EB1F-C512-7A9C-0676BE8EE7D9}" dt="2025-01-24T09:21:10.312" v="187" actId="1076"/>
          <ac:spMkLst>
            <pc:docMk/>
            <pc:sldMk cId="2584595338" sldId="263"/>
            <ac:spMk id="5" creationId="{1A1A43A6-0963-F973-F4AC-BA19DAE976B3}"/>
          </ac:spMkLst>
        </pc:spChg>
        <pc:spChg chg="del mod">
          <ac:chgData name="Shehzad Rahim" userId="c5bb4f4d0c0336aa" providerId="Windows Live" clId="Web-{B6865E6C-EB1F-C512-7A9C-0676BE8EE7D9}" dt="2025-01-24T09:22:39.688" v="200"/>
          <ac:spMkLst>
            <pc:docMk/>
            <pc:sldMk cId="2584595338" sldId="263"/>
            <ac:spMk id="6" creationId="{DA844650-84FE-70EF-80EB-295E3499DF51}"/>
          </ac:spMkLst>
        </pc:spChg>
        <pc:spChg chg="add del mod">
          <ac:chgData name="Shehzad Rahim" userId="c5bb4f4d0c0336aa" providerId="Windows Live" clId="Web-{B6865E6C-EB1F-C512-7A9C-0676BE8EE7D9}" dt="2025-01-24T09:24:15.189" v="205"/>
          <ac:spMkLst>
            <pc:docMk/>
            <pc:sldMk cId="2584595338" sldId="263"/>
            <ac:spMk id="10" creationId="{984C823A-290D-34DB-7C35-40D88EEB93CA}"/>
          </ac:spMkLst>
        </pc:spChg>
        <pc:picChg chg="add del mod ord">
          <ac:chgData name="Shehzad Rahim" userId="c5bb4f4d0c0336aa" providerId="Windows Live" clId="Web-{B6865E6C-EB1F-C512-7A9C-0676BE8EE7D9}" dt="2025-01-24T09:22:59.016" v="203"/>
          <ac:picMkLst>
            <pc:docMk/>
            <pc:sldMk cId="2584595338" sldId="263"/>
            <ac:picMk id="7" creationId="{358E2276-7706-E7D9-C8F7-E1D4365A0F35}"/>
          </ac:picMkLst>
        </pc:picChg>
        <pc:picChg chg="add mod ord">
          <ac:chgData name="Shehzad Rahim" userId="c5bb4f4d0c0336aa" providerId="Windows Live" clId="Web-{B6865E6C-EB1F-C512-7A9C-0676BE8EE7D9}" dt="2025-01-24T09:25:58.220" v="212" actId="14100"/>
          <ac:picMkLst>
            <pc:docMk/>
            <pc:sldMk cId="2584595338" sldId="263"/>
            <ac:picMk id="8" creationId="{41239CE5-A098-02F9-70E8-9DC81B3351BD}"/>
          </ac:picMkLst>
        </pc:picChg>
        <pc:picChg chg="add mod ord">
          <ac:chgData name="Shehzad Rahim" userId="c5bb4f4d0c0336aa" providerId="Windows Live" clId="Web-{B6865E6C-EB1F-C512-7A9C-0676BE8EE7D9}" dt="2025-01-24T09:25:47.861" v="211" actId="14100"/>
          <ac:picMkLst>
            <pc:docMk/>
            <pc:sldMk cId="2584595338" sldId="263"/>
            <ac:picMk id="11" creationId="{96D5321E-5C1A-D629-7975-A92B40F5EFFD}"/>
          </ac:picMkLst>
        </pc:picChg>
      </pc:sldChg>
    </pc:docChg>
  </pc:docChgLst>
  <pc:docChgLst>
    <pc:chgData name="Shehzad Rahim" userId="c5bb4f4d0c0336aa" providerId="Windows Live" clId="Web-{BCD13CD2-4B2B-BA9B-B629-A429DE32BB8E}"/>
    <pc:docChg chg="addSld delSld modSld sldOrd">
      <pc:chgData name="Shehzad Rahim" userId="c5bb4f4d0c0336aa" providerId="Windows Live" clId="Web-{BCD13CD2-4B2B-BA9B-B629-A429DE32BB8E}" dt="2025-01-24T08:24:30.196" v="529" actId="14100"/>
      <pc:docMkLst>
        <pc:docMk/>
      </pc:docMkLst>
      <pc:sldChg chg="delSp modSp">
        <pc:chgData name="Shehzad Rahim" userId="c5bb4f4d0c0336aa" providerId="Windows Live" clId="Web-{BCD13CD2-4B2B-BA9B-B629-A429DE32BB8E}" dt="2025-01-23T20:36:05.298" v="29" actId="1076"/>
        <pc:sldMkLst>
          <pc:docMk/>
          <pc:sldMk cId="109857222" sldId="256"/>
        </pc:sldMkLst>
        <pc:spChg chg="mod">
          <ac:chgData name="Shehzad Rahim" userId="c5bb4f4d0c0336aa" providerId="Windows Live" clId="Web-{BCD13CD2-4B2B-BA9B-B629-A429DE32BB8E}" dt="2025-01-23T20:36:05.298" v="29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hehzad Rahim" userId="c5bb4f4d0c0336aa" providerId="Windows Live" clId="Web-{BCD13CD2-4B2B-BA9B-B629-A429DE32BB8E}" dt="2025-01-23T20:33:58.778" v="3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Shehzad Rahim" userId="c5bb4f4d0c0336aa" providerId="Windows Live" clId="Web-{BCD13CD2-4B2B-BA9B-B629-A429DE32BB8E}" dt="2025-01-23T21:32:46.674" v="93" actId="1076"/>
        <pc:sldMkLst>
          <pc:docMk/>
          <pc:sldMk cId="1341972491" sldId="257"/>
        </pc:sldMkLst>
        <pc:spChg chg="mod">
          <ac:chgData name="Shehzad Rahim" userId="c5bb4f4d0c0336aa" providerId="Windows Live" clId="Web-{BCD13CD2-4B2B-BA9B-B629-A429DE32BB8E}" dt="2025-01-23T21:32:10.876" v="89" actId="20577"/>
          <ac:spMkLst>
            <pc:docMk/>
            <pc:sldMk cId="1341972491" sldId="257"/>
            <ac:spMk id="2" creationId="{D3570BA7-FA48-B870-4163-3EF9145FDECC}"/>
          </ac:spMkLst>
        </pc:spChg>
        <pc:spChg chg="del mod">
          <ac:chgData name="Shehzad Rahim" userId="c5bb4f4d0c0336aa" providerId="Windows Live" clId="Web-{BCD13CD2-4B2B-BA9B-B629-A429DE32BB8E}" dt="2025-01-23T20:43:27.733" v="71"/>
          <ac:spMkLst>
            <pc:docMk/>
            <pc:sldMk cId="1341972491" sldId="257"/>
            <ac:spMk id="3" creationId="{00A42A4F-AA5A-E623-E920-DD2DE455389B}"/>
          </ac:spMkLst>
        </pc:spChg>
        <pc:spChg chg="add del mod">
          <ac:chgData name="Shehzad Rahim" userId="c5bb4f4d0c0336aa" providerId="Windows Live" clId="Web-{BCD13CD2-4B2B-BA9B-B629-A429DE32BB8E}" dt="2025-01-23T21:29:14.389" v="74"/>
          <ac:spMkLst>
            <pc:docMk/>
            <pc:sldMk cId="1341972491" sldId="257"/>
            <ac:spMk id="4" creationId="{2A91FD89-617B-A2C6-6772-BD8D431FEC47}"/>
          </ac:spMkLst>
        </pc:spChg>
        <pc:spChg chg="add del mod">
          <ac:chgData name="Shehzad Rahim" userId="c5bb4f4d0c0336aa" providerId="Windows Live" clId="Web-{BCD13CD2-4B2B-BA9B-B629-A429DE32BB8E}" dt="2025-01-23T20:41:57.621" v="66"/>
          <ac:spMkLst>
            <pc:docMk/>
            <pc:sldMk cId="1341972491" sldId="257"/>
            <ac:spMk id="4" creationId="{AFC55C6B-BB6A-F7A6-578E-20C4F24ABB42}"/>
          </ac:spMkLst>
        </pc:spChg>
        <pc:picChg chg="add del mod ord">
          <ac:chgData name="Shehzad Rahim" userId="c5bb4f4d0c0336aa" providerId="Windows Live" clId="Web-{BCD13CD2-4B2B-BA9B-B629-A429DE32BB8E}" dt="2025-01-23T21:28:31.058" v="72"/>
          <ac:picMkLst>
            <pc:docMk/>
            <pc:sldMk cId="1341972491" sldId="257"/>
            <ac:picMk id="5" creationId="{935BF630-ED70-DC0A-C6AB-DB624702C6BD}"/>
          </ac:picMkLst>
        </pc:picChg>
        <pc:picChg chg="add del mod">
          <ac:chgData name="Shehzad Rahim" userId="c5bb4f4d0c0336aa" providerId="Windows Live" clId="Web-{BCD13CD2-4B2B-BA9B-B629-A429DE32BB8E}" dt="2025-01-23T21:29:46.046" v="77"/>
          <ac:picMkLst>
            <pc:docMk/>
            <pc:sldMk cId="1341972491" sldId="257"/>
            <ac:picMk id="6" creationId="{02AC3DD3-362E-3848-92D4-62EAB741DCCB}"/>
          </ac:picMkLst>
        </pc:picChg>
        <pc:picChg chg="add mod modCrop">
          <ac:chgData name="Shehzad Rahim" userId="c5bb4f4d0c0336aa" providerId="Windows Live" clId="Web-{BCD13CD2-4B2B-BA9B-B629-A429DE32BB8E}" dt="2025-01-23T21:32:46.674" v="93" actId="1076"/>
          <ac:picMkLst>
            <pc:docMk/>
            <pc:sldMk cId="1341972491" sldId="257"/>
            <ac:picMk id="7" creationId="{2CE5FECD-3D63-A738-8A75-13BCCABD932B}"/>
          </ac:picMkLst>
        </pc:picChg>
      </pc:sldChg>
      <pc:sldChg chg="modSp new del">
        <pc:chgData name="Shehzad Rahim" userId="c5bb4f4d0c0336aa" providerId="Windows Live" clId="Web-{BCD13CD2-4B2B-BA9B-B629-A429DE32BB8E}" dt="2025-01-23T21:43:16.561" v="130"/>
        <pc:sldMkLst>
          <pc:docMk/>
          <pc:sldMk cId="3260689025" sldId="258"/>
        </pc:sldMkLst>
        <pc:spChg chg="mod">
          <ac:chgData name="Shehzad Rahim" userId="c5bb4f4d0c0336aa" providerId="Windows Live" clId="Web-{BCD13CD2-4B2B-BA9B-B629-A429DE32BB8E}" dt="2025-01-23T21:41:56.825" v="127" actId="20577"/>
          <ac:spMkLst>
            <pc:docMk/>
            <pc:sldMk cId="3260689025" sldId="258"/>
            <ac:spMk id="2" creationId="{F6C238D5-690A-9A82-5022-680BBBC50173}"/>
          </ac:spMkLst>
        </pc:spChg>
        <pc:spChg chg="mod">
          <ac:chgData name="Shehzad Rahim" userId="c5bb4f4d0c0336aa" providerId="Windows Live" clId="Web-{BCD13CD2-4B2B-BA9B-B629-A429DE32BB8E}" dt="2025-01-23T21:42:30.279" v="129" actId="14100"/>
          <ac:spMkLst>
            <pc:docMk/>
            <pc:sldMk cId="3260689025" sldId="258"/>
            <ac:spMk id="3" creationId="{E30503E4-C3EE-70A4-5012-E4467B89DCFA}"/>
          </ac:spMkLst>
        </pc:spChg>
      </pc:sldChg>
      <pc:sldChg chg="modSp add ord replId">
        <pc:chgData name="Shehzad Rahim" userId="c5bb4f4d0c0336aa" providerId="Windows Live" clId="Web-{BCD13CD2-4B2B-BA9B-B629-A429DE32BB8E}" dt="2025-01-23T21:41:15.465" v="116" actId="20577"/>
        <pc:sldMkLst>
          <pc:docMk/>
          <pc:sldMk cId="1391711927" sldId="259"/>
        </pc:sldMkLst>
        <pc:spChg chg="mod">
          <ac:chgData name="Shehzad Rahim" userId="c5bb4f4d0c0336aa" providerId="Windows Live" clId="Web-{BCD13CD2-4B2B-BA9B-B629-A429DE32BB8E}" dt="2025-01-23T21:41:15.465" v="116" actId="20577"/>
          <ac:spMkLst>
            <pc:docMk/>
            <pc:sldMk cId="1391711927" sldId="259"/>
            <ac:spMk id="2" creationId="{00000000-0000-0000-0000-000000000000}"/>
          </ac:spMkLst>
        </pc:spChg>
      </pc:sldChg>
      <pc:sldChg chg="addSp delSp modSp new">
        <pc:chgData name="Shehzad Rahim" userId="c5bb4f4d0c0336aa" providerId="Windows Live" clId="Web-{BCD13CD2-4B2B-BA9B-B629-A429DE32BB8E}" dt="2025-01-23T22:01:45.047" v="203" actId="14100"/>
        <pc:sldMkLst>
          <pc:docMk/>
          <pc:sldMk cId="592974460" sldId="260"/>
        </pc:sldMkLst>
        <pc:spChg chg="del">
          <ac:chgData name="Shehzad Rahim" userId="c5bb4f4d0c0336aa" providerId="Windows Live" clId="Web-{BCD13CD2-4B2B-BA9B-B629-A429DE32BB8E}" dt="2025-01-23T21:52:23.447" v="135"/>
          <ac:spMkLst>
            <pc:docMk/>
            <pc:sldMk cId="592974460" sldId="260"/>
            <ac:spMk id="2" creationId="{112DCCE5-A502-4361-C9FD-02C7885D40C2}"/>
          </ac:spMkLst>
        </pc:spChg>
        <pc:spChg chg="del">
          <ac:chgData name="Shehzad Rahim" userId="c5bb4f4d0c0336aa" providerId="Windows Live" clId="Web-{BCD13CD2-4B2B-BA9B-B629-A429DE32BB8E}" dt="2025-01-23T21:52:14.635" v="134"/>
          <ac:spMkLst>
            <pc:docMk/>
            <pc:sldMk cId="592974460" sldId="260"/>
            <ac:spMk id="3" creationId="{FE180BBF-C101-F161-072D-8B9154001022}"/>
          </ac:spMkLst>
        </pc:spChg>
        <pc:spChg chg="del">
          <ac:chgData name="Shehzad Rahim" userId="c5bb4f4d0c0336aa" providerId="Windows Live" clId="Web-{BCD13CD2-4B2B-BA9B-B629-A429DE32BB8E}" dt="2025-01-23T21:52:51.260" v="140"/>
          <ac:spMkLst>
            <pc:docMk/>
            <pc:sldMk cId="592974460" sldId="260"/>
            <ac:spMk id="4" creationId="{21D8DC9D-585D-1CFF-9209-72979B87F655}"/>
          </ac:spMkLst>
        </pc:spChg>
        <pc:picChg chg="add mod ord modCrop">
          <ac:chgData name="Shehzad Rahim" userId="c5bb4f4d0c0336aa" providerId="Windows Live" clId="Web-{BCD13CD2-4B2B-BA9B-B629-A429DE32BB8E}" dt="2025-01-23T21:57:13.423" v="170" actId="14100"/>
          <ac:picMkLst>
            <pc:docMk/>
            <pc:sldMk cId="592974460" sldId="260"/>
            <ac:picMk id="5" creationId="{1E8DA0DD-EB7A-7CCF-8614-99D53D9D9141}"/>
          </ac:picMkLst>
        </pc:picChg>
        <pc:picChg chg="add mod ord modCrop">
          <ac:chgData name="Shehzad Rahim" userId="c5bb4f4d0c0336aa" providerId="Windows Live" clId="Web-{BCD13CD2-4B2B-BA9B-B629-A429DE32BB8E}" dt="2025-01-23T21:57:21.439" v="171" actId="14100"/>
          <ac:picMkLst>
            <pc:docMk/>
            <pc:sldMk cId="592974460" sldId="260"/>
            <ac:picMk id="6" creationId="{61BB8B56-F889-7208-08BE-55B47ACABE40}"/>
          </ac:picMkLst>
        </pc:picChg>
        <pc:picChg chg="add mod modCrop">
          <ac:chgData name="Shehzad Rahim" userId="c5bb4f4d0c0336aa" providerId="Windows Live" clId="Web-{BCD13CD2-4B2B-BA9B-B629-A429DE32BB8E}" dt="2025-01-23T22:00:28.320" v="193" actId="1076"/>
          <ac:picMkLst>
            <pc:docMk/>
            <pc:sldMk cId="592974460" sldId="260"/>
            <ac:picMk id="8" creationId="{F14CD817-2B04-1064-A986-B9D6B64D532C}"/>
          </ac:picMkLst>
        </pc:picChg>
        <pc:picChg chg="add mod modCrop">
          <ac:chgData name="Shehzad Rahim" userId="c5bb4f4d0c0336aa" providerId="Windows Live" clId="Web-{BCD13CD2-4B2B-BA9B-B629-A429DE32BB8E}" dt="2025-01-23T22:01:45.047" v="203" actId="14100"/>
          <ac:picMkLst>
            <pc:docMk/>
            <pc:sldMk cId="592974460" sldId="260"/>
            <ac:picMk id="9" creationId="{B23DB9AD-9B24-4168-D676-9D411FB18D6C}"/>
          </ac:picMkLst>
        </pc:picChg>
      </pc:sldChg>
      <pc:sldChg chg="new del">
        <pc:chgData name="Shehzad Rahim" userId="c5bb4f4d0c0336aa" providerId="Windows Live" clId="Web-{BCD13CD2-4B2B-BA9B-B629-A429DE32BB8E}" dt="2025-01-23T21:51:35.243" v="132"/>
        <pc:sldMkLst>
          <pc:docMk/>
          <pc:sldMk cId="1548551875" sldId="260"/>
        </pc:sldMkLst>
      </pc:sldChg>
      <pc:sldChg chg="addSp delSp modSp new">
        <pc:chgData name="Shehzad Rahim" userId="c5bb4f4d0c0336aa" providerId="Windows Live" clId="Web-{BCD13CD2-4B2B-BA9B-B629-A429DE32BB8E}" dt="2025-01-24T08:24:30.196" v="529" actId="14100"/>
        <pc:sldMkLst>
          <pc:docMk/>
          <pc:sldMk cId="2283439801" sldId="261"/>
        </pc:sldMkLst>
        <pc:spChg chg="mod">
          <ac:chgData name="Shehzad Rahim" userId="c5bb4f4d0c0336aa" providerId="Windows Live" clId="Web-{BCD13CD2-4B2B-BA9B-B629-A429DE32BB8E}" dt="2025-01-23T22:13:43.701" v="224" actId="20577"/>
          <ac:spMkLst>
            <pc:docMk/>
            <pc:sldMk cId="2283439801" sldId="261"/>
            <ac:spMk id="2" creationId="{A1A67AC7-858E-A9B5-BD77-E4D4D845AFC8}"/>
          </ac:spMkLst>
        </pc:spChg>
        <pc:spChg chg="add mod">
          <ac:chgData name="Shehzad Rahim" userId="c5bb4f4d0c0336aa" providerId="Windows Live" clId="Web-{BCD13CD2-4B2B-BA9B-B629-A429DE32BB8E}" dt="2025-01-24T08:18:06.325" v="499" actId="1076"/>
          <ac:spMkLst>
            <pc:docMk/>
            <pc:sldMk cId="2283439801" sldId="261"/>
            <ac:spMk id="3" creationId="{D708FF1B-750E-1AB5-88A9-F4E6405B479C}"/>
          </ac:spMkLst>
        </pc:spChg>
        <pc:spChg chg="del mod">
          <ac:chgData name="Shehzad Rahim" userId="c5bb4f4d0c0336aa" providerId="Windows Live" clId="Web-{BCD13CD2-4B2B-BA9B-B629-A429DE32BB8E}" dt="2025-01-23T22:16:10.923" v="227"/>
          <ac:spMkLst>
            <pc:docMk/>
            <pc:sldMk cId="2283439801" sldId="261"/>
            <ac:spMk id="3" creationId="{EC4B2725-ABDC-972B-5851-F66329991331}"/>
          </ac:spMkLst>
        </pc:spChg>
        <pc:spChg chg="add del">
          <ac:chgData name="Shehzad Rahim" userId="c5bb4f4d0c0336aa" providerId="Windows Live" clId="Web-{BCD13CD2-4B2B-BA9B-B629-A429DE32BB8E}" dt="2025-01-23T22:19:03.379" v="239"/>
          <ac:spMkLst>
            <pc:docMk/>
            <pc:sldMk cId="2283439801" sldId="261"/>
            <ac:spMk id="5" creationId="{26C84076-9734-20AD-C713-49A1F1953772}"/>
          </ac:spMkLst>
        </pc:spChg>
        <pc:spChg chg="add mod">
          <ac:chgData name="Shehzad Rahim" userId="c5bb4f4d0c0336aa" providerId="Windows Live" clId="Web-{BCD13CD2-4B2B-BA9B-B629-A429DE32BB8E}" dt="2025-01-24T08:14:11.834" v="387" actId="14100"/>
          <ac:spMkLst>
            <pc:docMk/>
            <pc:sldMk cId="2283439801" sldId="261"/>
            <ac:spMk id="6" creationId="{82768E2B-7B07-A4AB-7966-48435C71EF59}"/>
          </ac:spMkLst>
        </pc:spChg>
        <pc:picChg chg="add mod ord modCrop">
          <ac:chgData name="Shehzad Rahim" userId="c5bb4f4d0c0336aa" providerId="Windows Live" clId="Web-{BCD13CD2-4B2B-BA9B-B629-A429DE32BB8E}" dt="2025-01-24T08:14:22.272" v="389" actId="14100"/>
          <ac:picMkLst>
            <pc:docMk/>
            <pc:sldMk cId="2283439801" sldId="261"/>
            <ac:picMk id="4" creationId="{763018B9-DBF2-7572-2BA8-84AA00F0AED3}"/>
          </ac:picMkLst>
        </pc:picChg>
        <pc:picChg chg="add del mod modCrop">
          <ac:chgData name="Shehzad Rahim" userId="c5bb4f4d0c0336aa" providerId="Windows Live" clId="Web-{BCD13CD2-4B2B-BA9B-B629-A429DE32BB8E}" dt="2025-01-24T08:22:11.942" v="518"/>
          <ac:picMkLst>
            <pc:docMk/>
            <pc:sldMk cId="2283439801" sldId="261"/>
            <ac:picMk id="5" creationId="{2225BCFB-9C75-F033-E117-BA224F829717}"/>
          </ac:picMkLst>
        </pc:picChg>
        <pc:picChg chg="add del mod">
          <ac:chgData name="Shehzad Rahim" userId="c5bb4f4d0c0336aa" providerId="Windows Live" clId="Web-{BCD13CD2-4B2B-BA9B-B629-A429DE32BB8E}" dt="2025-01-24T08:22:38.646" v="521"/>
          <ac:picMkLst>
            <pc:docMk/>
            <pc:sldMk cId="2283439801" sldId="261"/>
            <ac:picMk id="8" creationId="{3F73A777-2C92-8D89-D8A9-130A0411ACDD}"/>
          </ac:picMkLst>
        </pc:picChg>
        <pc:picChg chg="add mod">
          <ac:chgData name="Shehzad Rahim" userId="c5bb4f4d0c0336aa" providerId="Windows Live" clId="Web-{BCD13CD2-4B2B-BA9B-B629-A429DE32BB8E}" dt="2025-01-24T08:24:30.196" v="529" actId="14100"/>
          <ac:picMkLst>
            <pc:docMk/>
            <pc:sldMk cId="2283439801" sldId="261"/>
            <ac:picMk id="9" creationId="{C3031BD7-0830-1A52-B3DE-A9148566B188}"/>
          </ac:picMkLst>
        </pc:picChg>
      </pc:sldChg>
      <pc:sldChg chg="add del ord replId">
        <pc:chgData name="Shehzad Rahim" userId="c5bb4f4d0c0336aa" providerId="Windows Live" clId="Web-{BCD13CD2-4B2B-BA9B-B629-A429DE32BB8E}" dt="2025-01-23T22:08:12.023" v="206"/>
        <pc:sldMkLst>
          <pc:docMk/>
          <pc:sldMk cId="330844670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657" y="2352450"/>
            <a:ext cx="9078686" cy="21590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>
                    <a:lumMod val="76000"/>
                    <a:lumOff val="24000"/>
                  </a:schemeClr>
                </a:solidFill>
              </a:rPr>
              <a:t>Day 3 API Integration and Data Migration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0BA7-FA48-B870-4163-3EF9145F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7794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API </a:t>
            </a:r>
            <a:r>
              <a:rPr lang="en-US" sz="4000" err="1">
                <a:solidFill>
                  <a:schemeClr val="bg1"/>
                </a:solidFill>
              </a:rPr>
              <a:t>Example.json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CE5FECD-3D63-A738-8A75-13BCCABD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8" b="3390"/>
          <a:stretch/>
        </p:blipFill>
        <p:spPr>
          <a:xfrm>
            <a:off x="-1724" y="766352"/>
            <a:ext cx="12195447" cy="65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7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657" y="2352450"/>
            <a:ext cx="9078686" cy="21590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>
                    <a:lumMod val="76000"/>
                    <a:lumOff val="24000"/>
                  </a:schemeClr>
                </a:solidFill>
              </a:rPr>
              <a:t>Migrate API Data into Sanity</a:t>
            </a:r>
            <a:endParaRPr lang="en-US" dirty="0">
              <a:solidFill>
                <a:schemeClr val="tx2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E8DA0DD-EB7A-7CCF-8614-99D53D9D91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4147" t="6049" r="4225" b="7667"/>
          <a:stretch/>
        </p:blipFill>
        <p:spPr>
          <a:xfrm>
            <a:off x="-5069" y="-2102"/>
            <a:ext cx="6101709" cy="3448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1BB8B56-F889-7208-08BE-55B47ACABE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5552" t="11801" r="4884" b="4483"/>
          <a:stretch/>
        </p:blipFill>
        <p:spPr>
          <a:xfrm>
            <a:off x="-6757" y="3428586"/>
            <a:ext cx="6103429" cy="3433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14CD817-2B04-1064-A986-B9D6B64D53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80" t="8383" r="4545" b="4192"/>
          <a:stretch/>
        </p:blipFill>
        <p:spPr>
          <a:xfrm>
            <a:off x="6111014" y="-415"/>
            <a:ext cx="6081948" cy="34277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23DB9AD-9B24-4168-D676-9D411FB18D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75" t="7487" r="5187" b="4813"/>
          <a:stretch/>
        </p:blipFill>
        <p:spPr>
          <a:xfrm>
            <a:off x="6102157" y="3417206"/>
            <a:ext cx="6092915" cy="3447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297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7AC7-858E-A9B5-BD77-E4D4D845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071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Run API Script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63018B9-DBF2-7572-2BA8-84AA00F0A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592" t="26084" r="65422" b="64828"/>
          <a:stretch/>
        </p:blipFill>
        <p:spPr>
          <a:xfrm>
            <a:off x="113630" y="3434575"/>
            <a:ext cx="5758857" cy="12439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768E2B-7B07-A4AB-7966-48435C71EF59}"/>
              </a:ext>
            </a:extLst>
          </p:cNvPr>
          <p:cNvSpPr txBox="1"/>
          <p:nvPr/>
        </p:nvSpPr>
        <p:spPr>
          <a:xfrm>
            <a:off x="301725" y="1600863"/>
            <a:ext cx="600714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US" sz="2400"/>
              <a:t>Create a scripts folder outside of src folder and create a file for import api data with .mjs extensioninside the scripts folder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8FF1B-750E-1AB5-88A9-F4E6405B479C}"/>
              </a:ext>
            </a:extLst>
          </p:cNvPr>
          <p:cNvSpPr txBox="1"/>
          <p:nvPr/>
        </p:nvSpPr>
        <p:spPr>
          <a:xfrm>
            <a:off x="6308824" y="1600862"/>
            <a:ext cx="55880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2)  Then add this line of code in </a:t>
            </a:r>
            <a:r>
              <a:rPr lang="en-US" sz="2400" dirty="0" err="1"/>
              <a:t>package.json</a:t>
            </a:r>
            <a:r>
              <a:rPr lang="en-US" sz="2400" dirty="0"/>
              <a:t> file inside scripts object to create a </a:t>
            </a:r>
            <a:r>
              <a:rPr lang="en-US" sz="2400" dirty="0" err="1"/>
              <a:t>npm</a:t>
            </a:r>
            <a:r>
              <a:rPr lang="en-US" sz="2400" dirty="0"/>
              <a:t> command</a:t>
            </a:r>
          </a:p>
        </p:txBody>
      </p:sp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3031BD7-0830-1A52-B3DE-A9148566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52" t="8219" r="4852" b="12820"/>
          <a:stretch/>
        </p:blipFill>
        <p:spPr>
          <a:xfrm>
            <a:off x="6305247" y="2979230"/>
            <a:ext cx="5038566" cy="1705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AE225-EA56-D016-05DE-D75238A07922}"/>
              </a:ext>
            </a:extLst>
          </p:cNvPr>
          <p:cNvSpPr txBox="1"/>
          <p:nvPr/>
        </p:nvSpPr>
        <p:spPr>
          <a:xfrm>
            <a:off x="7040755" y="4236452"/>
            <a:ext cx="4067629" cy="1796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EB17B-4DFB-85DA-55FF-E077DF06795C}"/>
              </a:ext>
            </a:extLst>
          </p:cNvPr>
          <p:cNvSpPr txBox="1"/>
          <p:nvPr/>
        </p:nvSpPr>
        <p:spPr>
          <a:xfrm>
            <a:off x="299910" y="5487062"/>
            <a:ext cx="55771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3)  Now run this command in terminal to migrate data from an API to Sanity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24BF3D-3B62-12CE-D764-ADC30938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409" t="6640" r="11620" b="73344"/>
          <a:stretch/>
        </p:blipFill>
        <p:spPr>
          <a:xfrm>
            <a:off x="6309420" y="5096519"/>
            <a:ext cx="5282078" cy="13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3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657" y="2156508"/>
            <a:ext cx="9078686" cy="2550885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tx2">
                    <a:lumMod val="76000"/>
                    <a:lumOff val="24000"/>
                  </a:schemeClr>
                </a:solidFill>
              </a:rPr>
              <a:t>The Data Migration Completed Successfully and Imported in Sanity</a:t>
            </a:r>
          </a:p>
        </p:txBody>
      </p:sp>
    </p:spTree>
    <p:extLst>
      <p:ext uri="{BB962C8B-B14F-4D97-AF65-F5344CB8AC3E}">
        <p14:creationId xmlns:p14="http://schemas.microsoft.com/office/powerpoint/2010/main" val="192904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D99D-585A-DC89-EAA6-FBC17C0B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" y="114754"/>
            <a:ext cx="12170228" cy="99899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</a:rPr>
              <a:t>Sanity Studio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229A1-3E6A-8F7B-44D6-390F4A5D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445" y="1082449"/>
            <a:ext cx="5212215" cy="627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Product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A43A6-0963-F973-F4AC-BA19DAE9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04220"/>
            <a:ext cx="5183188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Category</a:t>
            </a:r>
            <a:endParaRPr lang="en-US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239CE5-A098-02F9-70E8-9DC81B3351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57258" y="1933548"/>
            <a:ext cx="5607730" cy="4196269"/>
          </a:xfrm>
        </p:spPr>
      </p:pic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D5321E-5C1A-D629-7975-A92B40F5EF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8417" y="1931122"/>
            <a:ext cx="5887127" cy="4190235"/>
          </a:xfrm>
        </p:spPr>
      </p:pic>
    </p:spTree>
    <p:extLst>
      <p:ext uri="{BB962C8B-B14F-4D97-AF65-F5344CB8AC3E}">
        <p14:creationId xmlns:p14="http://schemas.microsoft.com/office/powerpoint/2010/main" val="258459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Day 3 API Integration and Data Migration</vt:lpstr>
      <vt:lpstr>API Example.json </vt:lpstr>
      <vt:lpstr>Migrate API Data into Sanity</vt:lpstr>
      <vt:lpstr>PowerPoint Presentation</vt:lpstr>
      <vt:lpstr>Run API Script</vt:lpstr>
      <vt:lpstr>The Data Migration Completed Successfully and Imported in Sanity</vt:lpstr>
      <vt:lpstr>Sanity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321</cp:revision>
  <dcterms:created xsi:type="dcterms:W3CDTF">2025-01-23T20:19:24Z</dcterms:created>
  <dcterms:modified xsi:type="dcterms:W3CDTF">2025-01-24T09:26:03Z</dcterms:modified>
</cp:coreProperties>
</file>