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7" r:id="rId3"/>
    <p:sldId id="258" r:id="rId4"/>
    <p:sldId id="259" r:id="rId5"/>
    <p:sldId id="260" r:id="rId6"/>
    <p:sldId id="261" r:id="rId7"/>
    <p:sldId id="262" r:id="rId8"/>
    <p:sldId id="263" r:id="rId9"/>
    <p:sldId id="264" r:id="rId10"/>
    <p:sldId id="265" r:id="rId11"/>
    <p:sldId id="272" r:id="rId12"/>
    <p:sldId id="267" r:id="rId13"/>
    <p:sldId id="269" r:id="rId14"/>
    <p:sldId id="268" r:id="rId15"/>
    <p:sldId id="271"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5F46F2-4503-244E-414C-F5ADA4170091}" v="268" dt="2025-01-22T17:42:00.109"/>
    <p1510:client id="{43104D51-5FD9-B582-DD0E-90DF0A5653A4}" v="695" dt="2025-01-22T08:45:28.1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hzad Rahim" userId="c5bb4f4d0c0336aa" providerId="Windows Live" clId="Web-{0718AE59-E9E8-55F5-1D19-B65B07F34E7F}"/>
    <pc:docChg chg="addSld modSld">
      <pc:chgData name="Shehzad Rahim" userId="c5bb4f4d0c0336aa" providerId="Windows Live" clId="Web-{0718AE59-E9E8-55F5-1D19-B65B07F34E7F}" dt="2025-01-18T21:50:35.647" v="21"/>
      <pc:docMkLst>
        <pc:docMk/>
      </pc:docMkLst>
      <pc:sldChg chg="addSp delSp modSp new">
        <pc:chgData name="Shehzad Rahim" userId="c5bb4f4d0c0336aa" providerId="Windows Live" clId="Web-{0718AE59-E9E8-55F5-1D19-B65B07F34E7F}" dt="2025-01-18T21:50:35.647" v="21"/>
        <pc:sldMkLst>
          <pc:docMk/>
          <pc:sldMk cId="863309021" sldId="265"/>
        </pc:sldMkLst>
        <pc:spChg chg="mod">
          <ac:chgData name="Shehzad Rahim" userId="c5bb4f4d0c0336aa" providerId="Windows Live" clId="Web-{0718AE59-E9E8-55F5-1D19-B65B07F34E7F}" dt="2025-01-18T21:48:51.863" v="14" actId="20577"/>
          <ac:spMkLst>
            <pc:docMk/>
            <pc:sldMk cId="863309021" sldId="265"/>
            <ac:spMk id="2" creationId="{CEA2C4D7-4E42-9BCA-E6F2-9E8C567F3FA6}"/>
          </ac:spMkLst>
        </pc:spChg>
        <pc:spChg chg="del">
          <ac:chgData name="Shehzad Rahim" userId="c5bb4f4d0c0336aa" providerId="Windows Live" clId="Web-{0718AE59-E9E8-55F5-1D19-B65B07F34E7F}" dt="2025-01-18T21:49:55.381" v="15"/>
          <ac:spMkLst>
            <pc:docMk/>
            <pc:sldMk cId="863309021" sldId="265"/>
            <ac:spMk id="3" creationId="{A254667A-7473-DDBF-3AEC-3E09D7F339A9}"/>
          </ac:spMkLst>
        </pc:spChg>
        <pc:spChg chg="add mod">
          <ac:chgData name="Shehzad Rahim" userId="c5bb4f4d0c0336aa" providerId="Windows Live" clId="Web-{0718AE59-E9E8-55F5-1D19-B65B07F34E7F}" dt="2025-01-18T21:50:35.647" v="21"/>
          <ac:spMkLst>
            <pc:docMk/>
            <pc:sldMk cId="863309021" sldId="265"/>
            <ac:spMk id="6" creationId="{2BBA1CD9-6F52-6467-79F0-2AB152760E15}"/>
          </ac:spMkLst>
        </pc:spChg>
        <pc:graphicFrameChg chg="add del mod ord modGraphic">
          <ac:chgData name="Shehzad Rahim" userId="c5bb4f4d0c0336aa" providerId="Windows Live" clId="Web-{0718AE59-E9E8-55F5-1D19-B65B07F34E7F}" dt="2025-01-18T21:50:35.647" v="21"/>
          <ac:graphicFrameMkLst>
            <pc:docMk/>
            <pc:sldMk cId="863309021" sldId="265"/>
            <ac:graphicFrameMk id="4" creationId="{D5E8B529-71E4-2CBE-9D12-1C0790D2C7D0}"/>
          </ac:graphicFrameMkLst>
        </pc:graphicFrameChg>
      </pc:sldChg>
    </pc:docChg>
  </pc:docChgLst>
  <pc:docChgLst>
    <pc:chgData name="Shehzad Rahim" userId="c5bb4f4d0c0336aa" providerId="Windows Live" clId="Web-{A3AE3B47-9F7D-4E43-BE77-0467493BA65B}"/>
    <pc:docChg chg="addSld delSld modSld sldOrd">
      <pc:chgData name="Shehzad Rahim" userId="c5bb4f4d0c0336aa" providerId="Windows Live" clId="Web-{A3AE3B47-9F7D-4E43-BE77-0467493BA65B}" dt="2025-01-17T21:06:31.019" v="1168" actId="1076"/>
      <pc:docMkLst>
        <pc:docMk/>
      </pc:docMkLst>
      <pc:sldChg chg="delSp modSp">
        <pc:chgData name="Shehzad Rahim" userId="c5bb4f4d0c0336aa" providerId="Windows Live" clId="Web-{A3AE3B47-9F7D-4E43-BE77-0467493BA65B}" dt="2025-01-17T15:46:56.347" v="17" actId="1076"/>
        <pc:sldMkLst>
          <pc:docMk/>
          <pc:sldMk cId="109857222" sldId="256"/>
        </pc:sldMkLst>
        <pc:spChg chg="mod">
          <ac:chgData name="Shehzad Rahim" userId="c5bb4f4d0c0336aa" providerId="Windows Live" clId="Web-{A3AE3B47-9F7D-4E43-BE77-0467493BA65B}" dt="2025-01-17T15:46:56.347" v="17" actId="1076"/>
          <ac:spMkLst>
            <pc:docMk/>
            <pc:sldMk cId="109857222" sldId="256"/>
            <ac:spMk id="2" creationId="{00000000-0000-0000-0000-000000000000}"/>
          </ac:spMkLst>
        </pc:spChg>
        <pc:spChg chg="del mod">
          <ac:chgData name="Shehzad Rahim" userId="c5bb4f4d0c0336aa" providerId="Windows Live" clId="Web-{A3AE3B47-9F7D-4E43-BE77-0467493BA65B}" dt="2025-01-17T15:46:05.987" v="12"/>
          <ac:spMkLst>
            <pc:docMk/>
            <pc:sldMk cId="109857222" sldId="256"/>
            <ac:spMk id="3" creationId="{00000000-0000-0000-0000-000000000000}"/>
          </ac:spMkLst>
        </pc:spChg>
      </pc:sldChg>
      <pc:sldChg chg="delSp modSp new">
        <pc:chgData name="Shehzad Rahim" userId="c5bb4f4d0c0336aa" providerId="Windows Live" clId="Web-{A3AE3B47-9F7D-4E43-BE77-0467493BA65B}" dt="2025-01-17T15:58:05.373" v="57" actId="20577"/>
        <pc:sldMkLst>
          <pc:docMk/>
          <pc:sldMk cId="174551843" sldId="257"/>
        </pc:sldMkLst>
        <pc:spChg chg="del mod">
          <ac:chgData name="Shehzad Rahim" userId="c5bb4f4d0c0336aa" providerId="Windows Live" clId="Web-{A3AE3B47-9F7D-4E43-BE77-0467493BA65B}" dt="2025-01-17T15:55:14.215" v="30"/>
          <ac:spMkLst>
            <pc:docMk/>
            <pc:sldMk cId="174551843" sldId="257"/>
            <ac:spMk id="2" creationId="{D4103736-67BC-7881-07B4-F2E9B9363ABB}"/>
          </ac:spMkLst>
        </pc:spChg>
        <pc:spChg chg="mod">
          <ac:chgData name="Shehzad Rahim" userId="c5bb4f4d0c0336aa" providerId="Windows Live" clId="Web-{A3AE3B47-9F7D-4E43-BE77-0467493BA65B}" dt="2025-01-17T15:58:05.373" v="57" actId="20577"/>
          <ac:spMkLst>
            <pc:docMk/>
            <pc:sldMk cId="174551843" sldId="257"/>
            <ac:spMk id="3" creationId="{5F5A01C3-6818-95F4-3658-A0E9DF455E58}"/>
          </ac:spMkLst>
        </pc:spChg>
      </pc:sldChg>
      <pc:sldChg chg="modSp new">
        <pc:chgData name="Shehzad Rahim" userId="c5bb4f4d0c0336aa" providerId="Windows Live" clId="Web-{A3AE3B47-9F7D-4E43-BE77-0467493BA65B}" dt="2025-01-17T16:12:44.460" v="79" actId="20577"/>
        <pc:sldMkLst>
          <pc:docMk/>
          <pc:sldMk cId="2731631429" sldId="258"/>
        </pc:sldMkLst>
        <pc:spChg chg="mod">
          <ac:chgData name="Shehzad Rahim" userId="c5bb4f4d0c0336aa" providerId="Windows Live" clId="Web-{A3AE3B47-9F7D-4E43-BE77-0467493BA65B}" dt="2025-01-17T16:12:44.460" v="79" actId="20577"/>
          <ac:spMkLst>
            <pc:docMk/>
            <pc:sldMk cId="2731631429" sldId="258"/>
            <ac:spMk id="2" creationId="{2D857B4F-0766-7C42-9B0B-E6825D6B2888}"/>
          </ac:spMkLst>
        </pc:spChg>
        <pc:spChg chg="mod">
          <ac:chgData name="Shehzad Rahim" userId="c5bb4f4d0c0336aa" providerId="Windows Live" clId="Web-{A3AE3B47-9F7D-4E43-BE77-0467493BA65B}" dt="2025-01-17T16:08:46.661" v="76" actId="1076"/>
          <ac:spMkLst>
            <pc:docMk/>
            <pc:sldMk cId="2731631429" sldId="258"/>
            <ac:spMk id="3" creationId="{D4AB783B-A1F2-E962-D9EF-BF9A81F4879D}"/>
          </ac:spMkLst>
        </pc:spChg>
      </pc:sldChg>
      <pc:sldChg chg="new del">
        <pc:chgData name="Shehzad Rahim" userId="c5bb4f4d0c0336aa" providerId="Windows Live" clId="Web-{A3AE3B47-9F7D-4E43-BE77-0467493BA65B}" dt="2025-01-17T15:59:39.655" v="59"/>
        <pc:sldMkLst>
          <pc:docMk/>
          <pc:sldMk cId="2953393910" sldId="258"/>
        </pc:sldMkLst>
      </pc:sldChg>
      <pc:sldChg chg="modSp add del replId">
        <pc:chgData name="Shehzad Rahim" userId="c5bb4f4d0c0336aa" providerId="Windows Live" clId="Web-{A3AE3B47-9F7D-4E43-BE77-0467493BA65B}" dt="2025-01-17T15:59:58.530" v="62"/>
        <pc:sldMkLst>
          <pc:docMk/>
          <pc:sldMk cId="3614823737" sldId="258"/>
        </pc:sldMkLst>
        <pc:spChg chg="mod">
          <ac:chgData name="Shehzad Rahim" userId="c5bb4f4d0c0336aa" providerId="Windows Live" clId="Web-{A3AE3B47-9F7D-4E43-BE77-0467493BA65B}" dt="2025-01-17T15:59:58.515" v="61" actId="20577"/>
          <ac:spMkLst>
            <pc:docMk/>
            <pc:sldMk cId="3614823737" sldId="258"/>
            <ac:spMk id="3" creationId="{5F5A01C3-6818-95F4-3658-A0E9DF455E58}"/>
          </ac:spMkLst>
        </pc:spChg>
      </pc:sldChg>
      <pc:sldChg chg="addSp modSp add replId">
        <pc:chgData name="Shehzad Rahim" userId="c5bb4f4d0c0336aa" providerId="Windows Live" clId="Web-{A3AE3B47-9F7D-4E43-BE77-0467493BA65B}" dt="2025-01-17T17:23:17.216" v="188" actId="1076"/>
        <pc:sldMkLst>
          <pc:docMk/>
          <pc:sldMk cId="1781688875" sldId="259"/>
        </pc:sldMkLst>
        <pc:spChg chg="mod">
          <ac:chgData name="Shehzad Rahim" userId="c5bb4f4d0c0336aa" providerId="Windows Live" clId="Web-{A3AE3B47-9F7D-4E43-BE77-0467493BA65B}" dt="2025-01-17T16:36:19.976" v="180" actId="1076"/>
          <ac:spMkLst>
            <pc:docMk/>
            <pc:sldMk cId="1781688875" sldId="259"/>
            <ac:spMk id="2" creationId="{2D857B4F-0766-7C42-9B0B-E6825D6B2888}"/>
          </ac:spMkLst>
        </pc:spChg>
        <pc:spChg chg="mod">
          <ac:chgData name="Shehzad Rahim" userId="c5bb4f4d0c0336aa" providerId="Windows Live" clId="Web-{A3AE3B47-9F7D-4E43-BE77-0467493BA65B}" dt="2025-01-17T17:23:06.888" v="187" actId="20577"/>
          <ac:spMkLst>
            <pc:docMk/>
            <pc:sldMk cId="1781688875" sldId="259"/>
            <ac:spMk id="3" creationId="{D4AB783B-A1F2-E962-D9EF-BF9A81F4879D}"/>
          </ac:spMkLst>
        </pc:spChg>
        <pc:spChg chg="add mod">
          <ac:chgData name="Shehzad Rahim" userId="c5bb4f4d0c0336aa" providerId="Windows Live" clId="Web-{A3AE3B47-9F7D-4E43-BE77-0467493BA65B}" dt="2025-01-17T17:23:17.216" v="188" actId="1076"/>
          <ac:spMkLst>
            <pc:docMk/>
            <pc:sldMk cId="1781688875" sldId="259"/>
            <ac:spMk id="5" creationId="{63222ADD-52FB-93A5-42E9-D1E43D18B8D4}"/>
          </ac:spMkLst>
        </pc:spChg>
      </pc:sldChg>
      <pc:sldChg chg="modSp new">
        <pc:chgData name="Shehzad Rahim" userId="c5bb4f4d0c0336aa" providerId="Windows Live" clId="Web-{A3AE3B47-9F7D-4E43-BE77-0467493BA65B}" dt="2025-01-17T17:44:09.106" v="235" actId="1076"/>
        <pc:sldMkLst>
          <pc:docMk/>
          <pc:sldMk cId="4101728621" sldId="260"/>
        </pc:sldMkLst>
        <pc:spChg chg="mod">
          <ac:chgData name="Shehzad Rahim" userId="c5bb4f4d0c0336aa" providerId="Windows Live" clId="Web-{A3AE3B47-9F7D-4E43-BE77-0467493BA65B}" dt="2025-01-17T17:44:09.106" v="235" actId="1076"/>
          <ac:spMkLst>
            <pc:docMk/>
            <pc:sldMk cId="4101728621" sldId="260"/>
            <ac:spMk id="2" creationId="{63B0FE0F-0688-32F4-8B86-C22E59947FFB}"/>
          </ac:spMkLst>
        </pc:spChg>
        <pc:spChg chg="mod">
          <ac:chgData name="Shehzad Rahim" userId="c5bb4f4d0c0336aa" providerId="Windows Live" clId="Web-{A3AE3B47-9F7D-4E43-BE77-0467493BA65B}" dt="2025-01-17T17:44:03.762" v="234" actId="1076"/>
          <ac:spMkLst>
            <pc:docMk/>
            <pc:sldMk cId="4101728621" sldId="260"/>
            <ac:spMk id="3" creationId="{B8E1EE1A-5FFF-D6DB-357F-D5B208BBD1BD}"/>
          </ac:spMkLst>
        </pc:spChg>
      </pc:sldChg>
      <pc:sldChg chg="addSp modSp new">
        <pc:chgData name="Shehzad Rahim" userId="c5bb4f4d0c0336aa" providerId="Windows Live" clId="Web-{A3AE3B47-9F7D-4E43-BE77-0467493BA65B}" dt="2025-01-17T21:06:31.019" v="1168" actId="1076"/>
        <pc:sldMkLst>
          <pc:docMk/>
          <pc:sldMk cId="4265036390" sldId="261"/>
        </pc:sldMkLst>
        <pc:spChg chg="mod">
          <ac:chgData name="Shehzad Rahim" userId="c5bb4f4d0c0336aa" providerId="Windows Live" clId="Web-{A3AE3B47-9F7D-4E43-BE77-0467493BA65B}" dt="2025-01-17T21:06:26.893" v="1167" actId="14100"/>
          <ac:spMkLst>
            <pc:docMk/>
            <pc:sldMk cId="4265036390" sldId="261"/>
            <ac:spMk id="2" creationId="{A8A3A756-65BE-2E31-D06D-CFE0AB728B53}"/>
          </ac:spMkLst>
        </pc:spChg>
        <pc:spChg chg="mod">
          <ac:chgData name="Shehzad Rahim" userId="c5bb4f4d0c0336aa" providerId="Windows Live" clId="Web-{A3AE3B47-9F7D-4E43-BE77-0467493BA65B}" dt="2025-01-17T19:06:11.597" v="540" actId="1076"/>
          <ac:spMkLst>
            <pc:docMk/>
            <pc:sldMk cId="4265036390" sldId="261"/>
            <ac:spMk id="3" creationId="{5C75A9CF-10E9-AADC-BD7C-865BC9373D28}"/>
          </ac:spMkLst>
        </pc:spChg>
        <pc:spChg chg="add mod">
          <ac:chgData name="Shehzad Rahim" userId="c5bb4f4d0c0336aa" providerId="Windows Live" clId="Web-{A3AE3B47-9F7D-4E43-BE77-0467493BA65B}" dt="2025-01-17T19:06:11.644" v="541" actId="1076"/>
          <ac:spMkLst>
            <pc:docMk/>
            <pc:sldMk cId="4265036390" sldId="261"/>
            <ac:spMk id="5" creationId="{EBB03B3E-018D-EFBE-0D9A-F991CB8A7EFC}"/>
          </ac:spMkLst>
        </pc:spChg>
        <pc:spChg chg="add mod">
          <ac:chgData name="Shehzad Rahim" userId="c5bb4f4d0c0336aa" providerId="Windows Live" clId="Web-{A3AE3B47-9F7D-4E43-BE77-0467493BA65B}" dt="2025-01-17T21:06:31.019" v="1168" actId="1076"/>
          <ac:spMkLst>
            <pc:docMk/>
            <pc:sldMk cId="4265036390" sldId="261"/>
            <ac:spMk id="6" creationId="{FC3F3580-51AF-94B1-D483-AF5F1A52A764}"/>
          </ac:spMkLst>
        </pc:spChg>
      </pc:sldChg>
      <pc:sldChg chg="addSp delSp modSp add replId">
        <pc:chgData name="Shehzad Rahim" userId="c5bb4f4d0c0336aa" providerId="Windows Live" clId="Web-{A3AE3B47-9F7D-4E43-BE77-0467493BA65B}" dt="2025-01-17T18:45:26.053" v="499" actId="1076"/>
        <pc:sldMkLst>
          <pc:docMk/>
          <pc:sldMk cId="3736013845" sldId="262"/>
        </pc:sldMkLst>
        <pc:spChg chg="mod">
          <ac:chgData name="Shehzad Rahim" userId="c5bb4f4d0c0336aa" providerId="Windows Live" clId="Web-{A3AE3B47-9F7D-4E43-BE77-0467493BA65B}" dt="2025-01-17T18:45:17.503" v="498" actId="1076"/>
          <ac:spMkLst>
            <pc:docMk/>
            <pc:sldMk cId="3736013845" sldId="262"/>
            <ac:spMk id="2" creationId="{A8A3A756-65BE-2E31-D06D-CFE0AB728B53}"/>
          </ac:spMkLst>
        </pc:spChg>
        <pc:spChg chg="mod">
          <ac:chgData name="Shehzad Rahim" userId="c5bb4f4d0c0336aa" providerId="Windows Live" clId="Web-{A3AE3B47-9F7D-4E43-BE77-0467493BA65B}" dt="2025-01-17T18:45:03.331" v="495" actId="1076"/>
          <ac:spMkLst>
            <pc:docMk/>
            <pc:sldMk cId="3736013845" sldId="262"/>
            <ac:spMk id="3" creationId="{5C75A9CF-10E9-AADC-BD7C-865BC9373D28}"/>
          </ac:spMkLst>
        </pc:spChg>
        <pc:spChg chg="add del mod">
          <ac:chgData name="Shehzad Rahim" userId="c5bb4f4d0c0336aa" providerId="Windows Live" clId="Web-{A3AE3B47-9F7D-4E43-BE77-0467493BA65B}" dt="2025-01-17T18:39:59.101" v="477"/>
          <ac:spMkLst>
            <pc:docMk/>
            <pc:sldMk cId="3736013845" sldId="262"/>
            <ac:spMk id="4" creationId="{6FA259C1-0214-FCE4-1C59-F1A7A2204AE4}"/>
          </ac:spMkLst>
        </pc:spChg>
        <pc:spChg chg="mod">
          <ac:chgData name="Shehzad Rahim" userId="c5bb4f4d0c0336aa" providerId="Windows Live" clId="Web-{A3AE3B47-9F7D-4E43-BE77-0467493BA65B}" dt="2025-01-17T18:45:05.612" v="496" actId="1076"/>
          <ac:spMkLst>
            <pc:docMk/>
            <pc:sldMk cId="3736013845" sldId="262"/>
            <ac:spMk id="5" creationId="{EBB03B3E-018D-EFBE-0D9A-F991CB8A7EFC}"/>
          </ac:spMkLst>
        </pc:spChg>
        <pc:spChg chg="mod">
          <ac:chgData name="Shehzad Rahim" userId="c5bb4f4d0c0336aa" providerId="Windows Live" clId="Web-{A3AE3B47-9F7D-4E43-BE77-0467493BA65B}" dt="2025-01-17T18:45:26.053" v="499" actId="1076"/>
          <ac:spMkLst>
            <pc:docMk/>
            <pc:sldMk cId="3736013845" sldId="262"/>
            <ac:spMk id="6" creationId="{FC3F3580-51AF-94B1-D483-AF5F1A52A764}"/>
          </ac:spMkLst>
        </pc:spChg>
        <pc:spChg chg="add mod">
          <ac:chgData name="Shehzad Rahim" userId="c5bb4f4d0c0336aa" providerId="Windows Live" clId="Web-{A3AE3B47-9F7D-4E43-BE77-0467493BA65B}" dt="2025-01-17T18:44:49.018" v="493" actId="1076"/>
          <ac:spMkLst>
            <pc:docMk/>
            <pc:sldMk cId="3736013845" sldId="262"/>
            <ac:spMk id="8" creationId="{9E919BD2-8A67-CCD0-6264-2210E5CF521C}"/>
          </ac:spMkLst>
        </pc:spChg>
        <pc:spChg chg="add mod">
          <ac:chgData name="Shehzad Rahim" userId="c5bb4f4d0c0336aa" providerId="Windows Live" clId="Web-{A3AE3B47-9F7D-4E43-BE77-0467493BA65B}" dt="2025-01-17T18:44:41.283" v="492" actId="1076"/>
          <ac:spMkLst>
            <pc:docMk/>
            <pc:sldMk cId="3736013845" sldId="262"/>
            <ac:spMk id="9" creationId="{4EFE6901-9B5F-BF57-0462-EE3BE1D38440}"/>
          </ac:spMkLst>
        </pc:spChg>
      </pc:sldChg>
      <pc:sldChg chg="addSp delSp modSp new ord">
        <pc:chgData name="Shehzad Rahim" userId="c5bb4f4d0c0336aa" providerId="Windows Live" clId="Web-{A3AE3B47-9F7D-4E43-BE77-0467493BA65B}" dt="2025-01-17T19:35:46.797" v="813" actId="14100"/>
        <pc:sldMkLst>
          <pc:docMk/>
          <pc:sldMk cId="2702930187" sldId="263"/>
        </pc:sldMkLst>
        <pc:spChg chg="mod">
          <ac:chgData name="Shehzad Rahim" userId="c5bb4f4d0c0336aa" providerId="Windows Live" clId="Web-{A3AE3B47-9F7D-4E43-BE77-0467493BA65B}" dt="2025-01-17T19:06:53.333" v="568" actId="1076"/>
          <ac:spMkLst>
            <pc:docMk/>
            <pc:sldMk cId="2702930187" sldId="263"/>
            <ac:spMk id="2" creationId="{E80E1459-14A8-218F-7BBB-346BCA353A61}"/>
          </ac:spMkLst>
        </pc:spChg>
        <pc:spChg chg="del mod">
          <ac:chgData name="Shehzad Rahim" userId="c5bb4f4d0c0336aa" providerId="Windows Live" clId="Web-{A3AE3B47-9F7D-4E43-BE77-0467493BA65B}" dt="2025-01-17T19:32:32.318" v="785"/>
          <ac:spMkLst>
            <pc:docMk/>
            <pc:sldMk cId="2702930187" sldId="263"/>
            <ac:spMk id="3" creationId="{83DE962A-5630-734B-2DE3-45A5C5AB96B3}"/>
          </ac:spMkLst>
        </pc:spChg>
        <pc:spChg chg="add del mod">
          <ac:chgData name="Shehzad Rahim" userId="c5bb4f4d0c0336aa" providerId="Windows Live" clId="Web-{A3AE3B47-9F7D-4E43-BE77-0467493BA65B}" dt="2025-01-17T19:31:18.347" v="782"/>
          <ac:spMkLst>
            <pc:docMk/>
            <pc:sldMk cId="2702930187" sldId="263"/>
            <ac:spMk id="5" creationId="{9227229C-8BAE-ADDF-8226-9E3D6857EE50}"/>
          </ac:spMkLst>
        </pc:spChg>
        <pc:spChg chg="add mod">
          <ac:chgData name="Shehzad Rahim" userId="c5bb4f4d0c0336aa" providerId="Windows Live" clId="Web-{A3AE3B47-9F7D-4E43-BE77-0467493BA65B}" dt="2025-01-17T19:20:14.863" v="668" actId="1076"/>
          <ac:spMkLst>
            <pc:docMk/>
            <pc:sldMk cId="2702930187" sldId="263"/>
            <ac:spMk id="6" creationId="{61CA3D1E-D20A-F6F4-0A7B-5A75575C9334}"/>
          </ac:spMkLst>
        </pc:spChg>
        <pc:spChg chg="add mod">
          <ac:chgData name="Shehzad Rahim" userId="c5bb4f4d0c0336aa" providerId="Windows Live" clId="Web-{A3AE3B47-9F7D-4E43-BE77-0467493BA65B}" dt="2025-01-17T19:19:17.220" v="658" actId="14100"/>
          <ac:spMkLst>
            <pc:docMk/>
            <pc:sldMk cId="2702930187" sldId="263"/>
            <ac:spMk id="7" creationId="{C4462364-23C3-7E22-51C8-FE005483EADB}"/>
          </ac:spMkLst>
        </pc:spChg>
        <pc:spChg chg="add mod">
          <ac:chgData name="Shehzad Rahim" userId="c5bb4f4d0c0336aa" providerId="Windows Live" clId="Web-{A3AE3B47-9F7D-4E43-BE77-0467493BA65B}" dt="2025-01-17T19:26:27.143" v="722" actId="1076"/>
          <ac:spMkLst>
            <pc:docMk/>
            <pc:sldMk cId="2702930187" sldId="263"/>
            <ac:spMk id="8" creationId="{6BB5D51C-94AD-DAFA-ED95-70646D105189}"/>
          </ac:spMkLst>
        </pc:spChg>
        <pc:spChg chg="add mod">
          <ac:chgData name="Shehzad Rahim" userId="c5bb4f4d0c0336aa" providerId="Windows Live" clId="Web-{A3AE3B47-9F7D-4E43-BE77-0467493BA65B}" dt="2025-01-17T19:26:30.268" v="723" actId="1076"/>
          <ac:spMkLst>
            <pc:docMk/>
            <pc:sldMk cId="2702930187" sldId="263"/>
            <ac:spMk id="11" creationId="{EC84DF2C-F111-F390-A421-51E9B4D02633}"/>
          </ac:spMkLst>
        </pc:spChg>
        <pc:spChg chg="add mod">
          <ac:chgData name="Shehzad Rahim" userId="c5bb4f4d0c0336aa" providerId="Windows Live" clId="Web-{A3AE3B47-9F7D-4E43-BE77-0467493BA65B}" dt="2025-01-17T19:24:42.701" v="714" actId="20577"/>
          <ac:spMkLst>
            <pc:docMk/>
            <pc:sldMk cId="2702930187" sldId="263"/>
            <ac:spMk id="12" creationId="{3E14D64E-5CF5-D219-3BD8-902A214D6C41}"/>
          </ac:spMkLst>
        </pc:spChg>
        <pc:spChg chg="add mod">
          <ac:chgData name="Shehzad Rahim" userId="c5bb4f4d0c0336aa" providerId="Windows Live" clId="Web-{A3AE3B47-9F7D-4E43-BE77-0467493BA65B}" dt="2025-01-17T19:27:06.426" v="741" actId="1076"/>
          <ac:spMkLst>
            <pc:docMk/>
            <pc:sldMk cId="2702930187" sldId="263"/>
            <ac:spMk id="13" creationId="{98267D6E-5CB9-9037-D596-35DA5A299276}"/>
          </ac:spMkLst>
        </pc:spChg>
        <pc:spChg chg="add mod">
          <ac:chgData name="Shehzad Rahim" userId="c5bb4f4d0c0336aa" providerId="Windows Live" clId="Web-{A3AE3B47-9F7D-4E43-BE77-0467493BA65B}" dt="2025-01-17T19:29:08.904" v="763" actId="20577"/>
          <ac:spMkLst>
            <pc:docMk/>
            <pc:sldMk cId="2702930187" sldId="263"/>
            <ac:spMk id="17" creationId="{2ECEB952-1E0E-426B-8A6F-337053E16DE9}"/>
          </ac:spMkLst>
        </pc:spChg>
        <pc:spChg chg="add mod">
          <ac:chgData name="Shehzad Rahim" userId="c5bb4f4d0c0336aa" providerId="Windows Live" clId="Web-{A3AE3B47-9F7D-4E43-BE77-0467493BA65B}" dt="2025-01-17T19:29:40.921" v="772" actId="20577"/>
          <ac:spMkLst>
            <pc:docMk/>
            <pc:sldMk cId="2702930187" sldId="263"/>
            <ac:spMk id="19" creationId="{CA3296B6-6414-6CCE-D391-05E7B2884013}"/>
          </ac:spMkLst>
        </pc:spChg>
        <pc:spChg chg="add mod">
          <ac:chgData name="Shehzad Rahim" userId="c5bb4f4d0c0336aa" providerId="Windows Live" clId="Web-{A3AE3B47-9F7D-4E43-BE77-0467493BA65B}" dt="2025-01-17T19:33:09.257" v="791" actId="1076"/>
          <ac:spMkLst>
            <pc:docMk/>
            <pc:sldMk cId="2702930187" sldId="263"/>
            <ac:spMk id="21" creationId="{52C63755-081D-5E4E-98BD-F8559364C1FD}"/>
          </ac:spMkLst>
        </pc:spChg>
        <pc:spChg chg="add mod">
          <ac:chgData name="Shehzad Rahim" userId="c5bb4f4d0c0336aa" providerId="Windows Live" clId="Web-{A3AE3B47-9F7D-4E43-BE77-0467493BA65B}" dt="2025-01-17T19:35:31.874" v="812" actId="1076"/>
          <ac:spMkLst>
            <pc:docMk/>
            <pc:sldMk cId="2702930187" sldId="263"/>
            <ac:spMk id="23" creationId="{7092D973-B5C9-4455-B814-B12844CA919D}"/>
          </ac:spMkLst>
        </pc:spChg>
        <pc:spChg chg="add mod">
          <ac:chgData name="Shehzad Rahim" userId="c5bb4f4d0c0336aa" providerId="Windows Live" clId="Web-{A3AE3B47-9F7D-4E43-BE77-0467493BA65B}" dt="2025-01-17T19:35:14.483" v="810" actId="1076"/>
          <ac:spMkLst>
            <pc:docMk/>
            <pc:sldMk cId="2702930187" sldId="263"/>
            <ac:spMk id="24" creationId="{BDFDE163-C82E-9D5F-C38F-E7CF5DFDA104}"/>
          </ac:spMkLst>
        </pc:spChg>
        <pc:cxnChg chg="add mod">
          <ac:chgData name="Shehzad Rahim" userId="c5bb4f4d0c0336aa" providerId="Windows Live" clId="Web-{A3AE3B47-9F7D-4E43-BE77-0467493BA65B}" dt="2025-01-17T19:20:21.582" v="670" actId="1076"/>
          <ac:cxnSpMkLst>
            <pc:docMk/>
            <pc:sldMk cId="2702930187" sldId="263"/>
            <ac:cxnSpMk id="9" creationId="{E210D93E-9BB9-A308-E1E7-9CDC89BC2C9E}"/>
          </ac:cxnSpMkLst>
        </pc:cxnChg>
        <pc:cxnChg chg="add mod">
          <ac:chgData name="Shehzad Rahim" userId="c5bb4f4d0c0336aa" providerId="Windows Live" clId="Web-{A3AE3B47-9F7D-4E43-BE77-0467493BA65B}" dt="2025-01-17T19:26:32.815" v="724" actId="1076"/>
          <ac:cxnSpMkLst>
            <pc:docMk/>
            <pc:sldMk cId="2702930187" sldId="263"/>
            <ac:cxnSpMk id="10" creationId="{9314C88A-9738-F9AC-D7C3-B71DF54F00EE}"/>
          </ac:cxnSpMkLst>
        </pc:cxnChg>
        <pc:cxnChg chg="add mod">
          <ac:chgData name="Shehzad Rahim" userId="c5bb4f4d0c0336aa" providerId="Windows Live" clId="Web-{A3AE3B47-9F7D-4E43-BE77-0467493BA65B}" dt="2025-01-17T19:30:41.955" v="781" actId="1076"/>
          <ac:cxnSpMkLst>
            <pc:docMk/>
            <pc:sldMk cId="2702930187" sldId="263"/>
            <ac:cxnSpMk id="14" creationId="{5306E49E-A75A-D52A-E8A9-923C0472B8C3}"/>
          </ac:cxnSpMkLst>
        </pc:cxnChg>
        <pc:cxnChg chg="add mod">
          <ac:chgData name="Shehzad Rahim" userId="c5bb4f4d0c0336aa" providerId="Windows Live" clId="Web-{A3AE3B47-9F7D-4E43-BE77-0467493BA65B}" dt="2025-01-17T19:28:01.412" v="746" actId="14100"/>
          <ac:cxnSpMkLst>
            <pc:docMk/>
            <pc:sldMk cId="2702930187" sldId="263"/>
            <ac:cxnSpMk id="15" creationId="{C5C304A4-32BB-6D16-1814-A4A34375161E}"/>
          </ac:cxnSpMkLst>
        </pc:cxnChg>
        <pc:cxnChg chg="add mod">
          <ac:chgData name="Shehzad Rahim" userId="c5bb4f4d0c0336aa" providerId="Windows Live" clId="Web-{A3AE3B47-9F7D-4E43-BE77-0467493BA65B}" dt="2025-01-17T19:28:38.575" v="752" actId="1076"/>
          <ac:cxnSpMkLst>
            <pc:docMk/>
            <pc:sldMk cId="2702930187" sldId="263"/>
            <ac:cxnSpMk id="16" creationId="{21875BC9-497E-BBB3-D9A7-9A04CE544796}"/>
          </ac:cxnSpMkLst>
        </pc:cxnChg>
        <pc:cxnChg chg="add mod">
          <ac:chgData name="Shehzad Rahim" userId="c5bb4f4d0c0336aa" providerId="Windows Live" clId="Web-{A3AE3B47-9F7D-4E43-BE77-0467493BA65B}" dt="2025-01-17T19:29:24.155" v="765" actId="1076"/>
          <ac:cxnSpMkLst>
            <pc:docMk/>
            <pc:sldMk cId="2702930187" sldId="263"/>
            <ac:cxnSpMk id="18" creationId="{E98B1CEA-FEEF-17E6-A71B-506A33348793}"/>
          </ac:cxnSpMkLst>
        </pc:cxnChg>
        <pc:cxnChg chg="add mod">
          <ac:chgData name="Shehzad Rahim" userId="c5bb4f4d0c0336aa" providerId="Windows Live" clId="Web-{A3AE3B47-9F7D-4E43-BE77-0467493BA65B}" dt="2025-01-17T19:30:23.001" v="779" actId="1076"/>
          <ac:cxnSpMkLst>
            <pc:docMk/>
            <pc:sldMk cId="2702930187" sldId="263"/>
            <ac:cxnSpMk id="20" creationId="{09760310-5306-A979-445E-6C55808ACC15}"/>
          </ac:cxnSpMkLst>
        </pc:cxnChg>
        <pc:cxnChg chg="add mod">
          <ac:chgData name="Shehzad Rahim" userId="c5bb4f4d0c0336aa" providerId="Windows Live" clId="Web-{A3AE3B47-9F7D-4E43-BE77-0467493BA65B}" dt="2025-01-17T19:35:46.797" v="813" actId="14100"/>
          <ac:cxnSpMkLst>
            <pc:docMk/>
            <pc:sldMk cId="2702930187" sldId="263"/>
            <ac:cxnSpMk id="22" creationId="{D1388A02-37E9-DA24-2C49-AE7217D7FFE1}"/>
          </ac:cxnSpMkLst>
        </pc:cxnChg>
        <pc:cxnChg chg="add mod">
          <ac:chgData name="Shehzad Rahim" userId="c5bb4f4d0c0336aa" providerId="Windows Live" clId="Web-{A3AE3B47-9F7D-4E43-BE77-0467493BA65B}" dt="2025-01-17T19:35:19.467" v="811" actId="14100"/>
          <ac:cxnSpMkLst>
            <pc:docMk/>
            <pc:sldMk cId="2702930187" sldId="263"/>
            <ac:cxnSpMk id="25" creationId="{DDA8F101-425A-EE36-E3FE-EDFF9F8DE5D9}"/>
          </ac:cxnSpMkLst>
        </pc:cxnChg>
      </pc:sldChg>
      <pc:sldChg chg="addSp delSp modSp add replId">
        <pc:chgData name="Shehzad Rahim" userId="c5bb4f4d0c0336aa" providerId="Windows Live" clId="Web-{A3AE3B47-9F7D-4E43-BE77-0467493BA65B}" dt="2025-01-17T20:52:40.357" v="1152" actId="14100"/>
        <pc:sldMkLst>
          <pc:docMk/>
          <pc:sldMk cId="2683616116" sldId="264"/>
        </pc:sldMkLst>
        <pc:spChg chg="mod">
          <ac:chgData name="Shehzad Rahim" userId="c5bb4f4d0c0336aa" providerId="Windows Live" clId="Web-{A3AE3B47-9F7D-4E43-BE77-0467493BA65B}" dt="2025-01-17T19:36:48.002" v="821" actId="20577"/>
          <ac:spMkLst>
            <pc:docMk/>
            <pc:sldMk cId="2683616116" sldId="264"/>
            <ac:spMk id="2" creationId="{E80E1459-14A8-218F-7BBB-346BCA353A61}"/>
          </ac:spMkLst>
        </pc:spChg>
        <pc:spChg chg="add mod">
          <ac:chgData name="Shehzad Rahim" userId="c5bb4f4d0c0336aa" providerId="Windows Live" clId="Web-{A3AE3B47-9F7D-4E43-BE77-0467493BA65B}" dt="2025-01-17T19:59:54.401" v="1071" actId="1076"/>
          <ac:spMkLst>
            <pc:docMk/>
            <pc:sldMk cId="2683616116" sldId="264"/>
            <ac:spMk id="4" creationId="{BC8D0D14-C96C-1391-3C6C-35DA3E2F4F43}"/>
          </ac:spMkLst>
        </pc:spChg>
        <pc:spChg chg="mod">
          <ac:chgData name="Shehzad Rahim" userId="c5bb4f4d0c0336aa" providerId="Windows Live" clId="Web-{A3AE3B47-9F7D-4E43-BE77-0467493BA65B}" dt="2025-01-17T19:57:53.178" v="1050" actId="1076"/>
          <ac:spMkLst>
            <pc:docMk/>
            <pc:sldMk cId="2683616116" sldId="264"/>
            <ac:spMk id="6" creationId="{61CA3D1E-D20A-F6F4-0A7B-5A75575C9334}"/>
          </ac:spMkLst>
        </pc:spChg>
        <pc:spChg chg="mod">
          <ac:chgData name="Shehzad Rahim" userId="c5bb4f4d0c0336aa" providerId="Windows Live" clId="Web-{A3AE3B47-9F7D-4E43-BE77-0467493BA65B}" dt="2025-01-17T19:59:45.604" v="1069" actId="1076"/>
          <ac:spMkLst>
            <pc:docMk/>
            <pc:sldMk cId="2683616116" sldId="264"/>
            <ac:spMk id="7" creationId="{C4462364-23C3-7E22-51C8-FE005483EADB}"/>
          </ac:spMkLst>
        </pc:spChg>
        <pc:spChg chg="mod">
          <ac:chgData name="Shehzad Rahim" userId="c5bb4f4d0c0336aa" providerId="Windows Live" clId="Web-{A3AE3B47-9F7D-4E43-BE77-0467493BA65B}" dt="2025-01-17T19:58:06.788" v="1052" actId="1076"/>
          <ac:spMkLst>
            <pc:docMk/>
            <pc:sldMk cId="2683616116" sldId="264"/>
            <ac:spMk id="8" creationId="{6BB5D51C-94AD-DAFA-ED95-70646D105189}"/>
          </ac:spMkLst>
        </pc:spChg>
        <pc:spChg chg="add mod">
          <ac:chgData name="Shehzad Rahim" userId="c5bb4f4d0c0336aa" providerId="Windows Live" clId="Web-{A3AE3B47-9F7D-4E43-BE77-0467493BA65B}" dt="2025-01-17T20:52:33.123" v="1150" actId="1076"/>
          <ac:spMkLst>
            <pc:docMk/>
            <pc:sldMk cId="2683616116" sldId="264"/>
            <ac:spMk id="10" creationId="{0F0C3597-04A7-03AD-C6FF-0E7ACC35EEDB}"/>
          </ac:spMkLst>
        </pc:spChg>
        <pc:spChg chg="del mod">
          <ac:chgData name="Shehzad Rahim" userId="c5bb4f4d0c0336aa" providerId="Windows Live" clId="Web-{A3AE3B47-9F7D-4E43-BE77-0467493BA65B}" dt="2025-01-17T19:53:17.386" v="1000"/>
          <ac:spMkLst>
            <pc:docMk/>
            <pc:sldMk cId="2683616116" sldId="264"/>
            <ac:spMk id="11" creationId="{EC84DF2C-F111-F390-A421-51E9B4D02633}"/>
          </ac:spMkLst>
        </pc:spChg>
        <pc:spChg chg="mod">
          <ac:chgData name="Shehzad Rahim" userId="c5bb4f4d0c0336aa" providerId="Windows Live" clId="Web-{A3AE3B47-9F7D-4E43-BE77-0467493BA65B}" dt="2025-01-17T19:59:31.823" v="1067" actId="1076"/>
          <ac:spMkLst>
            <pc:docMk/>
            <pc:sldMk cId="2683616116" sldId="264"/>
            <ac:spMk id="12" creationId="{3E14D64E-5CF5-D219-3BD8-902A214D6C41}"/>
          </ac:spMkLst>
        </pc:spChg>
        <pc:spChg chg="mod">
          <ac:chgData name="Shehzad Rahim" userId="c5bb4f4d0c0336aa" providerId="Windows Live" clId="Web-{A3AE3B47-9F7D-4E43-BE77-0467493BA65B}" dt="2025-01-17T19:59:22.072" v="1066" actId="1076"/>
          <ac:spMkLst>
            <pc:docMk/>
            <pc:sldMk cId="2683616116" sldId="264"/>
            <ac:spMk id="13" creationId="{98267D6E-5CB9-9037-D596-35DA5A299276}"/>
          </ac:spMkLst>
        </pc:spChg>
        <pc:spChg chg="add mod">
          <ac:chgData name="Shehzad Rahim" userId="c5bb4f4d0c0336aa" providerId="Windows Live" clId="Web-{A3AE3B47-9F7D-4E43-BE77-0467493BA65B}" dt="2025-01-17T20:48:01.352" v="1118" actId="20577"/>
          <ac:spMkLst>
            <pc:docMk/>
            <pc:sldMk cId="2683616116" sldId="264"/>
            <ac:spMk id="15" creationId="{13869A5A-DB68-A6E9-8DA4-B4EEAEC2BC5C}"/>
          </ac:spMkLst>
        </pc:spChg>
        <pc:spChg chg="add mod">
          <ac:chgData name="Shehzad Rahim" userId="c5bb4f4d0c0336aa" providerId="Windows Live" clId="Web-{A3AE3B47-9F7D-4E43-BE77-0467493BA65B}" dt="2025-01-17T20:49:19.563" v="1143" actId="1076"/>
          <ac:spMkLst>
            <pc:docMk/>
            <pc:sldMk cId="2683616116" sldId="264"/>
            <ac:spMk id="16" creationId="{DF24751C-76AF-772E-2EF9-0AAD717EE6E6}"/>
          </ac:spMkLst>
        </pc:spChg>
        <pc:spChg chg="mod">
          <ac:chgData name="Shehzad Rahim" userId="c5bb4f4d0c0336aa" providerId="Windows Live" clId="Web-{A3AE3B47-9F7D-4E43-BE77-0467493BA65B}" dt="2025-01-17T20:00:31.278" v="1074" actId="1076"/>
          <ac:spMkLst>
            <pc:docMk/>
            <pc:sldMk cId="2683616116" sldId="264"/>
            <ac:spMk id="17" creationId="{2ECEB952-1E0E-426B-8A6F-337053E16DE9}"/>
          </ac:spMkLst>
        </pc:spChg>
        <pc:spChg chg="del mod">
          <ac:chgData name="Shehzad Rahim" userId="c5bb4f4d0c0336aa" providerId="Windows Live" clId="Web-{A3AE3B47-9F7D-4E43-BE77-0467493BA65B}" dt="2025-01-17T19:53:19.980" v="1001"/>
          <ac:spMkLst>
            <pc:docMk/>
            <pc:sldMk cId="2683616116" sldId="264"/>
            <ac:spMk id="19" creationId="{CA3296B6-6414-6CCE-D391-05E7B2884013}"/>
          </ac:spMkLst>
        </pc:spChg>
        <pc:spChg chg="del">
          <ac:chgData name="Shehzad Rahim" userId="c5bb4f4d0c0336aa" providerId="Windows Live" clId="Web-{A3AE3B47-9F7D-4E43-BE77-0467493BA65B}" dt="2025-01-17T19:53:06.308" v="996"/>
          <ac:spMkLst>
            <pc:docMk/>
            <pc:sldMk cId="2683616116" sldId="264"/>
            <ac:spMk id="21" creationId="{52C63755-081D-5E4E-98BD-F8559364C1FD}"/>
          </ac:spMkLst>
        </pc:spChg>
        <pc:spChg chg="del">
          <ac:chgData name="Shehzad Rahim" userId="c5bb4f4d0c0336aa" providerId="Windows Live" clId="Web-{A3AE3B47-9F7D-4E43-BE77-0467493BA65B}" dt="2025-01-17T19:53:04.495" v="995"/>
          <ac:spMkLst>
            <pc:docMk/>
            <pc:sldMk cId="2683616116" sldId="264"/>
            <ac:spMk id="23" creationId="{7092D973-B5C9-4455-B814-B12844CA919D}"/>
          </ac:spMkLst>
        </pc:spChg>
        <pc:spChg chg="del mod">
          <ac:chgData name="Shehzad Rahim" userId="c5bb4f4d0c0336aa" providerId="Windows Live" clId="Web-{A3AE3B47-9F7D-4E43-BE77-0467493BA65B}" dt="2025-01-17T19:53:01.901" v="994"/>
          <ac:spMkLst>
            <pc:docMk/>
            <pc:sldMk cId="2683616116" sldId="264"/>
            <ac:spMk id="24" creationId="{BDFDE163-C82E-9D5F-C38F-E7CF5DFDA104}"/>
          </ac:spMkLst>
        </pc:spChg>
        <pc:spChg chg="add mod">
          <ac:chgData name="Shehzad Rahim" userId="c5bb4f4d0c0336aa" providerId="Windows Live" clId="Web-{A3AE3B47-9F7D-4E43-BE77-0467493BA65B}" dt="2025-01-17T19:59:02.290" v="1063" actId="1076"/>
          <ac:spMkLst>
            <pc:docMk/>
            <pc:sldMk cId="2683616116" sldId="264"/>
            <ac:spMk id="27" creationId="{FADA32D1-E290-DD15-D92D-CBBBECF9F7E2}"/>
          </ac:spMkLst>
        </pc:spChg>
        <pc:spChg chg="add mod">
          <ac:chgData name="Shehzad Rahim" userId="c5bb4f4d0c0336aa" providerId="Windows Live" clId="Web-{A3AE3B47-9F7D-4E43-BE77-0467493BA65B}" dt="2025-01-17T19:58:44.555" v="1061" actId="1076"/>
          <ac:spMkLst>
            <pc:docMk/>
            <pc:sldMk cId="2683616116" sldId="264"/>
            <ac:spMk id="28" creationId="{AE178718-5EF4-8E5F-9D2D-8FC5F16BC248}"/>
          </ac:spMkLst>
        </pc:spChg>
        <pc:cxnChg chg="add mod">
          <ac:chgData name="Shehzad Rahim" userId="c5bb4f4d0c0336aa" providerId="Windows Live" clId="Web-{A3AE3B47-9F7D-4E43-BE77-0467493BA65B}" dt="2025-01-17T19:59:38.057" v="1068" actId="1076"/>
          <ac:cxnSpMkLst>
            <pc:docMk/>
            <pc:sldMk cId="2683616116" sldId="264"/>
            <ac:cxnSpMk id="3" creationId="{65588BCD-2F4E-F7C2-D593-7C118F9E7AB5}"/>
          </ac:cxnSpMkLst>
        </pc:cxnChg>
        <pc:cxnChg chg="add mod">
          <ac:chgData name="Shehzad Rahim" userId="c5bb4f4d0c0336aa" providerId="Windows Live" clId="Web-{A3AE3B47-9F7D-4E43-BE77-0467493BA65B}" dt="2025-01-17T20:00:02.761" v="1072" actId="1076"/>
          <ac:cxnSpMkLst>
            <pc:docMk/>
            <pc:sldMk cId="2683616116" sldId="264"/>
            <ac:cxnSpMk id="5" creationId="{9BE07795-9549-F271-1B1B-709EDCC4B552}"/>
          </ac:cxnSpMkLst>
        </pc:cxnChg>
        <pc:cxnChg chg="mod">
          <ac:chgData name="Shehzad Rahim" userId="c5bb4f4d0c0336aa" providerId="Windows Live" clId="Web-{A3AE3B47-9F7D-4E43-BE77-0467493BA65B}" dt="2025-01-17T20:00:48.372" v="1079" actId="1076"/>
          <ac:cxnSpMkLst>
            <pc:docMk/>
            <pc:sldMk cId="2683616116" sldId="264"/>
            <ac:cxnSpMk id="9" creationId="{E210D93E-9BB9-A308-E1E7-9CDC89BC2C9E}"/>
          </ac:cxnSpMkLst>
        </pc:cxnChg>
        <pc:cxnChg chg="del mod">
          <ac:chgData name="Shehzad Rahim" userId="c5bb4f4d0c0336aa" providerId="Windows Live" clId="Web-{A3AE3B47-9F7D-4E43-BE77-0467493BA65B}" dt="2025-01-17T19:49:06.565" v="965"/>
          <ac:cxnSpMkLst>
            <pc:docMk/>
            <pc:sldMk cId="2683616116" sldId="264"/>
            <ac:cxnSpMk id="10" creationId="{9314C88A-9738-F9AC-D7C3-B71DF54F00EE}"/>
          </ac:cxnSpMkLst>
        </pc:cxnChg>
        <pc:cxnChg chg="add mod">
          <ac:chgData name="Shehzad Rahim" userId="c5bb4f4d0c0336aa" providerId="Windows Live" clId="Web-{A3AE3B47-9F7D-4E43-BE77-0467493BA65B}" dt="2025-01-17T20:52:40.357" v="1152" actId="14100"/>
          <ac:cxnSpMkLst>
            <pc:docMk/>
            <pc:sldMk cId="2683616116" sldId="264"/>
            <ac:cxnSpMk id="11" creationId="{A27EB936-0FDD-BB0D-C32A-5CB09D418BC8}"/>
          </ac:cxnSpMkLst>
        </pc:cxnChg>
        <pc:cxnChg chg="mod">
          <ac:chgData name="Shehzad Rahim" userId="c5bb4f4d0c0336aa" providerId="Windows Live" clId="Web-{A3AE3B47-9F7D-4E43-BE77-0467493BA65B}" dt="2025-01-17T20:00:42.591" v="1078" actId="14100"/>
          <ac:cxnSpMkLst>
            <pc:docMk/>
            <pc:sldMk cId="2683616116" sldId="264"/>
            <ac:cxnSpMk id="14" creationId="{5306E49E-A75A-D52A-E8A9-923C0472B8C3}"/>
          </ac:cxnSpMkLst>
        </pc:cxnChg>
        <pc:cxnChg chg="del mod">
          <ac:chgData name="Shehzad Rahim" userId="c5bb4f4d0c0336aa" providerId="Windows Live" clId="Web-{A3AE3B47-9F7D-4E43-BE77-0467493BA65B}" dt="2025-01-17T19:49:02.862" v="964"/>
          <ac:cxnSpMkLst>
            <pc:docMk/>
            <pc:sldMk cId="2683616116" sldId="264"/>
            <ac:cxnSpMk id="15" creationId="{C5C304A4-32BB-6D16-1814-A4A34375161E}"/>
          </ac:cxnSpMkLst>
        </pc:cxnChg>
        <pc:cxnChg chg="del">
          <ac:chgData name="Shehzad Rahim" userId="c5bb4f4d0c0336aa" providerId="Windows Live" clId="Web-{A3AE3B47-9F7D-4E43-BE77-0467493BA65B}" dt="2025-01-17T19:49:11.174" v="966"/>
          <ac:cxnSpMkLst>
            <pc:docMk/>
            <pc:sldMk cId="2683616116" sldId="264"/>
            <ac:cxnSpMk id="16" creationId="{21875BC9-497E-BBB3-D9A7-9A04CE544796}"/>
          </ac:cxnSpMkLst>
        </pc:cxnChg>
        <pc:cxnChg chg="add mod">
          <ac:chgData name="Shehzad Rahim" userId="c5bb4f4d0c0336aa" providerId="Windows Live" clId="Web-{A3AE3B47-9F7D-4E43-BE77-0467493BA65B}" dt="2025-01-17T20:52:11.184" v="1148" actId="1076"/>
          <ac:cxnSpMkLst>
            <pc:docMk/>
            <pc:sldMk cId="2683616116" sldId="264"/>
            <ac:cxnSpMk id="18" creationId="{BBB189BD-DA6F-58DC-52A1-3FC41DB6D745}"/>
          </ac:cxnSpMkLst>
        </pc:cxnChg>
        <pc:cxnChg chg="del">
          <ac:chgData name="Shehzad Rahim" userId="c5bb4f4d0c0336aa" providerId="Windows Live" clId="Web-{A3AE3B47-9F7D-4E43-BE77-0467493BA65B}" dt="2025-01-17T19:49:13.206" v="967"/>
          <ac:cxnSpMkLst>
            <pc:docMk/>
            <pc:sldMk cId="2683616116" sldId="264"/>
            <ac:cxnSpMk id="18" creationId="{E98B1CEA-FEEF-17E6-A71B-506A33348793}"/>
          </ac:cxnSpMkLst>
        </pc:cxnChg>
        <pc:cxnChg chg="add mod">
          <ac:chgData name="Shehzad Rahim" userId="c5bb4f4d0c0336aa" providerId="Windows Live" clId="Web-{A3AE3B47-9F7D-4E43-BE77-0467493BA65B}" dt="2025-01-17T20:52:15.887" v="1149" actId="1076"/>
          <ac:cxnSpMkLst>
            <pc:docMk/>
            <pc:sldMk cId="2683616116" sldId="264"/>
            <ac:cxnSpMk id="19" creationId="{363FFD3E-D15C-ABE2-5074-B1E5F37C4C35}"/>
          </ac:cxnSpMkLst>
        </pc:cxnChg>
        <pc:cxnChg chg="mod">
          <ac:chgData name="Shehzad Rahim" userId="c5bb4f4d0c0336aa" providerId="Windows Live" clId="Web-{A3AE3B47-9F7D-4E43-BE77-0467493BA65B}" dt="2025-01-17T19:59:51.104" v="1070" actId="1076"/>
          <ac:cxnSpMkLst>
            <pc:docMk/>
            <pc:sldMk cId="2683616116" sldId="264"/>
            <ac:cxnSpMk id="20" creationId="{09760310-5306-A979-445E-6C55808ACC15}"/>
          </ac:cxnSpMkLst>
        </pc:cxnChg>
        <pc:cxnChg chg="del">
          <ac:chgData name="Shehzad Rahim" userId="c5bb4f4d0c0336aa" providerId="Windows Live" clId="Web-{A3AE3B47-9F7D-4E43-BE77-0467493BA65B}" dt="2025-01-17T19:53:08.636" v="997"/>
          <ac:cxnSpMkLst>
            <pc:docMk/>
            <pc:sldMk cId="2683616116" sldId="264"/>
            <ac:cxnSpMk id="22" creationId="{D1388A02-37E9-DA24-2C49-AE7217D7FFE1}"/>
          </ac:cxnSpMkLst>
        </pc:cxnChg>
        <pc:cxnChg chg="del">
          <ac:chgData name="Shehzad Rahim" userId="c5bb4f4d0c0336aa" providerId="Windows Live" clId="Web-{A3AE3B47-9F7D-4E43-BE77-0467493BA65B}" dt="2025-01-17T19:53:10.855" v="998"/>
          <ac:cxnSpMkLst>
            <pc:docMk/>
            <pc:sldMk cId="2683616116" sldId="264"/>
            <ac:cxnSpMk id="25" creationId="{DDA8F101-425A-EE36-E3FE-EDFF9F8DE5D9}"/>
          </ac:cxnSpMkLst>
        </pc:cxnChg>
        <pc:cxnChg chg="add mod">
          <ac:chgData name="Shehzad Rahim" userId="c5bb4f4d0c0336aa" providerId="Windows Live" clId="Web-{A3AE3B47-9F7D-4E43-BE77-0467493BA65B}" dt="2025-01-17T19:59:18.931" v="1065" actId="1076"/>
          <ac:cxnSpMkLst>
            <pc:docMk/>
            <pc:sldMk cId="2683616116" sldId="264"/>
            <ac:cxnSpMk id="26" creationId="{BC376E3E-C4CD-9B71-592B-1111263DFA24}"/>
          </ac:cxnSpMkLst>
        </pc:cxnChg>
        <pc:cxnChg chg="add mod">
          <ac:chgData name="Shehzad Rahim" userId="c5bb4f4d0c0336aa" providerId="Windows Live" clId="Web-{A3AE3B47-9F7D-4E43-BE77-0467493BA65B}" dt="2025-01-17T19:58:51.727" v="1062" actId="1076"/>
          <ac:cxnSpMkLst>
            <pc:docMk/>
            <pc:sldMk cId="2683616116" sldId="264"/>
            <ac:cxnSpMk id="29" creationId="{C7EF152C-8812-8DA7-5EFC-0DD32D484344}"/>
          </ac:cxnSpMkLst>
        </pc:cxnChg>
        <pc:cxnChg chg="add mod">
          <ac:chgData name="Shehzad Rahim" userId="c5bb4f4d0c0336aa" providerId="Windows Live" clId="Web-{A3AE3B47-9F7D-4E43-BE77-0467493BA65B}" dt="2025-01-17T19:58:41.180" v="1060" actId="1076"/>
          <ac:cxnSpMkLst>
            <pc:docMk/>
            <pc:sldMk cId="2683616116" sldId="264"/>
            <ac:cxnSpMk id="30" creationId="{F7F9DF94-7EDE-BB84-C419-BF186EA8EEC7}"/>
          </ac:cxnSpMkLst>
        </pc:cxnChg>
      </pc:sldChg>
      <pc:sldChg chg="modSp new del">
        <pc:chgData name="Shehzad Rahim" userId="c5bb4f4d0c0336aa" providerId="Windows Live" clId="Web-{A3AE3B47-9F7D-4E43-BE77-0467493BA65B}" dt="2025-01-17T21:02:13.680" v="1166"/>
        <pc:sldMkLst>
          <pc:docMk/>
          <pc:sldMk cId="3905603472" sldId="265"/>
        </pc:sldMkLst>
        <pc:spChg chg="mod">
          <ac:chgData name="Shehzad Rahim" userId="c5bb4f4d0c0336aa" providerId="Windows Live" clId="Web-{A3AE3B47-9F7D-4E43-BE77-0467493BA65B}" dt="2025-01-17T20:57:33.763" v="1164" actId="20577"/>
          <ac:spMkLst>
            <pc:docMk/>
            <pc:sldMk cId="3905603472" sldId="265"/>
            <ac:spMk id="2" creationId="{06D44474-963B-E61D-7601-E663AB68A08A}"/>
          </ac:spMkLst>
        </pc:spChg>
        <pc:spChg chg="mod">
          <ac:chgData name="Shehzad Rahim" userId="c5bb4f4d0c0336aa" providerId="Windows Live" clId="Web-{A3AE3B47-9F7D-4E43-BE77-0467493BA65B}" dt="2025-01-17T21:02:09.555" v="1165" actId="20577"/>
          <ac:spMkLst>
            <pc:docMk/>
            <pc:sldMk cId="3905603472" sldId="265"/>
            <ac:spMk id="3" creationId="{A4D95581-E5DF-2570-A0C0-9DEDE0E8942A}"/>
          </ac:spMkLst>
        </pc:spChg>
      </pc:sldChg>
    </pc:docChg>
  </pc:docChgLst>
  <pc:docChgLst>
    <pc:chgData clId="Web-{015F46F2-4503-244E-414C-F5ADA4170091}"/>
    <pc:docChg chg="modSld">
      <pc:chgData name="" userId="" providerId="" clId="Web-{015F46F2-4503-244E-414C-F5ADA4170091}" dt="2025-01-22T16:52:54.812" v="1" actId="14100"/>
      <pc:docMkLst>
        <pc:docMk/>
      </pc:docMkLst>
      <pc:sldChg chg="modSp">
        <pc:chgData name="" userId="" providerId="" clId="Web-{015F46F2-4503-244E-414C-F5ADA4170091}" dt="2025-01-22T16:52:54.812" v="1" actId="14100"/>
        <pc:sldMkLst>
          <pc:docMk/>
          <pc:sldMk cId="970975820" sldId="274"/>
        </pc:sldMkLst>
        <pc:spChg chg="mod">
          <ac:chgData name="" userId="" providerId="" clId="Web-{015F46F2-4503-244E-414C-F5ADA4170091}" dt="2025-01-22T16:52:54.812" v="1" actId="14100"/>
          <ac:spMkLst>
            <pc:docMk/>
            <pc:sldMk cId="970975820" sldId="274"/>
            <ac:spMk id="17" creationId="{AC63473B-00A8-5B57-E1FB-C6B68B65F772}"/>
          </ac:spMkLst>
        </pc:spChg>
      </pc:sldChg>
    </pc:docChg>
  </pc:docChgLst>
  <pc:docChgLst>
    <pc:chgData name="Shehzad Rahim" userId="c5bb4f4d0c0336aa" providerId="Windows Live" clId="Web-{015F46F2-4503-244E-414C-F5ADA4170091}"/>
    <pc:docChg chg="modSld">
      <pc:chgData name="Shehzad Rahim" userId="c5bb4f4d0c0336aa" providerId="Windows Live" clId="Web-{015F46F2-4503-244E-414C-F5ADA4170091}" dt="2025-01-22T17:42:00.109" v="247" actId="1076"/>
      <pc:docMkLst>
        <pc:docMk/>
      </pc:docMkLst>
      <pc:sldChg chg="addSp delSp modSp">
        <pc:chgData name="Shehzad Rahim" userId="c5bb4f4d0c0336aa" providerId="Windows Live" clId="Web-{015F46F2-4503-244E-414C-F5ADA4170091}" dt="2025-01-22T17:42:00.109" v="247" actId="1076"/>
        <pc:sldMkLst>
          <pc:docMk/>
          <pc:sldMk cId="970975820" sldId="274"/>
        </pc:sldMkLst>
        <pc:spChg chg="mod">
          <ac:chgData name="Shehzad Rahim" userId="c5bb4f4d0c0336aa" providerId="Windows Live" clId="Web-{015F46F2-4503-244E-414C-F5ADA4170091}" dt="2025-01-22T17:41:36.874" v="246" actId="1076"/>
          <ac:spMkLst>
            <pc:docMk/>
            <pc:sldMk cId="970975820" sldId="274"/>
            <ac:spMk id="4" creationId="{6CF0973A-1A5A-1B7F-4FC5-D487E744AA0D}"/>
          </ac:spMkLst>
        </pc:spChg>
        <pc:spChg chg="mod">
          <ac:chgData name="Shehzad Rahim" userId="c5bb4f4d0c0336aa" providerId="Windows Live" clId="Web-{015F46F2-4503-244E-414C-F5ADA4170091}" dt="2025-01-22T17:42:00.109" v="247" actId="1076"/>
          <ac:spMkLst>
            <pc:docMk/>
            <pc:sldMk cId="970975820" sldId="274"/>
            <ac:spMk id="6" creationId="{C0AC6FF5-954E-CDA7-8A92-4F27B8A22BE7}"/>
          </ac:spMkLst>
        </pc:spChg>
        <pc:spChg chg="add mod">
          <ac:chgData name="Shehzad Rahim" userId="c5bb4f4d0c0336aa" providerId="Windows Live" clId="Web-{015F46F2-4503-244E-414C-F5ADA4170091}" dt="2025-01-22T17:16:41.904" v="141" actId="1076"/>
          <ac:spMkLst>
            <pc:docMk/>
            <pc:sldMk cId="970975820" sldId="274"/>
            <ac:spMk id="7" creationId="{92C7A8D4-13F3-AFC1-0241-230C8DB823B7}"/>
          </ac:spMkLst>
        </pc:spChg>
        <pc:spChg chg="mod">
          <ac:chgData name="Shehzad Rahim" userId="c5bb4f4d0c0336aa" providerId="Windows Live" clId="Web-{015F46F2-4503-244E-414C-F5ADA4170091}" dt="2025-01-22T17:11:58.867" v="103" actId="1076"/>
          <ac:spMkLst>
            <pc:docMk/>
            <pc:sldMk cId="970975820" sldId="274"/>
            <ac:spMk id="8" creationId="{EE6A4CB7-28A8-020B-FAF3-0ED98450A703}"/>
          </ac:spMkLst>
        </pc:spChg>
        <pc:spChg chg="add mod">
          <ac:chgData name="Shehzad Rahim" userId="c5bb4f4d0c0336aa" providerId="Windows Live" clId="Web-{015F46F2-4503-244E-414C-F5ADA4170091}" dt="2025-01-22T17:04:25.780" v="60" actId="1076"/>
          <ac:spMkLst>
            <pc:docMk/>
            <pc:sldMk cId="970975820" sldId="274"/>
            <ac:spMk id="9" creationId="{BB04D0AF-ABB0-5EEE-B735-3AD7B0ABAF3E}"/>
          </ac:spMkLst>
        </pc:spChg>
        <pc:spChg chg="mod">
          <ac:chgData name="Shehzad Rahim" userId="c5bb4f4d0c0336aa" providerId="Windows Live" clId="Web-{015F46F2-4503-244E-414C-F5ADA4170091}" dt="2025-01-22T17:12:07.930" v="105" actId="1076"/>
          <ac:spMkLst>
            <pc:docMk/>
            <pc:sldMk cId="970975820" sldId="274"/>
            <ac:spMk id="10" creationId="{D7BBB009-714E-111B-9CAB-EA98CDC303FC}"/>
          </ac:spMkLst>
        </pc:spChg>
        <pc:spChg chg="mod">
          <ac:chgData name="Shehzad Rahim" userId="c5bb4f4d0c0336aa" providerId="Windows Live" clId="Web-{015F46F2-4503-244E-414C-F5ADA4170091}" dt="2025-01-22T17:12:15.024" v="106" actId="1076"/>
          <ac:spMkLst>
            <pc:docMk/>
            <pc:sldMk cId="970975820" sldId="274"/>
            <ac:spMk id="11" creationId="{FED92FE1-EB14-B644-6DAD-5EBE5CEFD075}"/>
          </ac:spMkLst>
        </pc:spChg>
        <pc:spChg chg="mod">
          <ac:chgData name="Shehzad Rahim" userId="c5bb4f4d0c0336aa" providerId="Windows Live" clId="Web-{015F46F2-4503-244E-414C-F5ADA4170091}" dt="2025-01-22T17:11:09.038" v="95" actId="1076"/>
          <ac:spMkLst>
            <pc:docMk/>
            <pc:sldMk cId="970975820" sldId="274"/>
            <ac:spMk id="12" creationId="{E31D14A4-282E-F04E-85EA-D512CFAB816A}"/>
          </ac:spMkLst>
        </pc:spChg>
        <pc:spChg chg="mod">
          <ac:chgData name="Shehzad Rahim" userId="c5bb4f4d0c0336aa" providerId="Windows Live" clId="Web-{015F46F2-4503-244E-414C-F5ADA4170091}" dt="2025-01-22T17:12:04.242" v="104" actId="1076"/>
          <ac:spMkLst>
            <pc:docMk/>
            <pc:sldMk cId="970975820" sldId="274"/>
            <ac:spMk id="13" creationId="{87F8A030-2703-087C-BD98-9D2427166772}"/>
          </ac:spMkLst>
        </pc:spChg>
        <pc:spChg chg="mod">
          <ac:chgData name="Shehzad Rahim" userId="c5bb4f4d0c0336aa" providerId="Windows Live" clId="Web-{015F46F2-4503-244E-414C-F5ADA4170091}" dt="2025-01-22T17:13:08.869" v="110" actId="14100"/>
          <ac:spMkLst>
            <pc:docMk/>
            <pc:sldMk cId="970975820" sldId="274"/>
            <ac:spMk id="14" creationId="{76C8BDCA-5902-BE19-5C10-709E971BDBCB}"/>
          </ac:spMkLst>
        </pc:spChg>
        <pc:spChg chg="mod">
          <ac:chgData name="Shehzad Rahim" userId="c5bb4f4d0c0336aa" providerId="Windows Live" clId="Web-{015F46F2-4503-244E-414C-F5ADA4170091}" dt="2025-01-22T17:12:55.509" v="109" actId="14100"/>
          <ac:spMkLst>
            <pc:docMk/>
            <pc:sldMk cId="970975820" sldId="274"/>
            <ac:spMk id="15" creationId="{C9ECF3F4-CFAD-D0A1-D126-7EDDC6E5E279}"/>
          </ac:spMkLst>
        </pc:spChg>
        <pc:spChg chg="mod">
          <ac:chgData name="Shehzad Rahim" userId="c5bb4f4d0c0336aa" providerId="Windows Live" clId="Web-{015F46F2-4503-244E-414C-F5ADA4170091}" dt="2025-01-22T17:13:52.291" v="115" actId="1076"/>
          <ac:spMkLst>
            <pc:docMk/>
            <pc:sldMk cId="970975820" sldId="274"/>
            <ac:spMk id="16" creationId="{F9B563B8-072A-1782-0894-CBD9294BD1F6}"/>
          </ac:spMkLst>
        </pc:spChg>
        <pc:spChg chg="mod">
          <ac:chgData name="Shehzad Rahim" userId="c5bb4f4d0c0336aa" providerId="Windows Live" clId="Web-{015F46F2-4503-244E-414C-F5ADA4170091}" dt="2025-01-22T17:11:03.897" v="94" actId="1076"/>
          <ac:spMkLst>
            <pc:docMk/>
            <pc:sldMk cId="970975820" sldId="274"/>
            <ac:spMk id="17" creationId="{AC63473B-00A8-5B57-E1FB-C6B68B65F772}"/>
          </ac:spMkLst>
        </pc:spChg>
        <pc:spChg chg="add mod">
          <ac:chgData name="Shehzad Rahim" userId="c5bb4f4d0c0336aa" providerId="Windows Live" clId="Web-{015F46F2-4503-244E-414C-F5ADA4170091}" dt="2025-01-22T17:11:28.929" v="98" actId="1076"/>
          <ac:spMkLst>
            <pc:docMk/>
            <pc:sldMk cId="970975820" sldId="274"/>
            <ac:spMk id="19" creationId="{76F9DC7B-D3F5-BA19-C9D9-CC76E2DA5EA5}"/>
          </ac:spMkLst>
        </pc:spChg>
        <pc:spChg chg="mod">
          <ac:chgData name="Shehzad Rahim" userId="c5bb4f4d0c0336aa" providerId="Windows Live" clId="Web-{015F46F2-4503-244E-414C-F5ADA4170091}" dt="2025-01-22T17:15:30.059" v="130" actId="1076"/>
          <ac:spMkLst>
            <pc:docMk/>
            <pc:sldMk cId="970975820" sldId="274"/>
            <ac:spMk id="20" creationId="{EFE2C675-DBB8-8EE2-D04F-4A2A6F93D329}"/>
          </ac:spMkLst>
        </pc:spChg>
        <pc:spChg chg="mod">
          <ac:chgData name="Shehzad Rahim" userId="c5bb4f4d0c0336aa" providerId="Windows Live" clId="Web-{015F46F2-4503-244E-414C-F5ADA4170091}" dt="2025-01-22T17:16:05.310" v="136" actId="1076"/>
          <ac:spMkLst>
            <pc:docMk/>
            <pc:sldMk cId="970975820" sldId="274"/>
            <ac:spMk id="21" creationId="{A13EAFC6-D1F5-80A5-9BA8-38626D8BB8D9}"/>
          </ac:spMkLst>
        </pc:spChg>
        <pc:spChg chg="mod">
          <ac:chgData name="Shehzad Rahim" userId="c5bb4f4d0c0336aa" providerId="Windows Live" clId="Web-{015F46F2-4503-244E-414C-F5ADA4170091}" dt="2025-01-22T17:11:15.460" v="96" actId="1076"/>
          <ac:spMkLst>
            <pc:docMk/>
            <pc:sldMk cId="970975820" sldId="274"/>
            <ac:spMk id="22" creationId="{73362C97-8244-9267-56DE-3766841F5139}"/>
          </ac:spMkLst>
        </pc:spChg>
        <pc:spChg chg="mod">
          <ac:chgData name="Shehzad Rahim" userId="c5bb4f4d0c0336aa" providerId="Windows Live" clId="Web-{015F46F2-4503-244E-414C-F5ADA4170091}" dt="2025-01-22T17:16:38.248" v="140" actId="1076"/>
          <ac:spMkLst>
            <pc:docMk/>
            <pc:sldMk cId="970975820" sldId="274"/>
            <ac:spMk id="23" creationId="{AE419EA5-1A3C-A7F1-B67A-CE4671E025BE}"/>
          </ac:spMkLst>
        </pc:spChg>
        <pc:spChg chg="mod">
          <ac:chgData name="Shehzad Rahim" userId="c5bb4f4d0c0336aa" providerId="Windows Live" clId="Web-{015F46F2-4503-244E-414C-F5ADA4170091}" dt="2025-01-22T16:59:40.180" v="42" actId="1076"/>
          <ac:spMkLst>
            <pc:docMk/>
            <pc:sldMk cId="970975820" sldId="274"/>
            <ac:spMk id="24" creationId="{C782D223-899E-11D4-0B95-A07AA030A242}"/>
          </ac:spMkLst>
        </pc:spChg>
        <pc:spChg chg="mod">
          <ac:chgData name="Shehzad Rahim" userId="c5bb4f4d0c0336aa" providerId="Windows Live" clId="Web-{015F46F2-4503-244E-414C-F5ADA4170091}" dt="2025-01-22T17:11:19.398" v="97" actId="1076"/>
          <ac:spMkLst>
            <pc:docMk/>
            <pc:sldMk cId="970975820" sldId="274"/>
            <ac:spMk id="25" creationId="{424CAE25-9214-0AB3-E8D6-F4EF1D0C2E05}"/>
          </ac:spMkLst>
        </pc:spChg>
        <pc:spChg chg="add mod">
          <ac:chgData name="Shehzad Rahim" userId="c5bb4f4d0c0336aa" providerId="Windows Live" clId="Web-{015F46F2-4503-244E-414C-F5ADA4170091}" dt="2025-01-22T17:39:06.339" v="221" actId="1076"/>
          <ac:spMkLst>
            <pc:docMk/>
            <pc:sldMk cId="970975820" sldId="274"/>
            <ac:spMk id="40" creationId="{3E77DA4B-3D26-CA23-834A-8D650DD8A513}"/>
          </ac:spMkLst>
        </pc:spChg>
        <pc:spChg chg="add mod">
          <ac:chgData name="Shehzad Rahim" userId="c5bb4f4d0c0336aa" providerId="Windows Live" clId="Web-{015F46F2-4503-244E-414C-F5ADA4170091}" dt="2025-01-22T17:39:10.871" v="222" actId="1076"/>
          <ac:spMkLst>
            <pc:docMk/>
            <pc:sldMk cId="970975820" sldId="274"/>
            <ac:spMk id="41" creationId="{3E1DD878-61EF-5C7C-F23B-95B4771F605C}"/>
          </ac:spMkLst>
        </pc:spChg>
        <pc:spChg chg="add mod">
          <ac:chgData name="Shehzad Rahim" userId="c5bb4f4d0c0336aa" providerId="Windows Live" clId="Web-{015F46F2-4503-244E-414C-F5ADA4170091}" dt="2025-01-22T17:41:10.139" v="243" actId="1076"/>
          <ac:spMkLst>
            <pc:docMk/>
            <pc:sldMk cId="970975820" sldId="274"/>
            <ac:spMk id="43" creationId="{E568E390-D677-6B7F-5314-E3D4445ADA2A}"/>
          </ac:spMkLst>
        </pc:spChg>
        <pc:spChg chg="add mod">
          <ac:chgData name="Shehzad Rahim" userId="c5bb4f4d0c0336aa" providerId="Windows Live" clId="Web-{015F46F2-4503-244E-414C-F5ADA4170091}" dt="2025-01-22T17:40:24.700" v="233" actId="14100"/>
          <ac:spMkLst>
            <pc:docMk/>
            <pc:sldMk cId="970975820" sldId="274"/>
            <ac:spMk id="44" creationId="{7A7DC2FE-BF4B-19C7-8691-8023C3257367}"/>
          </ac:spMkLst>
        </pc:spChg>
        <pc:spChg chg="add mod">
          <ac:chgData name="Shehzad Rahim" userId="c5bb4f4d0c0336aa" providerId="Windows Live" clId="Web-{015F46F2-4503-244E-414C-F5ADA4170091}" dt="2025-01-22T17:39:27.512" v="224" actId="1076"/>
          <ac:spMkLst>
            <pc:docMk/>
            <pc:sldMk cId="970975820" sldId="274"/>
            <ac:spMk id="45" creationId="{B9C1AA0A-B8BA-C380-7D0D-501B7489F251}"/>
          </ac:spMkLst>
        </pc:spChg>
        <pc:spChg chg="add mod">
          <ac:chgData name="Shehzad Rahim" userId="c5bb4f4d0c0336aa" providerId="Windows Live" clId="Web-{015F46F2-4503-244E-414C-F5ADA4170091}" dt="2025-01-22T17:40:19.544" v="232" actId="14100"/>
          <ac:spMkLst>
            <pc:docMk/>
            <pc:sldMk cId="970975820" sldId="274"/>
            <ac:spMk id="46" creationId="{6AB97BF9-2472-BB66-63D8-DEAF833B6416}"/>
          </ac:spMkLst>
        </pc:spChg>
        <pc:spChg chg="add mod">
          <ac:chgData name="Shehzad Rahim" userId="c5bb4f4d0c0336aa" providerId="Windows Live" clId="Web-{015F46F2-4503-244E-414C-F5ADA4170091}" dt="2025-01-22T17:39:58.669" v="229" actId="1076"/>
          <ac:spMkLst>
            <pc:docMk/>
            <pc:sldMk cId="970975820" sldId="274"/>
            <ac:spMk id="47" creationId="{A08D97BD-D788-6D5E-27D2-C44DD7AF21CC}"/>
          </ac:spMkLst>
        </pc:spChg>
        <pc:spChg chg="add mod">
          <ac:chgData name="Shehzad Rahim" userId="c5bb4f4d0c0336aa" providerId="Windows Live" clId="Web-{015F46F2-4503-244E-414C-F5ADA4170091}" dt="2025-01-22T17:40:55.342" v="241" actId="1076"/>
          <ac:spMkLst>
            <pc:docMk/>
            <pc:sldMk cId="970975820" sldId="274"/>
            <ac:spMk id="48" creationId="{290BBB2E-EF70-BE87-D759-CDAE08F02B77}"/>
          </ac:spMkLst>
        </pc:spChg>
        <pc:cxnChg chg="add mod">
          <ac:chgData name="Shehzad Rahim" userId="c5bb4f4d0c0336aa" providerId="Windows Live" clId="Web-{015F46F2-4503-244E-414C-F5ADA4170091}" dt="2025-01-22T17:12:32.024" v="108" actId="14100"/>
          <ac:cxnSpMkLst>
            <pc:docMk/>
            <pc:sldMk cId="970975820" sldId="274"/>
            <ac:cxnSpMk id="26" creationId="{18D7C306-0516-819E-B7BC-A8E3367D4326}"/>
          </ac:cxnSpMkLst>
        </pc:cxnChg>
        <pc:cxnChg chg="add mod">
          <ac:chgData name="Shehzad Rahim" userId="c5bb4f4d0c0336aa" providerId="Windows Live" clId="Web-{015F46F2-4503-244E-414C-F5ADA4170091}" dt="2025-01-22T17:13:24.525" v="112" actId="1076"/>
          <ac:cxnSpMkLst>
            <pc:docMk/>
            <pc:sldMk cId="970975820" sldId="274"/>
            <ac:cxnSpMk id="27" creationId="{0F325F6E-EF3C-8724-DA4E-C9498A28EFEA}"/>
          </ac:cxnSpMkLst>
        </pc:cxnChg>
        <pc:cxnChg chg="add mod">
          <ac:chgData name="Shehzad Rahim" userId="c5bb4f4d0c0336aa" providerId="Windows Live" clId="Web-{015F46F2-4503-244E-414C-F5ADA4170091}" dt="2025-01-22T17:14:24.761" v="120" actId="1076"/>
          <ac:cxnSpMkLst>
            <pc:docMk/>
            <pc:sldMk cId="970975820" sldId="274"/>
            <ac:cxnSpMk id="28" creationId="{E3A31834-B152-6AA3-D9CE-87E34F0E6D52}"/>
          </ac:cxnSpMkLst>
        </pc:cxnChg>
        <pc:cxnChg chg="add mod">
          <ac:chgData name="Shehzad Rahim" userId="c5bb4f4d0c0336aa" providerId="Windows Live" clId="Web-{015F46F2-4503-244E-414C-F5ADA4170091}" dt="2025-01-22T17:14:47.183" v="123" actId="1076"/>
          <ac:cxnSpMkLst>
            <pc:docMk/>
            <pc:sldMk cId="970975820" sldId="274"/>
            <ac:cxnSpMk id="29" creationId="{30019AB9-B249-E61A-F651-213DC513F300}"/>
          </ac:cxnSpMkLst>
        </pc:cxnChg>
        <pc:cxnChg chg="add mod">
          <ac:chgData name="Shehzad Rahim" userId="c5bb4f4d0c0336aa" providerId="Windows Live" clId="Web-{015F46F2-4503-244E-414C-F5ADA4170091}" dt="2025-01-22T17:15:04.137" v="126" actId="14100"/>
          <ac:cxnSpMkLst>
            <pc:docMk/>
            <pc:sldMk cId="970975820" sldId="274"/>
            <ac:cxnSpMk id="30" creationId="{4776FC3E-B7D9-D214-6586-351EC55E8042}"/>
          </ac:cxnSpMkLst>
        </pc:cxnChg>
        <pc:cxnChg chg="add mod">
          <ac:chgData name="Shehzad Rahim" userId="c5bb4f4d0c0336aa" providerId="Windows Live" clId="Web-{015F46F2-4503-244E-414C-F5ADA4170091}" dt="2025-01-22T17:15:35.934" v="131" actId="1076"/>
          <ac:cxnSpMkLst>
            <pc:docMk/>
            <pc:sldMk cId="970975820" sldId="274"/>
            <ac:cxnSpMk id="31" creationId="{43B7AE1D-685D-68BA-EB9D-3FAC3DB919B5}"/>
          </ac:cxnSpMkLst>
        </pc:cxnChg>
        <pc:cxnChg chg="add mod">
          <ac:chgData name="Shehzad Rahim" userId="c5bb4f4d0c0336aa" providerId="Windows Live" clId="Web-{015F46F2-4503-244E-414C-F5ADA4170091}" dt="2025-01-22T17:15:44.778" v="133" actId="1076"/>
          <ac:cxnSpMkLst>
            <pc:docMk/>
            <pc:sldMk cId="970975820" sldId="274"/>
            <ac:cxnSpMk id="32" creationId="{259A5224-3EF0-E102-89E4-4E1A8545F942}"/>
          </ac:cxnSpMkLst>
        </pc:cxnChg>
        <pc:cxnChg chg="add mod">
          <ac:chgData name="Shehzad Rahim" userId="c5bb4f4d0c0336aa" providerId="Windows Live" clId="Web-{015F46F2-4503-244E-414C-F5ADA4170091}" dt="2025-01-22T17:16:24.357" v="138" actId="1076"/>
          <ac:cxnSpMkLst>
            <pc:docMk/>
            <pc:sldMk cId="970975820" sldId="274"/>
            <ac:cxnSpMk id="33" creationId="{A2B3960A-90DE-2320-8633-F42BCC79BC14}"/>
          </ac:cxnSpMkLst>
        </pc:cxnChg>
        <pc:cxnChg chg="add mod">
          <ac:chgData name="Shehzad Rahim" userId="c5bb4f4d0c0336aa" providerId="Windows Live" clId="Web-{015F46F2-4503-244E-414C-F5ADA4170091}" dt="2025-01-22T17:17:01.483" v="143" actId="1076"/>
          <ac:cxnSpMkLst>
            <pc:docMk/>
            <pc:sldMk cId="970975820" sldId="274"/>
            <ac:cxnSpMk id="34" creationId="{E718567C-2C61-8468-263A-911D736E4BEE}"/>
          </ac:cxnSpMkLst>
        </pc:cxnChg>
        <pc:cxnChg chg="add mod">
          <ac:chgData name="Shehzad Rahim" userId="c5bb4f4d0c0336aa" providerId="Windows Live" clId="Web-{015F46F2-4503-244E-414C-F5ADA4170091}" dt="2025-01-22T17:17:14.764" v="145" actId="1076"/>
          <ac:cxnSpMkLst>
            <pc:docMk/>
            <pc:sldMk cId="970975820" sldId="274"/>
            <ac:cxnSpMk id="35" creationId="{FF40837D-300D-F7AA-D96A-3AD9EE7E2723}"/>
          </ac:cxnSpMkLst>
        </pc:cxnChg>
        <pc:cxnChg chg="add mod">
          <ac:chgData name="Shehzad Rahim" userId="c5bb4f4d0c0336aa" providerId="Windows Live" clId="Web-{015F46F2-4503-244E-414C-F5ADA4170091}" dt="2025-01-22T17:17:25.733" v="147" actId="1076"/>
          <ac:cxnSpMkLst>
            <pc:docMk/>
            <pc:sldMk cId="970975820" sldId="274"/>
            <ac:cxnSpMk id="36" creationId="{992BF5A7-F1BF-A169-EFD3-FDF528F5C0DF}"/>
          </ac:cxnSpMkLst>
        </pc:cxnChg>
        <pc:cxnChg chg="add mod">
          <ac:chgData name="Shehzad Rahim" userId="c5bb4f4d0c0336aa" providerId="Windows Live" clId="Web-{015F46F2-4503-244E-414C-F5ADA4170091}" dt="2025-01-22T17:17:39.702" v="149" actId="1076"/>
          <ac:cxnSpMkLst>
            <pc:docMk/>
            <pc:sldMk cId="970975820" sldId="274"/>
            <ac:cxnSpMk id="37" creationId="{E5C82552-0577-4E7A-9A5C-45962077C44A}"/>
          </ac:cxnSpMkLst>
        </pc:cxnChg>
        <pc:cxnChg chg="add mod">
          <ac:chgData name="Shehzad Rahim" userId="c5bb4f4d0c0336aa" providerId="Windows Live" clId="Web-{015F46F2-4503-244E-414C-F5ADA4170091}" dt="2025-01-22T17:17:57.562" v="151" actId="1076"/>
          <ac:cxnSpMkLst>
            <pc:docMk/>
            <pc:sldMk cId="970975820" sldId="274"/>
            <ac:cxnSpMk id="38" creationId="{1D9E2622-1E8B-16B5-ED3F-9F9BBBBD3DBB}"/>
          </ac:cxnSpMkLst>
        </pc:cxnChg>
        <pc:cxnChg chg="add mod">
          <ac:chgData name="Shehzad Rahim" userId="c5bb4f4d0c0336aa" providerId="Windows Live" clId="Web-{015F46F2-4503-244E-414C-F5ADA4170091}" dt="2025-01-22T17:18:25.953" v="153" actId="1076"/>
          <ac:cxnSpMkLst>
            <pc:docMk/>
            <pc:sldMk cId="970975820" sldId="274"/>
            <ac:cxnSpMk id="39" creationId="{7E34DCEB-D3E6-C7DC-3AFA-F99FDA46CCCC}"/>
          </ac:cxnSpMkLst>
        </pc:cxnChg>
        <pc:cxnChg chg="add del mod">
          <ac:chgData name="Shehzad Rahim" userId="c5bb4f4d0c0336aa" providerId="Windows Live" clId="Web-{015F46F2-4503-244E-414C-F5ADA4170091}" dt="2025-01-22T17:27:56.059" v="164"/>
          <ac:cxnSpMkLst>
            <pc:docMk/>
            <pc:sldMk cId="970975820" sldId="274"/>
            <ac:cxnSpMk id="42" creationId="{49565DE2-3F80-2DDA-FB1F-6580C8E1660B}"/>
          </ac:cxnSpMkLst>
        </pc:cxnChg>
      </pc:sldChg>
    </pc:docChg>
  </pc:docChgLst>
  <pc:docChgLst>
    <pc:chgData name="Shehzad Rahim" userId="c5bb4f4d0c0336aa" providerId="Windows Live" clId="Web-{43104D51-5FD9-B582-DD0E-90DF0A5653A4}"/>
    <pc:docChg chg="addSld delSld modSld sldOrd">
      <pc:chgData name="Shehzad Rahim" userId="c5bb4f4d0c0336aa" providerId="Windows Live" clId="Web-{43104D51-5FD9-B582-DD0E-90DF0A5653A4}" dt="2025-01-22T08:45:22.737" v="665" actId="20577"/>
      <pc:docMkLst>
        <pc:docMk/>
      </pc:docMkLst>
      <pc:sldChg chg="modSp del">
        <pc:chgData name="Shehzad Rahim" userId="c5bb4f4d0c0336aa" providerId="Windows Live" clId="Web-{43104D51-5FD9-B582-DD0E-90DF0A5653A4}" dt="2025-01-22T07:53:13.485" v="272"/>
        <pc:sldMkLst>
          <pc:docMk/>
          <pc:sldMk cId="109857222" sldId="256"/>
        </pc:sldMkLst>
        <pc:spChg chg="mod">
          <ac:chgData name="Shehzad Rahim" userId="c5bb4f4d0c0336aa" providerId="Windows Live" clId="Web-{43104D51-5FD9-B582-DD0E-90DF0A5653A4}" dt="2025-01-22T07:53:09.328" v="271" actId="20577"/>
          <ac:spMkLst>
            <pc:docMk/>
            <pc:sldMk cId="109857222" sldId="256"/>
            <ac:spMk id="2" creationId="{00000000-0000-0000-0000-000000000000}"/>
          </ac:spMkLst>
        </pc:spChg>
      </pc:sldChg>
      <pc:sldChg chg="addSp delSp modSp">
        <pc:chgData name="Shehzad Rahim" userId="c5bb4f4d0c0336aa" providerId="Windows Live" clId="Web-{43104D51-5FD9-B582-DD0E-90DF0A5653A4}" dt="2025-01-21T20:30:38.894" v="75" actId="14100"/>
        <pc:sldMkLst>
          <pc:docMk/>
          <pc:sldMk cId="863309021" sldId="265"/>
        </pc:sldMkLst>
        <pc:spChg chg="mod">
          <ac:chgData name="Shehzad Rahim" userId="c5bb4f4d0c0336aa" providerId="Windows Live" clId="Web-{43104D51-5FD9-B582-DD0E-90DF0A5653A4}" dt="2025-01-21T20:30:20.831" v="72" actId="1076"/>
          <ac:spMkLst>
            <pc:docMk/>
            <pc:sldMk cId="863309021" sldId="265"/>
            <ac:spMk id="2" creationId="{CEA2C4D7-4E42-9BCA-E6F2-9E8C567F3FA6}"/>
          </ac:spMkLst>
        </pc:spChg>
        <pc:spChg chg="add del mod">
          <ac:chgData name="Shehzad Rahim" userId="c5bb4f4d0c0336aa" providerId="Windows Live" clId="Web-{43104D51-5FD9-B582-DD0E-90DF0A5653A4}" dt="2025-01-21T20:21:45.718" v="2"/>
          <ac:spMkLst>
            <pc:docMk/>
            <pc:sldMk cId="863309021" sldId="265"/>
            <ac:spMk id="5" creationId="{1A26D44D-BBCC-3ADE-2E36-A544007AF0A6}"/>
          </ac:spMkLst>
        </pc:spChg>
        <pc:spChg chg="del">
          <ac:chgData name="Shehzad Rahim" userId="c5bb4f4d0c0336aa" providerId="Windows Live" clId="Web-{43104D51-5FD9-B582-DD0E-90DF0A5653A4}" dt="2025-01-21T20:21:23.405" v="0"/>
          <ac:spMkLst>
            <pc:docMk/>
            <pc:sldMk cId="863309021" sldId="265"/>
            <ac:spMk id="6" creationId="{2BBA1CD9-6F52-6467-79F0-2AB152760E15}"/>
          </ac:spMkLst>
        </pc:spChg>
        <pc:spChg chg="add del mod">
          <ac:chgData name="Shehzad Rahim" userId="c5bb4f4d0c0336aa" providerId="Windows Live" clId="Web-{43104D51-5FD9-B582-DD0E-90DF0A5653A4}" dt="2025-01-21T20:29:43.689" v="67"/>
          <ac:spMkLst>
            <pc:docMk/>
            <pc:sldMk cId="863309021" sldId="265"/>
            <ac:spMk id="9" creationId="{C43DA82B-BC67-2459-0BF7-0B94C1CA421B}"/>
          </ac:spMkLst>
        </pc:spChg>
        <pc:graphicFrameChg chg="add del mod ord modGraphic">
          <ac:chgData name="Shehzad Rahim" userId="c5bb4f4d0c0336aa" providerId="Windows Live" clId="Web-{43104D51-5FD9-B582-DD0E-90DF0A5653A4}" dt="2025-01-21T20:21:32.874" v="1"/>
          <ac:graphicFrameMkLst>
            <pc:docMk/>
            <pc:sldMk cId="863309021" sldId="265"/>
            <ac:graphicFrameMk id="3" creationId="{4ED497C9-2450-159A-D225-DB795301CE3D}"/>
          </ac:graphicFrameMkLst>
        </pc:graphicFrameChg>
        <pc:graphicFrameChg chg="add del mod ord modGraphic">
          <ac:chgData name="Shehzad Rahim" userId="c5bb4f4d0c0336aa" providerId="Windows Live" clId="Web-{43104D51-5FD9-B582-DD0E-90DF0A5653A4}" dt="2025-01-21T20:25:06.935" v="54"/>
          <ac:graphicFrameMkLst>
            <pc:docMk/>
            <pc:sldMk cId="863309021" sldId="265"/>
            <ac:graphicFrameMk id="7" creationId="{63C8006A-413C-8716-354C-D2B729E0490C}"/>
          </ac:graphicFrameMkLst>
        </pc:graphicFrameChg>
        <pc:picChg chg="add mod ord">
          <ac:chgData name="Shehzad Rahim" userId="c5bb4f4d0c0336aa" providerId="Windows Live" clId="Web-{43104D51-5FD9-B582-DD0E-90DF0A5653A4}" dt="2025-01-21T20:30:38.894" v="75" actId="14100"/>
          <ac:picMkLst>
            <pc:docMk/>
            <pc:sldMk cId="863309021" sldId="265"/>
            <ac:picMk id="10" creationId="{1D8584A1-98CC-707B-2267-E74246E46315}"/>
          </ac:picMkLst>
        </pc:picChg>
      </pc:sldChg>
      <pc:sldChg chg="addSp delSp modSp add mod ord replId setBg">
        <pc:chgData name="Shehzad Rahim" userId="c5bb4f4d0c0336aa" providerId="Windows Live" clId="Web-{43104D51-5FD9-B582-DD0E-90DF0A5653A4}" dt="2025-01-22T07:55:31.568" v="335" actId="1076"/>
        <pc:sldMkLst>
          <pc:docMk/>
          <pc:sldMk cId="3559566930" sldId="266"/>
        </pc:sldMkLst>
        <pc:spChg chg="mod">
          <ac:chgData name="Shehzad Rahim" userId="c5bb4f4d0c0336aa" providerId="Windows Live" clId="Web-{43104D51-5FD9-B582-DD0E-90DF0A5653A4}" dt="2025-01-22T07:55:31.568" v="335" actId="1076"/>
          <ac:spMkLst>
            <pc:docMk/>
            <pc:sldMk cId="3559566930" sldId="266"/>
            <ac:spMk id="2" creationId="{CEA2C4D7-4E42-9BCA-E6F2-9E8C567F3FA6}"/>
          </ac:spMkLst>
        </pc:spChg>
        <pc:spChg chg="add del mod">
          <ac:chgData name="Shehzad Rahim" userId="c5bb4f4d0c0336aa" providerId="Windows Live" clId="Web-{43104D51-5FD9-B582-DD0E-90DF0A5653A4}" dt="2025-01-21T20:36:34.689" v="96"/>
          <ac:spMkLst>
            <pc:docMk/>
            <pc:sldMk cId="3559566930" sldId="266"/>
            <ac:spMk id="4" creationId="{79B0A9F0-6A94-B8B5-F407-4F5E16F17797}"/>
          </ac:spMkLst>
        </pc:spChg>
        <pc:spChg chg="add del mod">
          <ac:chgData name="Shehzad Rahim" userId="c5bb4f4d0c0336aa" providerId="Windows Live" clId="Web-{43104D51-5FD9-B582-DD0E-90DF0A5653A4}" dt="2025-01-21T21:16:54.832" v="123"/>
          <ac:spMkLst>
            <pc:docMk/>
            <pc:sldMk cId="3559566930" sldId="266"/>
            <ac:spMk id="5" creationId="{1DEADCF5-9F40-D6EF-5A72-DB65EAFC528D}"/>
          </ac:spMkLst>
        </pc:spChg>
        <pc:spChg chg="add">
          <ac:chgData name="Shehzad Rahim" userId="c5bb4f4d0c0336aa" providerId="Windows Live" clId="Web-{43104D51-5FD9-B582-DD0E-90DF0A5653A4}" dt="2025-01-21T21:17:10.848" v="124"/>
          <ac:spMkLst>
            <pc:docMk/>
            <pc:sldMk cId="3559566930" sldId="266"/>
            <ac:spMk id="6" creationId="{787F4F1C-8D3D-4EC1-B72D-A0470A5A08B8}"/>
          </ac:spMkLst>
        </pc:spChg>
        <pc:spChg chg="add del mod">
          <ac:chgData name="Shehzad Rahim" userId="c5bb4f4d0c0336aa" providerId="Windows Live" clId="Web-{43104D51-5FD9-B582-DD0E-90DF0A5653A4}" dt="2025-01-21T20:38:29.116" v="102"/>
          <ac:spMkLst>
            <pc:docMk/>
            <pc:sldMk cId="3559566930" sldId="266"/>
            <ac:spMk id="7" creationId="{04CAFFB6-C995-A2D5-FD05-684D70B38387}"/>
          </ac:spMkLst>
        </pc:spChg>
        <pc:spChg chg="add del mod">
          <ac:chgData name="Shehzad Rahim" userId="c5bb4f4d0c0336aa" providerId="Windows Live" clId="Web-{43104D51-5FD9-B582-DD0E-90DF0A5653A4}" dt="2025-01-21T21:15:38.829" v="113"/>
          <ac:spMkLst>
            <pc:docMk/>
            <pc:sldMk cId="3559566930" sldId="266"/>
            <ac:spMk id="11" creationId="{73807885-D00E-8577-9838-BEA5C9706349}"/>
          </ac:spMkLst>
        </pc:spChg>
        <pc:grpChg chg="add">
          <ac:chgData name="Shehzad Rahim" userId="c5bb4f4d0c0336aa" providerId="Windows Live" clId="Web-{43104D51-5FD9-B582-DD0E-90DF0A5653A4}" dt="2025-01-21T21:17:10.848" v="124"/>
          <ac:grpSpMkLst>
            <pc:docMk/>
            <pc:sldMk cId="3559566930" sldId="266"/>
            <ac:grpSpMk id="9" creationId="{D1E3DD61-64DB-46AD-B249-E273CD86B051}"/>
          </ac:grpSpMkLst>
        </pc:grpChg>
        <pc:picChg chg="add del mod ord">
          <ac:chgData name="Shehzad Rahim" userId="c5bb4f4d0c0336aa" providerId="Windows Live" clId="Web-{43104D51-5FD9-B582-DD0E-90DF0A5653A4}" dt="2025-01-21T21:16:44.722" v="122"/>
          <ac:picMkLst>
            <pc:docMk/>
            <pc:sldMk cId="3559566930" sldId="266"/>
            <ac:picMk id="3" creationId="{2B67CD5C-A5C9-736F-AFF6-47C54880C3F2}"/>
          </ac:picMkLst>
        </pc:picChg>
        <pc:picChg chg="add del mod ord">
          <ac:chgData name="Shehzad Rahim" userId="c5bb4f4d0c0336aa" providerId="Windows Live" clId="Web-{43104D51-5FD9-B582-DD0E-90DF0A5653A4}" dt="2025-01-21T20:37:17.347" v="101"/>
          <ac:picMkLst>
            <pc:docMk/>
            <pc:sldMk cId="3559566930" sldId="266"/>
            <ac:picMk id="5" creationId="{2A3067E8-1F37-142F-7D72-6F08235F3B50}"/>
          </ac:picMkLst>
        </pc:picChg>
        <pc:picChg chg="add del mod ord modCrop">
          <ac:chgData name="Shehzad Rahim" userId="c5bb4f4d0c0336aa" providerId="Windows Live" clId="Web-{43104D51-5FD9-B582-DD0E-90DF0A5653A4}" dt="2025-01-21T20:39:25.571" v="112"/>
          <ac:picMkLst>
            <pc:docMk/>
            <pc:sldMk cId="3559566930" sldId="266"/>
            <ac:picMk id="8" creationId="{1965AB02-D3ED-7E99-A4A1-12C8C8211E8D}"/>
          </ac:picMkLst>
        </pc:picChg>
        <pc:picChg chg="del">
          <ac:chgData name="Shehzad Rahim" userId="c5bb4f4d0c0336aa" providerId="Windows Live" clId="Web-{43104D51-5FD9-B582-DD0E-90DF0A5653A4}" dt="2025-01-21T20:31:08.833" v="77"/>
          <ac:picMkLst>
            <pc:docMk/>
            <pc:sldMk cId="3559566930" sldId="266"/>
            <ac:picMk id="10" creationId="{1D8584A1-98CC-707B-2267-E74246E46315}"/>
          </ac:picMkLst>
        </pc:picChg>
      </pc:sldChg>
      <pc:sldChg chg="addSp delSp modSp new">
        <pc:chgData name="Shehzad Rahim" userId="c5bb4f4d0c0336aa" providerId="Windows Live" clId="Web-{43104D51-5FD9-B582-DD0E-90DF0A5653A4}" dt="2025-01-21T21:30:07.977" v="191" actId="14100"/>
        <pc:sldMkLst>
          <pc:docMk/>
          <pc:sldMk cId="228214301" sldId="267"/>
        </pc:sldMkLst>
        <pc:spChg chg="del">
          <ac:chgData name="Shehzad Rahim" userId="c5bb4f4d0c0336aa" providerId="Windows Live" clId="Web-{43104D51-5FD9-B582-DD0E-90DF0A5653A4}" dt="2025-01-21T21:17:45.427" v="126"/>
          <ac:spMkLst>
            <pc:docMk/>
            <pc:sldMk cId="228214301" sldId="267"/>
            <ac:spMk id="2" creationId="{B502C6B9-3DB0-1C16-8F86-06E61D0C689F}"/>
          </ac:spMkLst>
        </pc:spChg>
        <pc:spChg chg="del mod">
          <ac:chgData name="Shehzad Rahim" userId="c5bb4f4d0c0336aa" providerId="Windows Live" clId="Web-{43104D51-5FD9-B582-DD0E-90DF0A5653A4}" dt="2025-01-21T21:23:07.756" v="136"/>
          <ac:spMkLst>
            <pc:docMk/>
            <pc:sldMk cId="228214301" sldId="267"/>
            <ac:spMk id="3" creationId="{002A46A3-0D4E-9902-1E04-0070715568E4}"/>
          </ac:spMkLst>
        </pc:spChg>
        <pc:picChg chg="add mod ord">
          <ac:chgData name="Shehzad Rahim" userId="c5bb4f4d0c0336aa" providerId="Windows Live" clId="Web-{43104D51-5FD9-B582-DD0E-90DF0A5653A4}" dt="2025-01-21T21:25:42.949" v="166" actId="14100"/>
          <ac:picMkLst>
            <pc:docMk/>
            <pc:sldMk cId="228214301" sldId="267"/>
            <ac:picMk id="4" creationId="{134BA59C-5502-1936-3E3C-571CF1FAF001}"/>
          </ac:picMkLst>
        </pc:picChg>
        <pc:picChg chg="add mod">
          <ac:chgData name="Shehzad Rahim" userId="c5bb4f4d0c0336aa" providerId="Windows Live" clId="Web-{43104D51-5FD9-B582-DD0E-90DF0A5653A4}" dt="2025-01-21T21:29:02.287" v="182" actId="14100"/>
          <ac:picMkLst>
            <pc:docMk/>
            <pc:sldMk cId="228214301" sldId="267"/>
            <ac:picMk id="6" creationId="{A5CB66BF-A723-66E8-E183-72A503543A23}"/>
          </ac:picMkLst>
        </pc:picChg>
        <pc:picChg chg="add mod modCrop">
          <ac:chgData name="Shehzad Rahim" userId="c5bb4f4d0c0336aa" providerId="Windows Live" clId="Web-{43104D51-5FD9-B582-DD0E-90DF0A5653A4}" dt="2025-01-21T21:30:07.977" v="191" actId="14100"/>
          <ac:picMkLst>
            <pc:docMk/>
            <pc:sldMk cId="228214301" sldId="267"/>
            <ac:picMk id="8" creationId="{828E596F-FDE5-0853-6583-6766F65687AB}"/>
          </ac:picMkLst>
        </pc:picChg>
        <pc:picChg chg="add mod modCrop">
          <ac:chgData name="Shehzad Rahim" userId="c5bb4f4d0c0336aa" providerId="Windows Live" clId="Web-{43104D51-5FD9-B582-DD0E-90DF0A5653A4}" dt="2025-01-21T21:28:11.517" v="179"/>
          <ac:picMkLst>
            <pc:docMk/>
            <pc:sldMk cId="228214301" sldId="267"/>
            <ac:picMk id="10" creationId="{4022692C-30EC-B90F-3227-C135A8F2F4B4}"/>
          </ac:picMkLst>
        </pc:picChg>
      </pc:sldChg>
      <pc:sldChg chg="addSp delSp modSp new mod setBg">
        <pc:chgData name="Shehzad Rahim" userId="c5bb4f4d0c0336aa" providerId="Windows Live" clId="Web-{43104D51-5FD9-B582-DD0E-90DF0A5653A4}" dt="2025-01-21T21:36:38.867" v="223" actId="14100"/>
        <pc:sldMkLst>
          <pc:docMk/>
          <pc:sldMk cId="670184879" sldId="268"/>
        </pc:sldMkLst>
        <pc:spChg chg="del">
          <ac:chgData name="Shehzad Rahim" userId="c5bb4f4d0c0336aa" providerId="Windows Live" clId="Web-{43104D51-5FD9-B582-DD0E-90DF0A5653A4}" dt="2025-01-21T21:31:57.247" v="198"/>
          <ac:spMkLst>
            <pc:docMk/>
            <pc:sldMk cId="670184879" sldId="268"/>
            <ac:spMk id="2" creationId="{38901972-9EBB-E5F1-26F2-F12879213F9D}"/>
          </ac:spMkLst>
        </pc:spChg>
        <pc:spChg chg="del">
          <ac:chgData name="Shehzad Rahim" userId="c5bb4f4d0c0336aa" providerId="Windows Live" clId="Web-{43104D51-5FD9-B582-DD0E-90DF0A5653A4}" dt="2025-01-21T21:32:05.888" v="199"/>
          <ac:spMkLst>
            <pc:docMk/>
            <pc:sldMk cId="670184879" sldId="268"/>
            <ac:spMk id="3" creationId="{BC6183DE-ADE7-905C-E17A-0DB5FFE07B77}"/>
          </ac:spMkLst>
        </pc:spChg>
        <pc:spChg chg="add del mod">
          <ac:chgData name="Shehzad Rahim" userId="c5bb4f4d0c0336aa" providerId="Windows Live" clId="Web-{43104D51-5FD9-B582-DD0E-90DF0A5653A4}" dt="2025-01-21T21:34:34.128" v="211"/>
          <ac:spMkLst>
            <pc:docMk/>
            <pc:sldMk cId="670184879" sldId="268"/>
            <ac:spMk id="8" creationId="{0A54A68D-7103-2335-E354-1A79298CC1C6}"/>
          </ac:spMkLst>
        </pc:spChg>
        <pc:spChg chg="add">
          <ac:chgData name="Shehzad Rahim" userId="c5bb4f4d0c0336aa" providerId="Windows Live" clId="Web-{43104D51-5FD9-B582-DD0E-90DF0A5653A4}" dt="2025-01-21T21:33:44.220" v="209"/>
          <ac:spMkLst>
            <pc:docMk/>
            <pc:sldMk cId="670184879" sldId="268"/>
            <ac:spMk id="11" creationId="{A2679492-7988-4050-9056-542444452411}"/>
          </ac:spMkLst>
        </pc:spChg>
        <pc:spChg chg="add">
          <ac:chgData name="Shehzad Rahim" userId="c5bb4f4d0c0336aa" providerId="Windows Live" clId="Web-{43104D51-5FD9-B582-DD0E-90DF0A5653A4}" dt="2025-01-21T21:33:44.220" v="209"/>
          <ac:spMkLst>
            <pc:docMk/>
            <pc:sldMk cId="670184879" sldId="268"/>
            <ac:spMk id="13" creationId="{B091B163-7D61-4891-ABCF-5C13D9C418D0}"/>
          </ac:spMkLst>
        </pc:spChg>
        <pc:picChg chg="add mod ord">
          <ac:chgData name="Shehzad Rahim" userId="c5bb4f4d0c0336aa" providerId="Windows Live" clId="Web-{43104D51-5FD9-B582-DD0E-90DF0A5653A4}" dt="2025-01-21T21:36:38.867" v="223" actId="14100"/>
          <ac:picMkLst>
            <pc:docMk/>
            <pc:sldMk cId="670184879" sldId="268"/>
            <ac:picMk id="4" creationId="{D316C8BC-9E3B-F394-0D35-51ACE180C4FB}"/>
          </ac:picMkLst>
        </pc:picChg>
        <pc:cxnChg chg="add">
          <ac:chgData name="Shehzad Rahim" userId="c5bb4f4d0c0336aa" providerId="Windows Live" clId="Web-{43104D51-5FD9-B582-DD0E-90DF0A5653A4}" dt="2025-01-21T21:33:44.220" v="209"/>
          <ac:cxnSpMkLst>
            <pc:docMk/>
            <pc:sldMk cId="670184879" sldId="268"/>
            <ac:cxnSpMk id="15" creationId="{C49DA8F6-BCC1-4447-B54C-57856834B94B}"/>
          </ac:cxnSpMkLst>
        </pc:cxnChg>
      </pc:sldChg>
      <pc:sldChg chg="add del replId">
        <pc:chgData name="Shehzad Rahim" userId="c5bb4f4d0c0336aa" providerId="Windows Live" clId="Web-{43104D51-5FD9-B582-DD0E-90DF0A5653A4}" dt="2025-01-21T21:21:53.753" v="135"/>
        <pc:sldMkLst>
          <pc:docMk/>
          <pc:sldMk cId="1743089722" sldId="268"/>
        </pc:sldMkLst>
      </pc:sldChg>
      <pc:sldChg chg="modSp add ord replId">
        <pc:chgData name="Shehzad Rahim" userId="c5bb4f4d0c0336aa" providerId="Windows Live" clId="Web-{43104D51-5FD9-B582-DD0E-90DF0A5653A4}" dt="2025-01-21T21:31:44.997" v="197" actId="20577"/>
        <pc:sldMkLst>
          <pc:docMk/>
          <pc:sldMk cId="1186608926" sldId="269"/>
        </pc:sldMkLst>
        <pc:spChg chg="mod">
          <ac:chgData name="Shehzad Rahim" userId="c5bb4f4d0c0336aa" providerId="Windows Live" clId="Web-{43104D51-5FD9-B582-DD0E-90DF0A5653A4}" dt="2025-01-21T21:31:44.997" v="197" actId="20577"/>
          <ac:spMkLst>
            <pc:docMk/>
            <pc:sldMk cId="1186608926" sldId="269"/>
            <ac:spMk id="2" creationId="{CEA2C4D7-4E42-9BCA-E6F2-9E8C567F3FA6}"/>
          </ac:spMkLst>
        </pc:spChg>
      </pc:sldChg>
      <pc:sldChg chg="add del replId">
        <pc:chgData name="Shehzad Rahim" userId="c5bb4f4d0c0336aa" providerId="Windows Live" clId="Web-{43104D51-5FD9-B582-DD0E-90DF0A5653A4}" dt="2025-01-21T21:21:52.003" v="134"/>
        <pc:sldMkLst>
          <pc:docMk/>
          <pc:sldMk cId="1350315481" sldId="269"/>
        </pc:sldMkLst>
      </pc:sldChg>
      <pc:sldChg chg="modSp new del">
        <pc:chgData name="Shehzad Rahim" userId="c5bb4f4d0c0336aa" providerId="Windows Live" clId="Web-{43104D51-5FD9-B582-DD0E-90DF0A5653A4}" dt="2025-01-22T07:52:20.233" v="250"/>
        <pc:sldMkLst>
          <pc:docMk/>
          <pc:sldMk cId="494358384" sldId="270"/>
        </pc:sldMkLst>
        <pc:spChg chg="mod">
          <ac:chgData name="Shehzad Rahim" userId="c5bb4f4d0c0336aa" providerId="Windows Live" clId="Web-{43104D51-5FD9-B582-DD0E-90DF0A5653A4}" dt="2025-01-22T07:52:02.466" v="246" actId="20577"/>
          <ac:spMkLst>
            <pc:docMk/>
            <pc:sldMk cId="494358384" sldId="270"/>
            <ac:spMk id="2" creationId="{AD4B3355-449D-39C4-BA18-01478A40CB76}"/>
          </ac:spMkLst>
        </pc:spChg>
      </pc:sldChg>
      <pc:sldChg chg="modSp add ord replId">
        <pc:chgData name="Shehzad Rahim" userId="c5bb4f4d0c0336aa" providerId="Windows Live" clId="Web-{43104D51-5FD9-B582-DD0E-90DF0A5653A4}" dt="2025-01-22T07:52:39.499" v="270" actId="20577"/>
        <pc:sldMkLst>
          <pc:docMk/>
          <pc:sldMk cId="3958220896" sldId="271"/>
        </pc:sldMkLst>
        <pc:spChg chg="mod">
          <ac:chgData name="Shehzad Rahim" userId="c5bb4f4d0c0336aa" providerId="Windows Live" clId="Web-{43104D51-5FD9-B582-DD0E-90DF0A5653A4}" dt="2025-01-22T07:52:39.499" v="270" actId="20577"/>
          <ac:spMkLst>
            <pc:docMk/>
            <pc:sldMk cId="3958220896" sldId="271"/>
            <ac:spMk id="2" creationId="{CEA2C4D7-4E42-9BCA-E6F2-9E8C567F3FA6}"/>
          </ac:spMkLst>
        </pc:spChg>
      </pc:sldChg>
      <pc:sldChg chg="add replId">
        <pc:chgData name="Shehzad Rahim" userId="c5bb4f4d0c0336aa" providerId="Windows Live" clId="Web-{43104D51-5FD9-B582-DD0E-90DF0A5653A4}" dt="2025-01-22T07:53:19.657" v="273"/>
        <pc:sldMkLst>
          <pc:docMk/>
          <pc:sldMk cId="2135582227" sldId="272"/>
        </pc:sldMkLst>
      </pc:sldChg>
      <pc:sldChg chg="new del">
        <pc:chgData name="Shehzad Rahim" userId="c5bb4f4d0c0336aa" providerId="Windows Live" clId="Web-{43104D51-5FD9-B582-DD0E-90DF0A5653A4}" dt="2025-01-22T07:56:35.414" v="338"/>
        <pc:sldMkLst>
          <pc:docMk/>
          <pc:sldMk cId="821304970" sldId="273"/>
        </pc:sldMkLst>
      </pc:sldChg>
      <pc:sldChg chg="addSp delSp modSp new">
        <pc:chgData name="Shehzad Rahim" userId="c5bb4f4d0c0336aa" providerId="Windows Live" clId="Web-{43104D51-5FD9-B582-DD0E-90DF0A5653A4}" dt="2025-01-22T08:45:22.737" v="665" actId="20577"/>
        <pc:sldMkLst>
          <pc:docMk/>
          <pc:sldMk cId="970975820" sldId="274"/>
        </pc:sldMkLst>
        <pc:spChg chg="add mod">
          <ac:chgData name="Shehzad Rahim" userId="c5bb4f4d0c0336aa" providerId="Windows Live" clId="Web-{43104D51-5FD9-B582-DD0E-90DF0A5653A4}" dt="2025-01-22T08:04:11.493" v="381" actId="14100"/>
          <ac:spMkLst>
            <pc:docMk/>
            <pc:sldMk cId="970975820" sldId="274"/>
            <ac:spMk id="2" creationId="{BE577CB5-C01E-A936-8857-EA6F2D94B21D}"/>
          </ac:spMkLst>
        </pc:spChg>
        <pc:spChg chg="add mod">
          <ac:chgData name="Shehzad Rahim" userId="c5bb4f4d0c0336aa" providerId="Windows Live" clId="Web-{43104D51-5FD9-B582-DD0E-90DF0A5653A4}" dt="2025-01-22T08:01:52.363" v="358" actId="1076"/>
          <ac:spMkLst>
            <pc:docMk/>
            <pc:sldMk cId="970975820" sldId="274"/>
            <ac:spMk id="3" creationId="{018606E9-E7C1-58DD-C905-08467670503C}"/>
          </ac:spMkLst>
        </pc:spChg>
        <pc:spChg chg="add mod">
          <ac:chgData name="Shehzad Rahim" userId="c5bb4f4d0c0336aa" providerId="Windows Live" clId="Web-{43104D51-5FD9-B582-DD0E-90DF0A5653A4}" dt="2025-01-22T08:04:30.337" v="385" actId="14100"/>
          <ac:spMkLst>
            <pc:docMk/>
            <pc:sldMk cId="970975820" sldId="274"/>
            <ac:spMk id="4" creationId="{6CF0973A-1A5A-1B7F-4FC5-D487E744AA0D}"/>
          </ac:spMkLst>
        </pc:spChg>
        <pc:spChg chg="add mod">
          <ac:chgData name="Shehzad Rahim" userId="c5bb4f4d0c0336aa" providerId="Windows Live" clId="Web-{43104D51-5FD9-B582-DD0E-90DF0A5653A4}" dt="2025-01-22T08:05:14.823" v="395" actId="20577"/>
          <ac:spMkLst>
            <pc:docMk/>
            <pc:sldMk cId="970975820" sldId="274"/>
            <ac:spMk id="5" creationId="{E0B3942C-632A-8A9E-A67A-946F3CA569BB}"/>
          </ac:spMkLst>
        </pc:spChg>
        <pc:spChg chg="add mod">
          <ac:chgData name="Shehzad Rahim" userId="c5bb4f4d0c0336aa" providerId="Windows Live" clId="Web-{43104D51-5FD9-B582-DD0E-90DF0A5653A4}" dt="2025-01-22T08:06:09.544" v="405" actId="1076"/>
          <ac:spMkLst>
            <pc:docMk/>
            <pc:sldMk cId="970975820" sldId="274"/>
            <ac:spMk id="6" creationId="{C0AC6FF5-954E-CDA7-8A92-4F27B8A22BE7}"/>
          </ac:spMkLst>
        </pc:spChg>
        <pc:spChg chg="add del mod">
          <ac:chgData name="Shehzad Rahim" userId="c5bb4f4d0c0336aa" providerId="Windows Live" clId="Web-{43104D51-5FD9-B582-DD0E-90DF0A5653A4}" dt="2025-01-22T08:20:12.668" v="499"/>
          <ac:spMkLst>
            <pc:docMk/>
            <pc:sldMk cId="970975820" sldId="274"/>
            <ac:spMk id="7" creationId="{05F615B8-E360-CE7F-32A9-092C4FDB1CD2}"/>
          </ac:spMkLst>
        </pc:spChg>
        <pc:spChg chg="add mod">
          <ac:chgData name="Shehzad Rahim" userId="c5bb4f4d0c0336aa" providerId="Windows Live" clId="Web-{43104D51-5FD9-B582-DD0E-90DF0A5653A4}" dt="2025-01-22T08:36:22.906" v="601" actId="1076"/>
          <ac:spMkLst>
            <pc:docMk/>
            <pc:sldMk cId="970975820" sldId="274"/>
            <ac:spMk id="8" creationId="{EE6A4CB7-28A8-020B-FAF3-0ED98450A703}"/>
          </ac:spMkLst>
        </pc:spChg>
        <pc:spChg chg="add del mod">
          <ac:chgData name="Shehzad Rahim" userId="c5bb4f4d0c0336aa" providerId="Windows Live" clId="Web-{43104D51-5FD9-B582-DD0E-90DF0A5653A4}" dt="2025-01-22T08:17:19.646" v="476"/>
          <ac:spMkLst>
            <pc:docMk/>
            <pc:sldMk cId="970975820" sldId="274"/>
            <ac:spMk id="9" creationId="{CE190B3D-A127-121F-03B5-F44C217B1FBA}"/>
          </ac:spMkLst>
        </pc:spChg>
        <pc:spChg chg="add mod">
          <ac:chgData name="Shehzad Rahim" userId="c5bb4f4d0c0336aa" providerId="Windows Live" clId="Web-{43104D51-5FD9-B582-DD0E-90DF0A5653A4}" dt="2025-01-22T08:41:43.417" v="641" actId="1076"/>
          <ac:spMkLst>
            <pc:docMk/>
            <pc:sldMk cId="970975820" sldId="274"/>
            <ac:spMk id="10" creationId="{D7BBB009-714E-111B-9CAB-EA98CDC303FC}"/>
          </ac:spMkLst>
        </pc:spChg>
        <pc:spChg chg="add mod">
          <ac:chgData name="Shehzad Rahim" userId="c5bb4f4d0c0336aa" providerId="Windows Live" clId="Web-{43104D51-5FD9-B582-DD0E-90DF0A5653A4}" dt="2025-01-22T08:41:40.198" v="640" actId="1076"/>
          <ac:spMkLst>
            <pc:docMk/>
            <pc:sldMk cId="970975820" sldId="274"/>
            <ac:spMk id="11" creationId="{FED92FE1-EB14-B644-6DAD-5EBE5CEFD075}"/>
          </ac:spMkLst>
        </pc:spChg>
        <pc:spChg chg="add mod ord">
          <ac:chgData name="Shehzad Rahim" userId="c5bb4f4d0c0336aa" providerId="Windows Live" clId="Web-{43104D51-5FD9-B582-DD0E-90DF0A5653A4}" dt="2025-01-22T08:41:34.167" v="639" actId="14100"/>
          <ac:spMkLst>
            <pc:docMk/>
            <pc:sldMk cId="970975820" sldId="274"/>
            <ac:spMk id="12" creationId="{E31D14A4-282E-F04E-85EA-D512CFAB816A}"/>
          </ac:spMkLst>
        </pc:spChg>
        <pc:spChg chg="add mod">
          <ac:chgData name="Shehzad Rahim" userId="c5bb4f4d0c0336aa" providerId="Windows Live" clId="Web-{43104D51-5FD9-B582-DD0E-90DF0A5653A4}" dt="2025-01-22T08:42:16.793" v="645" actId="1076"/>
          <ac:spMkLst>
            <pc:docMk/>
            <pc:sldMk cId="970975820" sldId="274"/>
            <ac:spMk id="13" creationId="{87F8A030-2703-087C-BD98-9D2427166772}"/>
          </ac:spMkLst>
        </pc:spChg>
        <pc:spChg chg="add mod">
          <ac:chgData name="Shehzad Rahim" userId="c5bb4f4d0c0336aa" providerId="Windows Live" clId="Web-{43104D51-5FD9-B582-DD0E-90DF0A5653A4}" dt="2025-01-22T08:36:30.718" v="602" actId="1076"/>
          <ac:spMkLst>
            <pc:docMk/>
            <pc:sldMk cId="970975820" sldId="274"/>
            <ac:spMk id="14" creationId="{76C8BDCA-5902-BE19-5C10-709E971BDBCB}"/>
          </ac:spMkLst>
        </pc:spChg>
        <pc:spChg chg="add mod">
          <ac:chgData name="Shehzad Rahim" userId="c5bb4f4d0c0336aa" providerId="Windows Live" clId="Web-{43104D51-5FD9-B582-DD0E-90DF0A5653A4}" dt="2025-01-22T08:36:40.422" v="603" actId="1076"/>
          <ac:spMkLst>
            <pc:docMk/>
            <pc:sldMk cId="970975820" sldId="274"/>
            <ac:spMk id="15" creationId="{C9ECF3F4-CFAD-D0A1-D126-7EDDC6E5E279}"/>
          </ac:spMkLst>
        </pc:spChg>
        <pc:spChg chg="add mod">
          <ac:chgData name="Shehzad Rahim" userId="c5bb4f4d0c0336aa" providerId="Windows Live" clId="Web-{43104D51-5FD9-B582-DD0E-90DF0A5653A4}" dt="2025-01-22T08:36:49.907" v="604" actId="1076"/>
          <ac:spMkLst>
            <pc:docMk/>
            <pc:sldMk cId="970975820" sldId="274"/>
            <ac:spMk id="16" creationId="{F9B563B8-072A-1782-0894-CBD9294BD1F6}"/>
          </ac:spMkLst>
        </pc:spChg>
        <pc:spChg chg="add mod">
          <ac:chgData name="Shehzad Rahim" userId="c5bb4f4d0c0336aa" providerId="Windows Live" clId="Web-{43104D51-5FD9-B582-DD0E-90DF0A5653A4}" dt="2025-01-22T08:36:55.407" v="605" actId="1076"/>
          <ac:spMkLst>
            <pc:docMk/>
            <pc:sldMk cId="970975820" sldId="274"/>
            <ac:spMk id="17" creationId="{AC63473B-00A8-5B57-E1FB-C6B68B65F772}"/>
          </ac:spMkLst>
        </pc:spChg>
        <pc:spChg chg="add mod">
          <ac:chgData name="Shehzad Rahim" userId="c5bb4f4d0c0336aa" providerId="Windows Live" clId="Web-{43104D51-5FD9-B582-DD0E-90DF0A5653A4}" dt="2025-01-22T08:41:52.808" v="642" actId="1076"/>
          <ac:spMkLst>
            <pc:docMk/>
            <pc:sldMk cId="970975820" sldId="274"/>
            <ac:spMk id="18" creationId="{B8589E38-A302-A5E7-81A1-780A37FAFC55}"/>
          </ac:spMkLst>
        </pc:spChg>
        <pc:spChg chg="add del">
          <ac:chgData name="Shehzad Rahim" userId="c5bb4f4d0c0336aa" providerId="Windows Live" clId="Web-{43104D51-5FD9-B582-DD0E-90DF0A5653A4}" dt="2025-01-22T08:40:06.132" v="625"/>
          <ac:spMkLst>
            <pc:docMk/>
            <pc:sldMk cId="970975820" sldId="274"/>
            <ac:spMk id="19" creationId="{AF7F3DF8-E0DA-CF21-CA3E-2D9D25B5BA4A}"/>
          </ac:spMkLst>
        </pc:spChg>
        <pc:spChg chg="add mod">
          <ac:chgData name="Shehzad Rahim" userId="c5bb4f4d0c0336aa" providerId="Windows Live" clId="Web-{43104D51-5FD9-B582-DD0E-90DF0A5653A4}" dt="2025-01-22T08:42:05.137" v="644" actId="1076"/>
          <ac:spMkLst>
            <pc:docMk/>
            <pc:sldMk cId="970975820" sldId="274"/>
            <ac:spMk id="20" creationId="{EFE2C675-DBB8-8EE2-D04F-4A2A6F93D329}"/>
          </ac:spMkLst>
        </pc:spChg>
        <pc:spChg chg="add mod">
          <ac:chgData name="Shehzad Rahim" userId="c5bb4f4d0c0336aa" providerId="Windows Live" clId="Web-{43104D51-5FD9-B582-DD0E-90DF0A5653A4}" dt="2025-01-22T08:43:06.389" v="650" actId="1076"/>
          <ac:spMkLst>
            <pc:docMk/>
            <pc:sldMk cId="970975820" sldId="274"/>
            <ac:spMk id="21" creationId="{A13EAFC6-D1F5-80A5-9BA8-38626D8BB8D9}"/>
          </ac:spMkLst>
        </pc:spChg>
        <pc:spChg chg="add mod">
          <ac:chgData name="Shehzad Rahim" userId="c5bb4f4d0c0336aa" providerId="Windows Live" clId="Web-{43104D51-5FD9-B582-DD0E-90DF0A5653A4}" dt="2025-01-22T08:42:59.748" v="649" actId="1076"/>
          <ac:spMkLst>
            <pc:docMk/>
            <pc:sldMk cId="970975820" sldId="274"/>
            <ac:spMk id="22" creationId="{73362C97-8244-9267-56DE-3766841F5139}"/>
          </ac:spMkLst>
        </pc:spChg>
        <pc:spChg chg="add mod">
          <ac:chgData name="Shehzad Rahim" userId="c5bb4f4d0c0336aa" providerId="Windows Live" clId="Web-{43104D51-5FD9-B582-DD0E-90DF0A5653A4}" dt="2025-01-22T08:45:08.128" v="661" actId="20577"/>
          <ac:spMkLst>
            <pc:docMk/>
            <pc:sldMk cId="970975820" sldId="274"/>
            <ac:spMk id="23" creationId="{AE419EA5-1A3C-A7F1-B67A-CE4671E025BE}"/>
          </ac:spMkLst>
        </pc:spChg>
        <pc:spChg chg="add mod">
          <ac:chgData name="Shehzad Rahim" userId="c5bb4f4d0c0336aa" providerId="Windows Live" clId="Web-{43104D51-5FD9-B582-DD0E-90DF0A5653A4}" dt="2025-01-22T08:45:22.737" v="665" actId="20577"/>
          <ac:spMkLst>
            <pc:docMk/>
            <pc:sldMk cId="970975820" sldId="274"/>
            <ac:spMk id="24" creationId="{C782D223-899E-11D4-0B95-A07AA030A242}"/>
          </ac:spMkLst>
        </pc:spChg>
        <pc:spChg chg="add mod">
          <ac:chgData name="Shehzad Rahim" userId="c5bb4f4d0c0336aa" providerId="Windows Live" clId="Web-{43104D51-5FD9-B582-DD0E-90DF0A5653A4}" dt="2025-01-22T08:44:56.346" v="656" actId="1076"/>
          <ac:spMkLst>
            <pc:docMk/>
            <pc:sldMk cId="970975820" sldId="274"/>
            <ac:spMk id="25" creationId="{424CAE25-9214-0AB3-E8D6-F4EF1D0C2E0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6" name="Group 15">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4" name="Freeform: Shape 1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7" name="Group 16">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2" name="Freeform: Shape 1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CEA2C4D7-4E42-9BCA-E6F2-9E8C567F3FA6}"/>
              </a:ext>
            </a:extLst>
          </p:cNvPr>
          <p:cNvSpPr>
            <a:spLocks noGrp="1"/>
          </p:cNvSpPr>
          <p:nvPr>
            <p:ph type="title"/>
          </p:nvPr>
        </p:nvSpPr>
        <p:spPr>
          <a:xfrm>
            <a:off x="1028699" y="1717576"/>
            <a:ext cx="7770813" cy="1965424"/>
          </a:xfrm>
        </p:spPr>
        <p:txBody>
          <a:bodyPr vert="horz" lIns="91440" tIns="45720" rIns="91440" bIns="45720" rtlCol="0" anchor="b">
            <a:normAutofit fontScale="90000"/>
          </a:bodyPr>
          <a:lstStyle/>
          <a:p>
            <a:r>
              <a:rPr lang="en-US" sz="7200" dirty="0">
                <a:solidFill>
                  <a:schemeClr val="bg1"/>
                </a:solidFill>
              </a:rPr>
              <a:t>Day 2 Planning The Technical Foundation </a:t>
            </a:r>
            <a:endParaRPr lang="en-US" sz="7200" kern="1200" dirty="0">
              <a:solidFill>
                <a:schemeClr val="bg1"/>
              </a:solidFill>
              <a:latin typeface="+mj-lt"/>
            </a:endParaRPr>
          </a:p>
        </p:txBody>
      </p:sp>
    </p:spTree>
    <p:extLst>
      <p:ext uri="{BB962C8B-B14F-4D97-AF65-F5344CB8AC3E}">
        <p14:creationId xmlns:p14="http://schemas.microsoft.com/office/powerpoint/2010/main" val="3559566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2C4D7-4E42-9BCA-E6F2-9E8C567F3FA6}"/>
              </a:ext>
            </a:extLst>
          </p:cNvPr>
          <p:cNvSpPr>
            <a:spLocks noGrp="1"/>
          </p:cNvSpPr>
          <p:nvPr>
            <p:ph type="title"/>
          </p:nvPr>
        </p:nvSpPr>
        <p:spPr>
          <a:xfrm>
            <a:off x="189230" y="3440"/>
            <a:ext cx="10490200" cy="1008063"/>
          </a:xfrm>
        </p:spPr>
        <p:txBody>
          <a:bodyPr/>
          <a:lstStyle/>
          <a:p>
            <a:r>
              <a:rPr lang="en-US" dirty="0"/>
              <a:t>API Example Data Json</a:t>
            </a:r>
          </a:p>
        </p:txBody>
      </p:sp>
      <p:pic>
        <p:nvPicPr>
          <p:cNvPr id="10" name="Content Placeholder 9" descr="A screenshot of a computer program&#10;&#10;AI-generated content may be incorrect.">
            <a:extLst>
              <a:ext uri="{FF2B5EF4-FFF2-40B4-BE49-F238E27FC236}">
                <a16:creationId xmlns:a16="http://schemas.microsoft.com/office/drawing/2014/main" id="{1D8584A1-98CC-707B-2267-E74246E46315}"/>
              </a:ext>
            </a:extLst>
          </p:cNvPr>
          <p:cNvPicPr>
            <a:picLocks noGrp="1" noChangeAspect="1"/>
          </p:cNvPicPr>
          <p:nvPr>
            <p:ph idx="1"/>
          </p:nvPr>
        </p:nvPicPr>
        <p:blipFill>
          <a:blip r:embed="rId2"/>
          <a:stretch>
            <a:fillRect/>
          </a:stretch>
        </p:blipFill>
        <p:spPr>
          <a:xfrm>
            <a:off x="5991" y="797115"/>
            <a:ext cx="12142739" cy="6040438"/>
          </a:xfrm>
        </p:spPr>
      </p:pic>
    </p:spTree>
    <p:extLst>
      <p:ext uri="{BB962C8B-B14F-4D97-AF65-F5344CB8AC3E}">
        <p14:creationId xmlns:p14="http://schemas.microsoft.com/office/powerpoint/2010/main" val="863309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6" name="Group 15">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4" name="Freeform: Shape 1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7" name="Group 16">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2" name="Freeform: Shape 1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CEA2C4D7-4E42-9BCA-E6F2-9E8C567F3FA6}"/>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a:solidFill>
                  <a:schemeClr val="bg1"/>
                </a:solidFill>
                <a:latin typeface="+mj-lt"/>
                <a:ea typeface="+mj-ea"/>
                <a:cs typeface="+mj-cs"/>
              </a:rPr>
              <a:t>Sanity Schema for products</a:t>
            </a:r>
          </a:p>
        </p:txBody>
      </p:sp>
    </p:spTree>
    <p:extLst>
      <p:ext uri="{BB962C8B-B14F-4D97-AF65-F5344CB8AC3E}">
        <p14:creationId xmlns:p14="http://schemas.microsoft.com/office/powerpoint/2010/main" val="213558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 program&#10;&#10;AI-generated content may be incorrect.">
            <a:extLst>
              <a:ext uri="{FF2B5EF4-FFF2-40B4-BE49-F238E27FC236}">
                <a16:creationId xmlns:a16="http://schemas.microsoft.com/office/drawing/2014/main" id="{134BA59C-5502-1936-3E3C-571CF1FAF001}"/>
              </a:ext>
            </a:extLst>
          </p:cNvPr>
          <p:cNvPicPr>
            <a:picLocks noGrp="1" noChangeAspect="1"/>
          </p:cNvPicPr>
          <p:nvPr>
            <p:ph idx="1"/>
          </p:nvPr>
        </p:nvPicPr>
        <p:blipFill>
          <a:blip r:embed="rId2"/>
          <a:stretch>
            <a:fillRect/>
          </a:stretch>
        </p:blipFill>
        <p:spPr>
          <a:xfrm>
            <a:off x="3962" y="-6310"/>
            <a:ext cx="5920179" cy="3469038"/>
          </a:xfrm>
        </p:spPr>
      </p:pic>
      <p:pic>
        <p:nvPicPr>
          <p:cNvPr id="6" name="Content Placeholder 3" descr="A screen shot of a computer program&#10;&#10;AI-generated content may be incorrect.">
            <a:extLst>
              <a:ext uri="{FF2B5EF4-FFF2-40B4-BE49-F238E27FC236}">
                <a16:creationId xmlns:a16="http://schemas.microsoft.com/office/drawing/2014/main" id="{A5CB66BF-A723-66E8-E183-72A503543A23}"/>
              </a:ext>
            </a:extLst>
          </p:cNvPr>
          <p:cNvPicPr>
            <a:picLocks noChangeAspect="1"/>
          </p:cNvPicPr>
          <p:nvPr/>
        </p:nvPicPr>
        <p:blipFill>
          <a:blip r:embed="rId3"/>
          <a:stretch>
            <a:fillRect/>
          </a:stretch>
        </p:blipFill>
        <p:spPr>
          <a:xfrm>
            <a:off x="6268089" y="4023"/>
            <a:ext cx="5927473" cy="3443208"/>
          </a:xfrm>
          <a:prstGeom prst="rect">
            <a:avLst/>
          </a:prstGeom>
        </p:spPr>
      </p:pic>
      <p:pic>
        <p:nvPicPr>
          <p:cNvPr id="8" name="Content Placeholder 3" descr="A screen shot of a computer code&#10;&#10;AI-generated content may be incorrect.">
            <a:extLst>
              <a:ext uri="{FF2B5EF4-FFF2-40B4-BE49-F238E27FC236}">
                <a16:creationId xmlns:a16="http://schemas.microsoft.com/office/drawing/2014/main" id="{828E596F-FDE5-0853-6583-6766F65687AB}"/>
              </a:ext>
            </a:extLst>
          </p:cNvPr>
          <p:cNvPicPr>
            <a:picLocks noChangeAspect="1"/>
          </p:cNvPicPr>
          <p:nvPr/>
        </p:nvPicPr>
        <p:blipFill>
          <a:blip r:embed="rId4"/>
          <a:srcRect t="12075" b="-277"/>
          <a:stretch/>
        </p:blipFill>
        <p:spPr>
          <a:xfrm>
            <a:off x="6264356" y="3411068"/>
            <a:ext cx="5929773" cy="3451769"/>
          </a:xfrm>
          <a:prstGeom prst="rect">
            <a:avLst/>
          </a:prstGeom>
        </p:spPr>
      </p:pic>
      <p:pic>
        <p:nvPicPr>
          <p:cNvPr id="10" name="Content Placeholder 3" descr="A screen shot of a computer code&#10;&#10;AI-generated content may be incorrect.">
            <a:extLst>
              <a:ext uri="{FF2B5EF4-FFF2-40B4-BE49-F238E27FC236}">
                <a16:creationId xmlns:a16="http://schemas.microsoft.com/office/drawing/2014/main" id="{4022692C-30EC-B90F-3227-C135A8F2F4B4}"/>
              </a:ext>
            </a:extLst>
          </p:cNvPr>
          <p:cNvPicPr>
            <a:picLocks noChangeAspect="1"/>
          </p:cNvPicPr>
          <p:nvPr/>
        </p:nvPicPr>
        <p:blipFill>
          <a:blip r:embed="rId5"/>
          <a:srcRect l="53" t="11639" r="-271"/>
          <a:stretch/>
        </p:blipFill>
        <p:spPr>
          <a:xfrm>
            <a:off x="2405" y="3444646"/>
            <a:ext cx="5938620" cy="3416931"/>
          </a:xfrm>
          <a:prstGeom prst="rect">
            <a:avLst/>
          </a:prstGeom>
        </p:spPr>
      </p:pic>
    </p:spTree>
    <p:extLst>
      <p:ext uri="{BB962C8B-B14F-4D97-AF65-F5344CB8AC3E}">
        <p14:creationId xmlns:p14="http://schemas.microsoft.com/office/powerpoint/2010/main" val="228214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6" name="Group 15">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4" name="Freeform: Shape 1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7" name="Group 16">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2" name="Freeform: Shape 1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CEA2C4D7-4E42-9BCA-E6F2-9E8C567F3FA6}"/>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dirty="0">
                <a:solidFill>
                  <a:schemeClr val="bg1"/>
                </a:solidFill>
                <a:latin typeface="+mj-lt"/>
                <a:ea typeface="+mj-ea"/>
                <a:cs typeface="+mj-cs"/>
              </a:rPr>
              <a:t>Sanity Schema for </a:t>
            </a:r>
            <a:r>
              <a:rPr lang="en-US" sz="7200" dirty="0">
                <a:solidFill>
                  <a:schemeClr val="bg1"/>
                </a:solidFill>
              </a:rPr>
              <a:t>category</a:t>
            </a:r>
            <a:endParaRPr lang="en-US" sz="7200" kern="1200" dirty="0">
              <a:solidFill>
                <a:schemeClr val="bg1"/>
              </a:solidFill>
              <a:latin typeface="+mj-lt"/>
            </a:endParaRPr>
          </a:p>
        </p:txBody>
      </p:sp>
    </p:spTree>
    <p:extLst>
      <p:ext uri="{BB962C8B-B14F-4D97-AF65-F5344CB8AC3E}">
        <p14:creationId xmlns:p14="http://schemas.microsoft.com/office/powerpoint/2010/main" val="1186608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 shot of a computer program&#10;&#10;AI-generated content may be incorrect.">
            <a:extLst>
              <a:ext uri="{FF2B5EF4-FFF2-40B4-BE49-F238E27FC236}">
                <a16:creationId xmlns:a16="http://schemas.microsoft.com/office/drawing/2014/main" id="{D316C8BC-9E3B-F394-0D35-51ACE180C4FB}"/>
              </a:ext>
            </a:extLst>
          </p:cNvPr>
          <p:cNvPicPr>
            <a:picLocks noChangeAspect="1"/>
          </p:cNvPicPr>
          <p:nvPr/>
        </p:nvPicPr>
        <p:blipFill>
          <a:blip r:embed="rId2"/>
          <a:stretch>
            <a:fillRect/>
          </a:stretch>
        </p:blipFill>
        <p:spPr>
          <a:xfrm>
            <a:off x="3065885" y="1236"/>
            <a:ext cx="9129597" cy="6855527"/>
          </a:xfrm>
          <a:prstGeom prst="rect">
            <a:avLst/>
          </a:prstGeom>
        </p:spPr>
      </p:pic>
      <p:cxnSp>
        <p:nvCxnSpPr>
          <p:cNvPr id="15" name="Straight Connector 1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184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6" name="Group 15">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4" name="Freeform: Shape 1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7" name="Group 16">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2" name="Freeform: Shape 1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CEA2C4D7-4E42-9BCA-E6F2-9E8C567F3FA6}"/>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dirty="0">
                <a:solidFill>
                  <a:schemeClr val="bg1"/>
                </a:solidFill>
              </a:rPr>
              <a:t>Final Work Flow Diagram</a:t>
            </a:r>
            <a:endParaRPr lang="en-US" sz="7200" kern="1200" dirty="0">
              <a:solidFill>
                <a:schemeClr val="bg1"/>
              </a:solidFill>
              <a:latin typeface="+mj-lt"/>
            </a:endParaRPr>
          </a:p>
        </p:txBody>
      </p:sp>
    </p:spTree>
    <p:extLst>
      <p:ext uri="{BB962C8B-B14F-4D97-AF65-F5344CB8AC3E}">
        <p14:creationId xmlns:p14="http://schemas.microsoft.com/office/powerpoint/2010/main" val="3958220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31D14A4-282E-F04E-85EA-D512CFAB816A}"/>
              </a:ext>
            </a:extLst>
          </p:cNvPr>
          <p:cNvSpPr/>
          <p:nvPr/>
        </p:nvSpPr>
        <p:spPr>
          <a:xfrm>
            <a:off x="381255" y="3169157"/>
            <a:ext cx="6155806" cy="34632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BE577CB5-C01E-A936-8857-EA6F2D94B21D}"/>
              </a:ext>
            </a:extLst>
          </p:cNvPr>
          <p:cNvSpPr/>
          <p:nvPr/>
        </p:nvSpPr>
        <p:spPr>
          <a:xfrm>
            <a:off x="646673" y="1170549"/>
            <a:ext cx="1681056" cy="5391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User</a:t>
            </a:r>
          </a:p>
        </p:txBody>
      </p:sp>
      <p:sp>
        <p:nvSpPr>
          <p:cNvPr id="3" name="Rectangle: Rounded Corners 2">
            <a:extLst>
              <a:ext uri="{FF2B5EF4-FFF2-40B4-BE49-F238E27FC236}">
                <a16:creationId xmlns:a16="http://schemas.microsoft.com/office/drawing/2014/main" id="{018606E9-E7C1-58DD-C905-08467670503C}"/>
              </a:ext>
            </a:extLst>
          </p:cNvPr>
          <p:cNvSpPr/>
          <p:nvPr/>
        </p:nvSpPr>
        <p:spPr>
          <a:xfrm>
            <a:off x="4443972" y="141848"/>
            <a:ext cx="2646256" cy="7296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dirty="0"/>
              <a:t>Marketplace</a:t>
            </a:r>
          </a:p>
        </p:txBody>
      </p:sp>
      <p:sp>
        <p:nvSpPr>
          <p:cNvPr id="4" name="Rectangle: Rounded Corners 3">
            <a:extLst>
              <a:ext uri="{FF2B5EF4-FFF2-40B4-BE49-F238E27FC236}">
                <a16:creationId xmlns:a16="http://schemas.microsoft.com/office/drawing/2014/main" id="{6CF0973A-1A5A-1B7F-4FC5-D487E744AA0D}"/>
              </a:ext>
            </a:extLst>
          </p:cNvPr>
          <p:cNvSpPr/>
          <p:nvPr/>
        </p:nvSpPr>
        <p:spPr>
          <a:xfrm>
            <a:off x="9295372" y="1170548"/>
            <a:ext cx="1833456" cy="5391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dirty="0"/>
              <a:t>Admin</a:t>
            </a:r>
          </a:p>
        </p:txBody>
      </p:sp>
      <p:sp>
        <p:nvSpPr>
          <p:cNvPr id="5" name="Rectangle: Rounded Corners 4">
            <a:extLst>
              <a:ext uri="{FF2B5EF4-FFF2-40B4-BE49-F238E27FC236}">
                <a16:creationId xmlns:a16="http://schemas.microsoft.com/office/drawing/2014/main" id="{E0B3942C-632A-8A9E-A67A-946F3CA569BB}"/>
              </a:ext>
            </a:extLst>
          </p:cNvPr>
          <p:cNvSpPr/>
          <p:nvPr/>
        </p:nvSpPr>
        <p:spPr>
          <a:xfrm>
            <a:off x="646672" y="1970648"/>
            <a:ext cx="1681056" cy="7804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t>Frontend/</a:t>
            </a:r>
          </a:p>
          <a:p>
            <a:pPr algn="ctr"/>
            <a:r>
              <a:rPr lang="en-US" sz="2000" b="1" dirty="0"/>
              <a:t>Browser</a:t>
            </a:r>
          </a:p>
        </p:txBody>
      </p:sp>
      <p:sp>
        <p:nvSpPr>
          <p:cNvPr id="6" name="Rectangle: Rounded Corners 5">
            <a:extLst>
              <a:ext uri="{FF2B5EF4-FFF2-40B4-BE49-F238E27FC236}">
                <a16:creationId xmlns:a16="http://schemas.microsoft.com/office/drawing/2014/main" id="{C0AC6FF5-954E-CDA7-8A92-4F27B8A22BE7}"/>
              </a:ext>
            </a:extLst>
          </p:cNvPr>
          <p:cNvSpPr/>
          <p:nvPr/>
        </p:nvSpPr>
        <p:spPr>
          <a:xfrm>
            <a:off x="9231872" y="1970647"/>
            <a:ext cx="1681056" cy="7804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t>Backend/</a:t>
            </a:r>
          </a:p>
          <a:p>
            <a:pPr algn="ctr"/>
            <a:r>
              <a:rPr lang="en-US" sz="2000" b="1" dirty="0"/>
              <a:t>Server</a:t>
            </a:r>
          </a:p>
        </p:txBody>
      </p:sp>
      <p:sp>
        <p:nvSpPr>
          <p:cNvPr id="8" name="Rectangle: Rounded Corners 7">
            <a:extLst>
              <a:ext uri="{FF2B5EF4-FFF2-40B4-BE49-F238E27FC236}">
                <a16:creationId xmlns:a16="http://schemas.microsoft.com/office/drawing/2014/main" id="{EE6A4CB7-28A8-020B-FAF3-0ED98450A703}"/>
              </a:ext>
            </a:extLst>
          </p:cNvPr>
          <p:cNvSpPr/>
          <p:nvPr/>
        </p:nvSpPr>
        <p:spPr>
          <a:xfrm>
            <a:off x="659372" y="3354947"/>
            <a:ext cx="855556" cy="297834"/>
          </a:xfrm>
          <a:prstGeom prst="roundRect">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Home</a:t>
            </a:r>
          </a:p>
        </p:txBody>
      </p:sp>
      <p:sp>
        <p:nvSpPr>
          <p:cNvPr id="10" name="Rectangle: Rounded Corners 9">
            <a:extLst>
              <a:ext uri="{FF2B5EF4-FFF2-40B4-BE49-F238E27FC236}">
                <a16:creationId xmlns:a16="http://schemas.microsoft.com/office/drawing/2014/main" id="{D7BBB009-714E-111B-9CAB-EA98CDC303FC}"/>
              </a:ext>
            </a:extLst>
          </p:cNvPr>
          <p:cNvSpPr/>
          <p:nvPr/>
        </p:nvSpPr>
        <p:spPr>
          <a:xfrm>
            <a:off x="3758172" y="3354947"/>
            <a:ext cx="1134956" cy="297834"/>
          </a:xfrm>
          <a:prstGeom prst="roundRect">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Products</a:t>
            </a:r>
          </a:p>
        </p:txBody>
      </p:sp>
      <p:sp>
        <p:nvSpPr>
          <p:cNvPr id="11" name="Rectangle: Rounded Corners 10">
            <a:extLst>
              <a:ext uri="{FF2B5EF4-FFF2-40B4-BE49-F238E27FC236}">
                <a16:creationId xmlns:a16="http://schemas.microsoft.com/office/drawing/2014/main" id="{FED92FE1-EB14-B644-6DAD-5EBE5CEFD075}"/>
              </a:ext>
            </a:extLst>
          </p:cNvPr>
          <p:cNvSpPr/>
          <p:nvPr/>
        </p:nvSpPr>
        <p:spPr>
          <a:xfrm>
            <a:off x="5332972" y="3354947"/>
            <a:ext cx="728556" cy="297834"/>
          </a:xfrm>
          <a:prstGeom prst="roundRect">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Cart</a:t>
            </a:r>
          </a:p>
        </p:txBody>
      </p:sp>
      <p:sp>
        <p:nvSpPr>
          <p:cNvPr id="13" name="Rectangle: Rounded Corners 12">
            <a:extLst>
              <a:ext uri="{FF2B5EF4-FFF2-40B4-BE49-F238E27FC236}">
                <a16:creationId xmlns:a16="http://schemas.microsoft.com/office/drawing/2014/main" id="{87F8A030-2703-087C-BD98-9D2427166772}"/>
              </a:ext>
            </a:extLst>
          </p:cNvPr>
          <p:cNvSpPr/>
          <p:nvPr/>
        </p:nvSpPr>
        <p:spPr>
          <a:xfrm>
            <a:off x="2119872" y="3354947"/>
            <a:ext cx="1134956" cy="297834"/>
          </a:xfrm>
          <a:prstGeom prst="roundRect">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Category</a:t>
            </a:r>
          </a:p>
        </p:txBody>
      </p:sp>
      <p:sp>
        <p:nvSpPr>
          <p:cNvPr id="14" name="Rectangle: Rounded Corners 13">
            <a:extLst>
              <a:ext uri="{FF2B5EF4-FFF2-40B4-BE49-F238E27FC236}">
                <a16:creationId xmlns:a16="http://schemas.microsoft.com/office/drawing/2014/main" id="{76C8BDCA-5902-BE19-5C10-709E971BDBCB}"/>
              </a:ext>
            </a:extLst>
          </p:cNvPr>
          <p:cNvSpPr/>
          <p:nvPr/>
        </p:nvSpPr>
        <p:spPr>
          <a:xfrm>
            <a:off x="659372" y="3926447"/>
            <a:ext cx="995256" cy="539134"/>
          </a:xfrm>
          <a:prstGeom prst="roundRect">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a:t>Top</a:t>
            </a:r>
            <a:endParaRPr lang="en-US" sz="1600" b="1" dirty="0"/>
          </a:p>
          <a:p>
            <a:pPr algn="ctr"/>
            <a:r>
              <a:rPr lang="en-US" sz="1600" b="1" dirty="0"/>
              <a:t>Selling</a:t>
            </a:r>
          </a:p>
        </p:txBody>
      </p:sp>
      <p:sp>
        <p:nvSpPr>
          <p:cNvPr id="15" name="Rectangle: Rounded Corners 14">
            <a:extLst>
              <a:ext uri="{FF2B5EF4-FFF2-40B4-BE49-F238E27FC236}">
                <a16:creationId xmlns:a16="http://schemas.microsoft.com/office/drawing/2014/main" id="{C9ECF3F4-CFAD-D0A1-D126-7EDDC6E5E279}"/>
              </a:ext>
            </a:extLst>
          </p:cNvPr>
          <p:cNvSpPr/>
          <p:nvPr/>
        </p:nvSpPr>
        <p:spPr>
          <a:xfrm>
            <a:off x="659372" y="4739247"/>
            <a:ext cx="995256" cy="501034"/>
          </a:xfrm>
          <a:prstGeom prst="roundRect">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New</a:t>
            </a:r>
          </a:p>
          <a:p>
            <a:pPr algn="ctr"/>
            <a:r>
              <a:rPr lang="en-US" sz="1600" b="1" dirty="0"/>
              <a:t>Arrivals</a:t>
            </a:r>
          </a:p>
        </p:txBody>
      </p:sp>
      <p:sp>
        <p:nvSpPr>
          <p:cNvPr id="16" name="Rectangle: Rounded Corners 15">
            <a:extLst>
              <a:ext uri="{FF2B5EF4-FFF2-40B4-BE49-F238E27FC236}">
                <a16:creationId xmlns:a16="http://schemas.microsoft.com/office/drawing/2014/main" id="{F9B563B8-072A-1782-0894-CBD9294BD1F6}"/>
              </a:ext>
            </a:extLst>
          </p:cNvPr>
          <p:cNvSpPr/>
          <p:nvPr/>
        </p:nvSpPr>
        <p:spPr>
          <a:xfrm>
            <a:off x="646672" y="5488547"/>
            <a:ext cx="1287356" cy="310534"/>
          </a:xfrm>
          <a:prstGeom prst="roundRect">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Categories</a:t>
            </a:r>
          </a:p>
        </p:txBody>
      </p:sp>
      <p:sp>
        <p:nvSpPr>
          <p:cNvPr id="17" name="Rectangle: Rounded Corners 16">
            <a:extLst>
              <a:ext uri="{FF2B5EF4-FFF2-40B4-BE49-F238E27FC236}">
                <a16:creationId xmlns:a16="http://schemas.microsoft.com/office/drawing/2014/main" id="{AC63473B-00A8-5B57-E1FB-C6B68B65F772}"/>
              </a:ext>
            </a:extLst>
          </p:cNvPr>
          <p:cNvSpPr/>
          <p:nvPr/>
        </p:nvSpPr>
        <p:spPr>
          <a:xfrm>
            <a:off x="646672" y="6072747"/>
            <a:ext cx="1287356" cy="297834"/>
          </a:xfrm>
          <a:prstGeom prst="roundRect">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Complaint</a:t>
            </a:r>
          </a:p>
        </p:txBody>
      </p:sp>
      <p:sp>
        <p:nvSpPr>
          <p:cNvPr id="18" name="Rectangle: Rounded Corners 17">
            <a:extLst>
              <a:ext uri="{FF2B5EF4-FFF2-40B4-BE49-F238E27FC236}">
                <a16:creationId xmlns:a16="http://schemas.microsoft.com/office/drawing/2014/main" id="{B8589E38-A302-A5E7-81A1-780A37FAFC55}"/>
              </a:ext>
            </a:extLst>
          </p:cNvPr>
          <p:cNvSpPr/>
          <p:nvPr/>
        </p:nvSpPr>
        <p:spPr>
          <a:xfrm>
            <a:off x="2056372" y="4040747"/>
            <a:ext cx="1261956" cy="297834"/>
          </a:xfrm>
          <a:prstGeom prst="roundRect">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Category 1</a:t>
            </a:r>
          </a:p>
        </p:txBody>
      </p:sp>
      <p:sp>
        <p:nvSpPr>
          <p:cNvPr id="20" name="Rectangle: Rounded Corners 19">
            <a:extLst>
              <a:ext uri="{FF2B5EF4-FFF2-40B4-BE49-F238E27FC236}">
                <a16:creationId xmlns:a16="http://schemas.microsoft.com/office/drawing/2014/main" id="{EFE2C675-DBB8-8EE2-D04F-4A2A6F93D329}"/>
              </a:ext>
            </a:extLst>
          </p:cNvPr>
          <p:cNvSpPr/>
          <p:nvPr/>
        </p:nvSpPr>
        <p:spPr>
          <a:xfrm>
            <a:off x="2056372" y="4751947"/>
            <a:ext cx="1261956" cy="297834"/>
          </a:xfrm>
          <a:prstGeom prst="roundRect">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Category 2</a:t>
            </a:r>
            <a:endParaRPr lang="en-US" dirty="0"/>
          </a:p>
        </p:txBody>
      </p:sp>
      <p:sp>
        <p:nvSpPr>
          <p:cNvPr id="21" name="Rectangle: Rounded Corners 20">
            <a:extLst>
              <a:ext uri="{FF2B5EF4-FFF2-40B4-BE49-F238E27FC236}">
                <a16:creationId xmlns:a16="http://schemas.microsoft.com/office/drawing/2014/main" id="{A13EAFC6-D1F5-80A5-9BA8-38626D8BB8D9}"/>
              </a:ext>
            </a:extLst>
          </p:cNvPr>
          <p:cNvSpPr/>
          <p:nvPr/>
        </p:nvSpPr>
        <p:spPr>
          <a:xfrm>
            <a:off x="2056372" y="5412347"/>
            <a:ext cx="1261956" cy="297834"/>
          </a:xfrm>
          <a:prstGeom prst="roundRect">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Category 3</a:t>
            </a:r>
          </a:p>
        </p:txBody>
      </p:sp>
      <p:sp>
        <p:nvSpPr>
          <p:cNvPr id="22" name="Rectangle: Rounded Corners 21">
            <a:extLst>
              <a:ext uri="{FF2B5EF4-FFF2-40B4-BE49-F238E27FC236}">
                <a16:creationId xmlns:a16="http://schemas.microsoft.com/office/drawing/2014/main" id="{73362C97-8244-9267-56DE-3766841F5139}"/>
              </a:ext>
            </a:extLst>
          </p:cNvPr>
          <p:cNvSpPr/>
          <p:nvPr/>
        </p:nvSpPr>
        <p:spPr>
          <a:xfrm>
            <a:off x="2056372" y="6072747"/>
            <a:ext cx="1261956" cy="297834"/>
          </a:xfrm>
          <a:prstGeom prst="roundRect">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Category 4</a:t>
            </a:r>
          </a:p>
        </p:txBody>
      </p:sp>
      <p:sp>
        <p:nvSpPr>
          <p:cNvPr id="23" name="Rectangle: Rounded Corners 22">
            <a:extLst>
              <a:ext uri="{FF2B5EF4-FFF2-40B4-BE49-F238E27FC236}">
                <a16:creationId xmlns:a16="http://schemas.microsoft.com/office/drawing/2014/main" id="{AE419EA5-1A3C-A7F1-B67A-CE4671E025BE}"/>
              </a:ext>
            </a:extLst>
          </p:cNvPr>
          <p:cNvSpPr/>
          <p:nvPr/>
        </p:nvSpPr>
        <p:spPr>
          <a:xfrm>
            <a:off x="3770872" y="3939147"/>
            <a:ext cx="1134956" cy="539134"/>
          </a:xfrm>
          <a:prstGeom prst="roundRect">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View</a:t>
            </a:r>
          </a:p>
          <a:p>
            <a:pPr algn="ctr"/>
            <a:r>
              <a:rPr lang="en-US" sz="1600" b="1" dirty="0"/>
              <a:t>Cart</a:t>
            </a:r>
          </a:p>
        </p:txBody>
      </p:sp>
      <p:sp>
        <p:nvSpPr>
          <p:cNvPr id="24" name="Rectangle: Rounded Corners 23">
            <a:extLst>
              <a:ext uri="{FF2B5EF4-FFF2-40B4-BE49-F238E27FC236}">
                <a16:creationId xmlns:a16="http://schemas.microsoft.com/office/drawing/2014/main" id="{C782D223-899E-11D4-0B95-A07AA030A242}"/>
              </a:ext>
            </a:extLst>
          </p:cNvPr>
          <p:cNvSpPr/>
          <p:nvPr/>
        </p:nvSpPr>
        <p:spPr>
          <a:xfrm>
            <a:off x="3758172" y="4828147"/>
            <a:ext cx="1134956" cy="564534"/>
          </a:xfrm>
          <a:prstGeom prst="roundRect">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Add to Cart</a:t>
            </a:r>
          </a:p>
        </p:txBody>
      </p:sp>
      <p:sp>
        <p:nvSpPr>
          <p:cNvPr id="25" name="Rectangle: Rounded Corners 24">
            <a:extLst>
              <a:ext uri="{FF2B5EF4-FFF2-40B4-BE49-F238E27FC236}">
                <a16:creationId xmlns:a16="http://schemas.microsoft.com/office/drawing/2014/main" id="{424CAE25-9214-0AB3-E8D6-F4EF1D0C2E05}"/>
              </a:ext>
            </a:extLst>
          </p:cNvPr>
          <p:cNvSpPr/>
          <p:nvPr/>
        </p:nvSpPr>
        <p:spPr>
          <a:xfrm>
            <a:off x="3758172" y="5780647"/>
            <a:ext cx="1160356" cy="589934"/>
          </a:xfrm>
          <a:prstGeom prst="roundRect">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Add to Watchlist</a:t>
            </a:r>
          </a:p>
        </p:txBody>
      </p:sp>
      <p:sp>
        <p:nvSpPr>
          <p:cNvPr id="7" name="Rectangle: Rounded Corners 6">
            <a:extLst>
              <a:ext uri="{FF2B5EF4-FFF2-40B4-BE49-F238E27FC236}">
                <a16:creationId xmlns:a16="http://schemas.microsoft.com/office/drawing/2014/main" id="{92C7A8D4-13F3-AFC1-0241-230C8DB823B7}"/>
              </a:ext>
            </a:extLst>
          </p:cNvPr>
          <p:cNvSpPr/>
          <p:nvPr/>
        </p:nvSpPr>
        <p:spPr>
          <a:xfrm>
            <a:off x="5129772" y="3939147"/>
            <a:ext cx="1134956" cy="539134"/>
          </a:xfrm>
          <a:prstGeom prst="roundRect">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Remove</a:t>
            </a:r>
          </a:p>
          <a:p>
            <a:pPr algn="ctr"/>
            <a:r>
              <a:rPr lang="en-US" sz="1600" b="1" dirty="0"/>
              <a:t>Item</a:t>
            </a:r>
          </a:p>
        </p:txBody>
      </p:sp>
      <p:sp>
        <p:nvSpPr>
          <p:cNvPr id="9" name="Rectangle: Rounded Corners 8">
            <a:extLst>
              <a:ext uri="{FF2B5EF4-FFF2-40B4-BE49-F238E27FC236}">
                <a16:creationId xmlns:a16="http://schemas.microsoft.com/office/drawing/2014/main" id="{BB04D0AF-ABB0-5EEE-B735-3AD7B0ABAF3E}"/>
              </a:ext>
            </a:extLst>
          </p:cNvPr>
          <p:cNvSpPr/>
          <p:nvPr/>
        </p:nvSpPr>
        <p:spPr>
          <a:xfrm>
            <a:off x="5129772" y="4828147"/>
            <a:ext cx="1134956" cy="539134"/>
          </a:xfrm>
          <a:prstGeom prst="roundRect">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Update</a:t>
            </a:r>
          </a:p>
          <a:p>
            <a:pPr algn="ctr"/>
            <a:r>
              <a:rPr lang="en-US" sz="1600" b="1" dirty="0"/>
              <a:t>Cart</a:t>
            </a:r>
          </a:p>
        </p:txBody>
      </p:sp>
      <p:sp>
        <p:nvSpPr>
          <p:cNvPr id="19" name="Rectangle: Rounded Corners 18">
            <a:extLst>
              <a:ext uri="{FF2B5EF4-FFF2-40B4-BE49-F238E27FC236}">
                <a16:creationId xmlns:a16="http://schemas.microsoft.com/office/drawing/2014/main" id="{76F9DC7B-D3F5-BA19-C9D9-CC76E2DA5EA5}"/>
              </a:ext>
            </a:extLst>
          </p:cNvPr>
          <p:cNvSpPr/>
          <p:nvPr/>
        </p:nvSpPr>
        <p:spPr>
          <a:xfrm>
            <a:off x="5053572" y="5755247"/>
            <a:ext cx="1338156" cy="589934"/>
          </a:xfrm>
          <a:prstGeom prst="roundRect">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Check out</a:t>
            </a:r>
            <a:endParaRPr lang="en-US"/>
          </a:p>
          <a:p>
            <a:pPr algn="ctr"/>
            <a:r>
              <a:rPr lang="en-US" sz="1600" b="1" dirty="0"/>
              <a:t>&amp; Order</a:t>
            </a:r>
          </a:p>
        </p:txBody>
      </p:sp>
      <p:cxnSp>
        <p:nvCxnSpPr>
          <p:cNvPr id="26" name="Straight Arrow Connector 25">
            <a:extLst>
              <a:ext uri="{FF2B5EF4-FFF2-40B4-BE49-F238E27FC236}">
                <a16:creationId xmlns:a16="http://schemas.microsoft.com/office/drawing/2014/main" id="{18D7C306-0516-819E-B7BC-A8E3367D4326}"/>
              </a:ext>
            </a:extLst>
          </p:cNvPr>
          <p:cNvCxnSpPr/>
          <p:nvPr/>
        </p:nvCxnSpPr>
        <p:spPr>
          <a:xfrm flipH="1">
            <a:off x="1187030" y="3690112"/>
            <a:ext cx="9072" cy="23592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0F325F6E-EF3C-8724-DA4E-C9498A28EFEA}"/>
              </a:ext>
            </a:extLst>
          </p:cNvPr>
          <p:cNvCxnSpPr>
            <a:cxnSpLocks/>
          </p:cNvCxnSpPr>
          <p:nvPr/>
        </p:nvCxnSpPr>
        <p:spPr>
          <a:xfrm flipH="1">
            <a:off x="1148930" y="4502911"/>
            <a:ext cx="9072" cy="23592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E3A31834-B152-6AA3-D9CE-87E34F0E6D52}"/>
              </a:ext>
            </a:extLst>
          </p:cNvPr>
          <p:cNvCxnSpPr>
            <a:cxnSpLocks/>
          </p:cNvCxnSpPr>
          <p:nvPr/>
        </p:nvCxnSpPr>
        <p:spPr>
          <a:xfrm flipH="1">
            <a:off x="1161630" y="5252210"/>
            <a:ext cx="9072" cy="23592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30019AB9-B249-E61A-F651-213DC513F300}"/>
              </a:ext>
            </a:extLst>
          </p:cNvPr>
          <p:cNvCxnSpPr>
            <a:cxnSpLocks/>
          </p:cNvCxnSpPr>
          <p:nvPr/>
        </p:nvCxnSpPr>
        <p:spPr>
          <a:xfrm flipH="1">
            <a:off x="1161630" y="5836409"/>
            <a:ext cx="9072" cy="23592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4776FC3E-B7D9-D214-6586-351EC55E8042}"/>
              </a:ext>
            </a:extLst>
          </p:cNvPr>
          <p:cNvCxnSpPr>
            <a:cxnSpLocks/>
          </p:cNvCxnSpPr>
          <p:nvPr/>
        </p:nvCxnSpPr>
        <p:spPr>
          <a:xfrm flipH="1">
            <a:off x="2672930" y="3690111"/>
            <a:ext cx="9072" cy="35022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3B7AE1D-685D-68BA-EB9D-3FAC3DB919B5}"/>
              </a:ext>
            </a:extLst>
          </p:cNvPr>
          <p:cNvCxnSpPr>
            <a:cxnSpLocks/>
          </p:cNvCxnSpPr>
          <p:nvPr/>
        </p:nvCxnSpPr>
        <p:spPr>
          <a:xfrm flipH="1">
            <a:off x="2672930" y="4388610"/>
            <a:ext cx="9072" cy="35022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259A5224-3EF0-E102-89E4-4E1A8545F942}"/>
              </a:ext>
            </a:extLst>
          </p:cNvPr>
          <p:cNvCxnSpPr>
            <a:cxnSpLocks/>
          </p:cNvCxnSpPr>
          <p:nvPr/>
        </p:nvCxnSpPr>
        <p:spPr>
          <a:xfrm flipH="1">
            <a:off x="2672930" y="5074410"/>
            <a:ext cx="9072" cy="35022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A2B3960A-90DE-2320-8633-F42BCC79BC14}"/>
              </a:ext>
            </a:extLst>
          </p:cNvPr>
          <p:cNvCxnSpPr>
            <a:cxnSpLocks/>
          </p:cNvCxnSpPr>
          <p:nvPr/>
        </p:nvCxnSpPr>
        <p:spPr>
          <a:xfrm flipH="1">
            <a:off x="2672930" y="5734810"/>
            <a:ext cx="9072" cy="35022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E718567C-2C61-8468-263A-911D736E4BEE}"/>
              </a:ext>
            </a:extLst>
          </p:cNvPr>
          <p:cNvCxnSpPr>
            <a:cxnSpLocks/>
          </p:cNvCxnSpPr>
          <p:nvPr/>
        </p:nvCxnSpPr>
        <p:spPr>
          <a:xfrm flipH="1">
            <a:off x="4323930" y="3702812"/>
            <a:ext cx="9072" cy="23592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FF40837D-300D-F7AA-D96A-3AD9EE7E2723}"/>
              </a:ext>
            </a:extLst>
          </p:cNvPr>
          <p:cNvCxnSpPr>
            <a:cxnSpLocks/>
          </p:cNvCxnSpPr>
          <p:nvPr/>
        </p:nvCxnSpPr>
        <p:spPr>
          <a:xfrm flipH="1">
            <a:off x="4298530" y="4566412"/>
            <a:ext cx="9072" cy="23592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992BF5A7-F1BF-A169-EFD3-FDF528F5C0DF}"/>
              </a:ext>
            </a:extLst>
          </p:cNvPr>
          <p:cNvCxnSpPr>
            <a:cxnSpLocks/>
          </p:cNvCxnSpPr>
          <p:nvPr/>
        </p:nvCxnSpPr>
        <p:spPr>
          <a:xfrm flipH="1">
            <a:off x="4298530" y="5480811"/>
            <a:ext cx="9072" cy="23592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E5C82552-0577-4E7A-9A5C-45962077C44A}"/>
              </a:ext>
            </a:extLst>
          </p:cNvPr>
          <p:cNvCxnSpPr>
            <a:cxnSpLocks/>
          </p:cNvCxnSpPr>
          <p:nvPr/>
        </p:nvCxnSpPr>
        <p:spPr>
          <a:xfrm flipH="1">
            <a:off x="5682830" y="3702812"/>
            <a:ext cx="9072" cy="23592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1D9E2622-1E8B-16B5-ED3F-9F9BBBBD3DBB}"/>
              </a:ext>
            </a:extLst>
          </p:cNvPr>
          <p:cNvCxnSpPr>
            <a:cxnSpLocks/>
          </p:cNvCxnSpPr>
          <p:nvPr/>
        </p:nvCxnSpPr>
        <p:spPr>
          <a:xfrm flipH="1">
            <a:off x="5682830" y="4566412"/>
            <a:ext cx="9072" cy="23592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7E34DCEB-D3E6-C7DC-3AFA-F99FDA46CCCC}"/>
              </a:ext>
            </a:extLst>
          </p:cNvPr>
          <p:cNvCxnSpPr>
            <a:cxnSpLocks/>
          </p:cNvCxnSpPr>
          <p:nvPr/>
        </p:nvCxnSpPr>
        <p:spPr>
          <a:xfrm flipH="1">
            <a:off x="5682830" y="5480812"/>
            <a:ext cx="9072" cy="23592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3E77DA4B-3D26-CA23-834A-8D650DD8A513}"/>
              </a:ext>
            </a:extLst>
          </p:cNvPr>
          <p:cNvSpPr/>
          <p:nvPr/>
        </p:nvSpPr>
        <p:spPr>
          <a:xfrm>
            <a:off x="8140955" y="3169157"/>
            <a:ext cx="3603106" cy="34632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3E1DD878-61EF-5C7C-F23B-95B4771F605C}"/>
              </a:ext>
            </a:extLst>
          </p:cNvPr>
          <p:cNvSpPr/>
          <p:nvPr/>
        </p:nvSpPr>
        <p:spPr>
          <a:xfrm>
            <a:off x="8368272" y="4002647"/>
            <a:ext cx="1579456" cy="551834"/>
          </a:xfrm>
          <a:prstGeom prst="roundRect">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Add  Products</a:t>
            </a:r>
          </a:p>
        </p:txBody>
      </p:sp>
      <p:sp>
        <p:nvSpPr>
          <p:cNvPr id="43" name="Rectangle: Rounded Corners 42">
            <a:extLst>
              <a:ext uri="{FF2B5EF4-FFF2-40B4-BE49-F238E27FC236}">
                <a16:creationId xmlns:a16="http://schemas.microsoft.com/office/drawing/2014/main" id="{E568E390-D677-6B7F-5314-E3D4445ADA2A}"/>
              </a:ext>
            </a:extLst>
          </p:cNvPr>
          <p:cNvSpPr/>
          <p:nvPr/>
        </p:nvSpPr>
        <p:spPr>
          <a:xfrm>
            <a:off x="9092172" y="3202547"/>
            <a:ext cx="1706456" cy="602634"/>
          </a:xfrm>
          <a:prstGeom prst="roundRect">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Sanity Studio</a:t>
            </a:r>
          </a:p>
        </p:txBody>
      </p:sp>
      <p:sp>
        <p:nvSpPr>
          <p:cNvPr id="44" name="Rectangle: Rounded Corners 43">
            <a:extLst>
              <a:ext uri="{FF2B5EF4-FFF2-40B4-BE49-F238E27FC236}">
                <a16:creationId xmlns:a16="http://schemas.microsoft.com/office/drawing/2014/main" id="{7A7DC2FE-BF4B-19C7-8691-8023C3257367}"/>
              </a:ext>
            </a:extLst>
          </p:cNvPr>
          <p:cNvSpPr/>
          <p:nvPr/>
        </p:nvSpPr>
        <p:spPr>
          <a:xfrm>
            <a:off x="10209772" y="4028047"/>
            <a:ext cx="1401656" cy="564534"/>
          </a:xfrm>
          <a:prstGeom prst="roundRect">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Remove  Products</a:t>
            </a:r>
          </a:p>
        </p:txBody>
      </p:sp>
      <p:sp>
        <p:nvSpPr>
          <p:cNvPr id="45" name="Rectangle: Rounded Corners 44">
            <a:extLst>
              <a:ext uri="{FF2B5EF4-FFF2-40B4-BE49-F238E27FC236}">
                <a16:creationId xmlns:a16="http://schemas.microsoft.com/office/drawing/2014/main" id="{B9C1AA0A-B8BA-C380-7D0D-501B7489F251}"/>
              </a:ext>
            </a:extLst>
          </p:cNvPr>
          <p:cNvSpPr/>
          <p:nvPr/>
        </p:nvSpPr>
        <p:spPr>
          <a:xfrm>
            <a:off x="8368272" y="4828147"/>
            <a:ext cx="1579456" cy="551834"/>
          </a:xfrm>
          <a:prstGeom prst="roundRect">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Manage Category</a:t>
            </a:r>
          </a:p>
        </p:txBody>
      </p:sp>
      <p:sp>
        <p:nvSpPr>
          <p:cNvPr id="46" name="Rectangle: Rounded Corners 45">
            <a:extLst>
              <a:ext uri="{FF2B5EF4-FFF2-40B4-BE49-F238E27FC236}">
                <a16:creationId xmlns:a16="http://schemas.microsoft.com/office/drawing/2014/main" id="{6AB97BF9-2472-BB66-63D8-DEAF833B6416}"/>
              </a:ext>
            </a:extLst>
          </p:cNvPr>
          <p:cNvSpPr/>
          <p:nvPr/>
        </p:nvSpPr>
        <p:spPr>
          <a:xfrm>
            <a:off x="10209772" y="4802747"/>
            <a:ext cx="1401656" cy="589934"/>
          </a:xfrm>
          <a:prstGeom prst="roundRect">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Accept Orders</a:t>
            </a:r>
          </a:p>
        </p:txBody>
      </p:sp>
      <p:sp>
        <p:nvSpPr>
          <p:cNvPr id="47" name="Rectangle: Rounded Corners 46">
            <a:extLst>
              <a:ext uri="{FF2B5EF4-FFF2-40B4-BE49-F238E27FC236}">
                <a16:creationId xmlns:a16="http://schemas.microsoft.com/office/drawing/2014/main" id="{A08D97BD-D788-6D5E-27D2-C44DD7AF21CC}"/>
              </a:ext>
            </a:extLst>
          </p:cNvPr>
          <p:cNvSpPr/>
          <p:nvPr/>
        </p:nvSpPr>
        <p:spPr>
          <a:xfrm>
            <a:off x="8368272" y="5628247"/>
            <a:ext cx="1579456" cy="551834"/>
          </a:xfrm>
          <a:prstGeom prst="roundRect">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Cancel Orders</a:t>
            </a:r>
          </a:p>
        </p:txBody>
      </p:sp>
      <p:sp>
        <p:nvSpPr>
          <p:cNvPr id="48" name="Rectangle: Rounded Corners 47">
            <a:extLst>
              <a:ext uri="{FF2B5EF4-FFF2-40B4-BE49-F238E27FC236}">
                <a16:creationId xmlns:a16="http://schemas.microsoft.com/office/drawing/2014/main" id="{290BBB2E-EF70-BE87-D759-CDAE08F02B77}"/>
              </a:ext>
            </a:extLst>
          </p:cNvPr>
          <p:cNvSpPr/>
          <p:nvPr/>
        </p:nvSpPr>
        <p:spPr>
          <a:xfrm>
            <a:off x="10209772" y="5640947"/>
            <a:ext cx="1427056" cy="577234"/>
          </a:xfrm>
          <a:prstGeom prst="roundRect">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Update Stocks</a:t>
            </a:r>
          </a:p>
        </p:txBody>
      </p:sp>
    </p:spTree>
    <p:extLst>
      <p:ext uri="{BB962C8B-B14F-4D97-AF65-F5344CB8AC3E}">
        <p14:creationId xmlns:p14="http://schemas.microsoft.com/office/powerpoint/2010/main" val="970975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5A01C3-6818-95F4-3658-A0E9DF455E58}"/>
              </a:ext>
            </a:extLst>
          </p:cNvPr>
          <p:cNvSpPr>
            <a:spLocks noGrp="1"/>
          </p:cNvSpPr>
          <p:nvPr>
            <p:ph idx="1"/>
          </p:nvPr>
        </p:nvSpPr>
        <p:spPr>
          <a:xfrm>
            <a:off x="541149" y="1283185"/>
            <a:ext cx="11122617" cy="4299677"/>
          </a:xfrm>
        </p:spPr>
        <p:txBody>
          <a:bodyPr vert="horz" lIns="91440" tIns="45720" rIns="91440" bIns="45720" rtlCol="0" anchor="t">
            <a:noAutofit/>
          </a:bodyPr>
          <a:lstStyle/>
          <a:p>
            <a:pPr>
              <a:buNone/>
            </a:pPr>
            <a:r>
              <a:rPr lang="en-US" sz="4000"/>
              <a:t>   </a:t>
            </a:r>
            <a:r>
              <a:rPr lang="en-US" sz="4000" i="1">
                <a:latin typeface="Aptos Narrow"/>
              </a:rPr>
              <a:t>In this document I am going to describe the technical foundation of an E-commerce website and the Workflow, Client and Server and how the work lfow actually works and what are the core features in UI and What is Required for Server to Build an actually working Marketplace of General E-commerce Website,</a:t>
            </a:r>
          </a:p>
          <a:p>
            <a:pPr marL="0" indent="0">
              <a:buNone/>
            </a:pPr>
            <a:endParaRPr lang="en-US" sz="4000"/>
          </a:p>
        </p:txBody>
      </p:sp>
    </p:spTree>
    <p:extLst>
      <p:ext uri="{BB962C8B-B14F-4D97-AF65-F5344CB8AC3E}">
        <p14:creationId xmlns:p14="http://schemas.microsoft.com/office/powerpoint/2010/main" val="174551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7B4F-0766-7C42-9B0B-E6825D6B2888}"/>
              </a:ext>
            </a:extLst>
          </p:cNvPr>
          <p:cNvSpPr>
            <a:spLocks noGrp="1"/>
          </p:cNvSpPr>
          <p:nvPr>
            <p:ph type="title"/>
          </p:nvPr>
        </p:nvSpPr>
        <p:spPr>
          <a:xfrm>
            <a:off x="838200" y="1049633"/>
            <a:ext cx="10515600" cy="1325563"/>
          </a:xfrm>
        </p:spPr>
        <p:txBody>
          <a:bodyPr/>
          <a:lstStyle/>
          <a:p>
            <a:r>
              <a:rPr lang="en-US" b="1">
                <a:solidFill>
                  <a:srgbClr val="0070C0"/>
                </a:solidFill>
                <a:latin typeface="Aptos"/>
                <a:ea typeface="+mj-lt"/>
                <a:cs typeface="+mj-lt"/>
              </a:rPr>
              <a:t>Project Brief</a:t>
            </a:r>
            <a:endParaRPr lang="en-US">
              <a:solidFill>
                <a:srgbClr val="000000"/>
              </a:solidFill>
              <a:latin typeface="Aptos"/>
              <a:ea typeface="+mj-lt"/>
              <a:cs typeface="+mj-lt"/>
            </a:endParaRPr>
          </a:p>
        </p:txBody>
      </p:sp>
      <p:sp>
        <p:nvSpPr>
          <p:cNvPr id="3" name="Content Placeholder 2">
            <a:extLst>
              <a:ext uri="{FF2B5EF4-FFF2-40B4-BE49-F238E27FC236}">
                <a16:creationId xmlns:a16="http://schemas.microsoft.com/office/drawing/2014/main" id="{D4AB783B-A1F2-E962-D9EF-BF9A81F4879D}"/>
              </a:ext>
            </a:extLst>
          </p:cNvPr>
          <p:cNvSpPr>
            <a:spLocks noGrp="1"/>
          </p:cNvSpPr>
          <p:nvPr>
            <p:ph idx="1"/>
          </p:nvPr>
        </p:nvSpPr>
        <p:spPr>
          <a:xfrm>
            <a:off x="838200" y="2510134"/>
            <a:ext cx="10515600" cy="4351338"/>
          </a:xfrm>
        </p:spPr>
        <p:txBody>
          <a:bodyPr vert="horz" lIns="91440" tIns="45720" rIns="91440" bIns="45720" rtlCol="0" anchor="t">
            <a:normAutofit/>
          </a:bodyPr>
          <a:lstStyle/>
          <a:p>
            <a:pPr marL="0" indent="0">
              <a:buNone/>
            </a:pPr>
            <a:r>
              <a:rPr lang="en-US" sz="3600" i="1">
                <a:latin typeface="Aptos Narrow"/>
                <a:ea typeface="+mn-lt"/>
                <a:cs typeface="+mn-lt"/>
              </a:rPr>
              <a:t>This e-commerce project is designed to provide users with a comprehensive online shopping platform. It offers a wide variety of product categories and features roles for different types of users, ensuring a smooth and secure shopping experience.</a:t>
            </a:r>
            <a:endParaRPr lang="en-US" sz="3600" i="1">
              <a:latin typeface="Aptos Narrow"/>
            </a:endParaRPr>
          </a:p>
          <a:p>
            <a:pPr marL="0" indent="0">
              <a:buNone/>
            </a:pPr>
            <a:endParaRPr lang="en-US" sz="3600" i="1">
              <a:latin typeface="Aptos Narrow"/>
            </a:endParaRPr>
          </a:p>
        </p:txBody>
      </p:sp>
    </p:spTree>
    <p:extLst>
      <p:ext uri="{BB962C8B-B14F-4D97-AF65-F5344CB8AC3E}">
        <p14:creationId xmlns:p14="http://schemas.microsoft.com/office/powerpoint/2010/main" val="2731631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7B4F-0766-7C42-9B0B-E6825D6B2888}"/>
              </a:ext>
            </a:extLst>
          </p:cNvPr>
          <p:cNvSpPr>
            <a:spLocks noGrp="1"/>
          </p:cNvSpPr>
          <p:nvPr>
            <p:ph type="title"/>
          </p:nvPr>
        </p:nvSpPr>
        <p:spPr>
          <a:xfrm>
            <a:off x="3769963" y="184311"/>
            <a:ext cx="4652075" cy="1325563"/>
          </a:xfrm>
        </p:spPr>
        <p:txBody>
          <a:bodyPr>
            <a:normAutofit/>
          </a:bodyPr>
          <a:lstStyle/>
          <a:p>
            <a:r>
              <a:rPr lang="en-US" sz="5400" b="1">
                <a:solidFill>
                  <a:srgbClr val="0070C0"/>
                </a:solidFill>
                <a:latin typeface="Aptos"/>
                <a:ea typeface="+mj-lt"/>
                <a:cs typeface="+mj-lt"/>
              </a:rPr>
              <a:t>Tech Stack</a:t>
            </a:r>
          </a:p>
        </p:txBody>
      </p:sp>
      <p:sp>
        <p:nvSpPr>
          <p:cNvPr id="3" name="Content Placeholder 2">
            <a:extLst>
              <a:ext uri="{FF2B5EF4-FFF2-40B4-BE49-F238E27FC236}">
                <a16:creationId xmlns:a16="http://schemas.microsoft.com/office/drawing/2014/main" id="{D4AB783B-A1F2-E962-D9EF-BF9A81F4879D}"/>
              </a:ext>
            </a:extLst>
          </p:cNvPr>
          <p:cNvSpPr>
            <a:spLocks noGrp="1"/>
          </p:cNvSpPr>
          <p:nvPr>
            <p:ph idx="1"/>
          </p:nvPr>
        </p:nvSpPr>
        <p:spPr>
          <a:xfrm>
            <a:off x="541149" y="2200168"/>
            <a:ext cx="5272006" cy="3356864"/>
          </a:xfrm>
        </p:spPr>
        <p:txBody>
          <a:bodyPr vert="horz" lIns="91440" tIns="45720" rIns="91440" bIns="45720" rtlCol="0" anchor="t">
            <a:normAutofit/>
          </a:bodyPr>
          <a:lstStyle/>
          <a:p>
            <a:pPr marL="0" indent="0">
              <a:buNone/>
            </a:pPr>
            <a:r>
              <a:rPr lang="en-US" sz="4000" b="1"/>
              <a:t>Client</a:t>
            </a:r>
          </a:p>
          <a:p>
            <a:pPr marL="0" indent="0">
              <a:buNone/>
            </a:pPr>
            <a:r>
              <a:rPr lang="en-US" sz="3200" b="1" err="1">
                <a:solidFill>
                  <a:schemeClr val="accent6">
                    <a:lumMod val="76000"/>
                  </a:schemeClr>
                </a:solidFill>
                <a:latin typeface="Aptos" panose="020B0004020202020204"/>
              </a:rPr>
              <a:t>Nextjs</a:t>
            </a:r>
            <a:r>
              <a:rPr lang="en-US" sz="3200" b="1">
                <a:solidFill>
                  <a:schemeClr val="accent6">
                    <a:lumMod val="76000"/>
                  </a:schemeClr>
                </a:solidFill>
                <a:latin typeface="Aptos" panose="020B0004020202020204"/>
              </a:rPr>
              <a:t>, React, Tailwind</a:t>
            </a:r>
          </a:p>
          <a:p>
            <a:pPr marL="0" indent="0">
              <a:buNone/>
            </a:pPr>
            <a:endParaRPr lang="en-US" sz="3200" b="1">
              <a:solidFill>
                <a:schemeClr val="accent6">
                  <a:lumMod val="76000"/>
                </a:schemeClr>
              </a:solidFill>
              <a:latin typeface="Aptos" panose="020B0004020202020204"/>
            </a:endParaRPr>
          </a:p>
          <a:p>
            <a:pPr marL="0" indent="0">
              <a:buNone/>
            </a:pPr>
            <a:r>
              <a:rPr lang="en-US" sz="4000" b="1">
                <a:solidFill>
                  <a:srgbClr val="000000"/>
                </a:solidFill>
                <a:latin typeface="Aptos"/>
              </a:rPr>
              <a:t>Server</a:t>
            </a:r>
          </a:p>
          <a:p>
            <a:pPr marL="0" indent="0">
              <a:buNone/>
            </a:pPr>
            <a:r>
              <a:rPr lang="en-US" sz="3200" b="1" err="1">
                <a:solidFill>
                  <a:schemeClr val="accent6">
                    <a:lumMod val="76000"/>
                  </a:schemeClr>
                </a:solidFill>
                <a:latin typeface="Aptos"/>
              </a:rPr>
              <a:t>Nextjs</a:t>
            </a:r>
            <a:r>
              <a:rPr lang="en-US" sz="3200" b="1">
                <a:solidFill>
                  <a:schemeClr val="accent6">
                    <a:lumMod val="76000"/>
                  </a:schemeClr>
                </a:solidFill>
                <a:latin typeface="Aptos"/>
              </a:rPr>
              <a:t>, React, Sanity</a:t>
            </a:r>
            <a:endParaRPr lang="en-US" sz="3200">
              <a:solidFill>
                <a:schemeClr val="accent6">
                  <a:lumMod val="76000"/>
                </a:schemeClr>
              </a:solidFill>
              <a:latin typeface="Aptos"/>
            </a:endParaRPr>
          </a:p>
          <a:p>
            <a:pPr marL="0" indent="0">
              <a:buNone/>
            </a:pPr>
            <a:endParaRPr lang="en-US" sz="3200" b="1">
              <a:solidFill>
                <a:schemeClr val="accent6">
                  <a:lumMod val="76000"/>
                </a:schemeClr>
              </a:solidFill>
              <a:latin typeface="Aptos"/>
            </a:endParaRPr>
          </a:p>
          <a:p>
            <a:pPr marL="0" indent="0">
              <a:buNone/>
            </a:pPr>
            <a:endParaRPr lang="en-US" sz="3600" i="1">
              <a:solidFill>
                <a:srgbClr val="000000"/>
              </a:solidFill>
              <a:latin typeface="Aptos Narrow"/>
            </a:endParaRPr>
          </a:p>
        </p:txBody>
      </p:sp>
      <p:sp>
        <p:nvSpPr>
          <p:cNvPr id="5" name="Content Placeholder 2">
            <a:extLst>
              <a:ext uri="{FF2B5EF4-FFF2-40B4-BE49-F238E27FC236}">
                <a16:creationId xmlns:a16="http://schemas.microsoft.com/office/drawing/2014/main" id="{63222ADD-52FB-93A5-42E9-D1E43D18B8D4}"/>
              </a:ext>
            </a:extLst>
          </p:cNvPr>
          <p:cNvSpPr txBox="1">
            <a:spLocks/>
          </p:cNvSpPr>
          <p:nvPr/>
        </p:nvSpPr>
        <p:spPr>
          <a:xfrm>
            <a:off x="5810573" y="2277660"/>
            <a:ext cx="5762785" cy="3201880"/>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b="1"/>
              <a:t>Shipment/Order Tracking</a:t>
            </a:r>
          </a:p>
          <a:p>
            <a:pPr marL="0" indent="0">
              <a:buFont typeface="Arial" panose="020B0604020202020204" pitchFamily="34" charset="0"/>
              <a:buNone/>
            </a:pPr>
            <a:r>
              <a:rPr lang="en-US" sz="3200" b="1">
                <a:solidFill>
                  <a:schemeClr val="accent6">
                    <a:lumMod val="76000"/>
                  </a:schemeClr>
                </a:solidFill>
                <a:latin typeface="Aptos" panose="020B0004020202020204"/>
              </a:rPr>
              <a:t>ShipEngine</a:t>
            </a:r>
          </a:p>
          <a:p>
            <a:pPr marL="0" indent="0">
              <a:buNone/>
            </a:pPr>
            <a:endParaRPr lang="en-US" sz="3200" b="1">
              <a:solidFill>
                <a:schemeClr val="accent6">
                  <a:lumMod val="76000"/>
                </a:schemeClr>
              </a:solidFill>
              <a:latin typeface="Aptos" panose="020B0004020202020204"/>
            </a:endParaRPr>
          </a:p>
          <a:p>
            <a:pPr marL="0" indent="0">
              <a:buNone/>
            </a:pPr>
            <a:r>
              <a:rPr lang="en-US" sz="4000" b="1">
                <a:solidFill>
                  <a:srgbClr val="000000"/>
                </a:solidFill>
                <a:latin typeface="Aptos"/>
              </a:rPr>
              <a:t>Payment Gateway</a:t>
            </a:r>
          </a:p>
          <a:p>
            <a:pPr marL="0" indent="0">
              <a:buFont typeface="Arial" panose="020B0604020202020204" pitchFamily="34" charset="0"/>
              <a:buNone/>
            </a:pPr>
            <a:r>
              <a:rPr lang="en-US" sz="3200" b="1">
                <a:solidFill>
                  <a:schemeClr val="accent6">
                    <a:lumMod val="76000"/>
                  </a:schemeClr>
                </a:solidFill>
                <a:latin typeface="Aptos"/>
              </a:rPr>
              <a:t>Strapi</a:t>
            </a:r>
          </a:p>
          <a:p>
            <a:pPr marL="0" indent="0">
              <a:buFont typeface="Arial" panose="020B0604020202020204" pitchFamily="34" charset="0"/>
              <a:buNone/>
            </a:pPr>
            <a:endParaRPr lang="en-US" sz="3200" b="1">
              <a:solidFill>
                <a:schemeClr val="accent6">
                  <a:lumMod val="76000"/>
                </a:schemeClr>
              </a:solidFill>
              <a:latin typeface="Aptos"/>
            </a:endParaRPr>
          </a:p>
          <a:p>
            <a:pPr marL="0" indent="0">
              <a:buFont typeface="Arial" panose="020B0604020202020204" pitchFamily="34" charset="0"/>
              <a:buNone/>
            </a:pPr>
            <a:endParaRPr lang="en-US" sz="3600" i="1">
              <a:solidFill>
                <a:srgbClr val="000000"/>
              </a:solidFill>
              <a:latin typeface="Aptos Narrow"/>
            </a:endParaRPr>
          </a:p>
        </p:txBody>
      </p:sp>
    </p:spTree>
    <p:extLst>
      <p:ext uri="{BB962C8B-B14F-4D97-AF65-F5344CB8AC3E}">
        <p14:creationId xmlns:p14="http://schemas.microsoft.com/office/powerpoint/2010/main" val="1781688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0FE0F-0688-32F4-8B86-C22E59947FFB}"/>
              </a:ext>
            </a:extLst>
          </p:cNvPr>
          <p:cNvSpPr>
            <a:spLocks noGrp="1"/>
          </p:cNvSpPr>
          <p:nvPr>
            <p:ph type="title"/>
          </p:nvPr>
        </p:nvSpPr>
        <p:spPr>
          <a:xfrm>
            <a:off x="1290234" y="752583"/>
            <a:ext cx="10515600" cy="1325563"/>
          </a:xfrm>
        </p:spPr>
        <p:txBody>
          <a:bodyPr>
            <a:normAutofit/>
          </a:bodyPr>
          <a:lstStyle/>
          <a:p>
            <a:r>
              <a:rPr lang="en-US" sz="4800">
                <a:solidFill>
                  <a:srgbClr val="0070C0"/>
                </a:solidFill>
              </a:rPr>
              <a:t>System Actors/Roles</a:t>
            </a:r>
          </a:p>
        </p:txBody>
      </p:sp>
      <p:sp>
        <p:nvSpPr>
          <p:cNvPr id="3" name="Content Placeholder 2">
            <a:extLst>
              <a:ext uri="{FF2B5EF4-FFF2-40B4-BE49-F238E27FC236}">
                <a16:creationId xmlns:a16="http://schemas.microsoft.com/office/drawing/2014/main" id="{B8E1EE1A-5FFF-D6DB-357F-D5B208BBD1BD}"/>
              </a:ext>
            </a:extLst>
          </p:cNvPr>
          <p:cNvSpPr>
            <a:spLocks noGrp="1"/>
          </p:cNvSpPr>
          <p:nvPr>
            <p:ph idx="1"/>
          </p:nvPr>
        </p:nvSpPr>
        <p:spPr>
          <a:xfrm>
            <a:off x="1290234" y="2471388"/>
            <a:ext cx="10515600" cy="3098560"/>
          </a:xfrm>
        </p:spPr>
        <p:txBody>
          <a:bodyPr vert="horz" lIns="91440" tIns="45720" rIns="91440" bIns="45720" rtlCol="0" anchor="t">
            <a:normAutofit/>
          </a:bodyPr>
          <a:lstStyle/>
          <a:p>
            <a:pPr marL="0" indent="0">
              <a:buNone/>
            </a:pPr>
            <a:r>
              <a:rPr lang="en-US" sz="4400"/>
              <a:t>This System has Three Actors:</a:t>
            </a:r>
          </a:p>
          <a:p>
            <a:pPr marL="571500" indent="-571500"/>
            <a:r>
              <a:rPr lang="en-US" sz="4000"/>
              <a:t>Admin</a:t>
            </a:r>
          </a:p>
          <a:p>
            <a:pPr marL="571500" indent="-571500"/>
            <a:r>
              <a:rPr lang="en-US" sz="4000"/>
              <a:t>Costumer</a:t>
            </a:r>
          </a:p>
          <a:p>
            <a:pPr marL="571500" indent="-571500"/>
            <a:r>
              <a:rPr lang="en-US" sz="4000"/>
              <a:t>Global User</a:t>
            </a:r>
          </a:p>
        </p:txBody>
      </p:sp>
    </p:spTree>
    <p:extLst>
      <p:ext uri="{BB962C8B-B14F-4D97-AF65-F5344CB8AC3E}">
        <p14:creationId xmlns:p14="http://schemas.microsoft.com/office/powerpoint/2010/main" val="410172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3A756-65BE-2E31-D06D-CFE0AB728B53}"/>
              </a:ext>
            </a:extLst>
          </p:cNvPr>
          <p:cNvSpPr>
            <a:spLocks noGrp="1"/>
          </p:cNvSpPr>
          <p:nvPr>
            <p:ph type="title"/>
          </p:nvPr>
        </p:nvSpPr>
        <p:spPr>
          <a:xfrm>
            <a:off x="709046" y="287633"/>
            <a:ext cx="10515600" cy="860613"/>
          </a:xfrm>
        </p:spPr>
        <p:txBody>
          <a:bodyPr>
            <a:normAutofit/>
          </a:bodyPr>
          <a:lstStyle/>
          <a:p>
            <a:r>
              <a:rPr lang="en-US" sz="4800">
                <a:solidFill>
                  <a:srgbClr val="0070C0"/>
                </a:solidFill>
              </a:rPr>
              <a:t>Admin</a:t>
            </a:r>
            <a:endParaRPr lang="en-US"/>
          </a:p>
        </p:txBody>
      </p:sp>
      <p:sp>
        <p:nvSpPr>
          <p:cNvPr id="3" name="Content Placeholder 2">
            <a:extLst>
              <a:ext uri="{FF2B5EF4-FFF2-40B4-BE49-F238E27FC236}">
                <a16:creationId xmlns:a16="http://schemas.microsoft.com/office/drawing/2014/main" id="{5C75A9CF-10E9-AADC-BD7C-865BC9373D28}"/>
              </a:ext>
            </a:extLst>
          </p:cNvPr>
          <p:cNvSpPr>
            <a:spLocks noGrp="1"/>
          </p:cNvSpPr>
          <p:nvPr>
            <p:ph idx="1"/>
          </p:nvPr>
        </p:nvSpPr>
        <p:spPr>
          <a:xfrm>
            <a:off x="876946" y="3013828"/>
            <a:ext cx="4355025" cy="3240627"/>
          </a:xfrm>
        </p:spPr>
        <p:txBody>
          <a:bodyPr vert="horz" lIns="91440" tIns="45720" rIns="91440" bIns="45720" rtlCol="0" anchor="t">
            <a:normAutofit/>
          </a:bodyPr>
          <a:lstStyle/>
          <a:p>
            <a:r>
              <a:rPr lang="en-US"/>
              <a:t>Add Category</a:t>
            </a:r>
          </a:p>
          <a:p>
            <a:r>
              <a:rPr lang="en-US"/>
              <a:t>Delet Category</a:t>
            </a:r>
          </a:p>
          <a:p>
            <a:r>
              <a:rPr lang="en-US"/>
              <a:t>Edit Category</a:t>
            </a:r>
          </a:p>
          <a:p>
            <a:r>
              <a:rPr lang="en-US"/>
              <a:t>Add Product</a:t>
            </a:r>
          </a:p>
          <a:p>
            <a:r>
              <a:rPr lang="en-US"/>
              <a:t>Modify Product</a:t>
            </a:r>
          </a:p>
          <a:p>
            <a:r>
              <a:rPr lang="en-US"/>
              <a:t>Delet Product</a:t>
            </a:r>
          </a:p>
        </p:txBody>
      </p:sp>
      <p:sp>
        <p:nvSpPr>
          <p:cNvPr id="5" name="Content Placeholder 2">
            <a:extLst>
              <a:ext uri="{FF2B5EF4-FFF2-40B4-BE49-F238E27FC236}">
                <a16:creationId xmlns:a16="http://schemas.microsoft.com/office/drawing/2014/main" id="{EBB03B3E-018D-EFBE-0D9A-F991CB8A7EFC}"/>
              </a:ext>
            </a:extLst>
          </p:cNvPr>
          <p:cNvSpPr txBox="1">
            <a:spLocks/>
          </p:cNvSpPr>
          <p:nvPr/>
        </p:nvSpPr>
        <p:spPr>
          <a:xfrm>
            <a:off x="6092125" y="3011245"/>
            <a:ext cx="4342110" cy="26465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Accept Orders</a:t>
            </a:r>
          </a:p>
          <a:p>
            <a:r>
              <a:rPr lang="en-US"/>
              <a:t>Read Complaints</a:t>
            </a:r>
          </a:p>
          <a:p>
            <a:r>
              <a:rPr lang="en-US"/>
              <a:t>View Costumers</a:t>
            </a:r>
          </a:p>
          <a:p>
            <a:r>
              <a:rPr lang="en-US"/>
              <a:t>Update Costumer Status</a:t>
            </a:r>
          </a:p>
        </p:txBody>
      </p:sp>
      <p:sp>
        <p:nvSpPr>
          <p:cNvPr id="6" name="TextBox 5">
            <a:extLst>
              <a:ext uri="{FF2B5EF4-FFF2-40B4-BE49-F238E27FC236}">
                <a16:creationId xmlns:a16="http://schemas.microsoft.com/office/drawing/2014/main" id="{FC3F3580-51AF-94B1-D483-AF5F1A52A764}"/>
              </a:ext>
            </a:extLst>
          </p:cNvPr>
          <p:cNvSpPr txBox="1"/>
          <p:nvPr/>
        </p:nvSpPr>
        <p:spPr>
          <a:xfrm>
            <a:off x="707756" y="1146875"/>
            <a:ext cx="1011780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Aptos Display"/>
              </a:rPr>
              <a:t>We all known that admin is the most powerful actor in every system. Similarly in this system admin is the most powerful actor. Admin is responsible for all of the action which are mention below:​</a:t>
            </a:r>
          </a:p>
        </p:txBody>
      </p:sp>
    </p:spTree>
    <p:extLst>
      <p:ext uri="{BB962C8B-B14F-4D97-AF65-F5344CB8AC3E}">
        <p14:creationId xmlns:p14="http://schemas.microsoft.com/office/powerpoint/2010/main" val="4265036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3A756-65BE-2E31-D06D-CFE0AB728B53}"/>
              </a:ext>
            </a:extLst>
          </p:cNvPr>
          <p:cNvSpPr>
            <a:spLocks noGrp="1"/>
          </p:cNvSpPr>
          <p:nvPr>
            <p:ph type="title"/>
          </p:nvPr>
        </p:nvSpPr>
        <p:spPr>
          <a:xfrm>
            <a:off x="709046" y="158480"/>
            <a:ext cx="10515600" cy="963935"/>
          </a:xfrm>
        </p:spPr>
        <p:txBody>
          <a:bodyPr>
            <a:normAutofit/>
          </a:bodyPr>
          <a:lstStyle/>
          <a:p>
            <a:r>
              <a:rPr lang="en-US" sz="4800">
                <a:solidFill>
                  <a:srgbClr val="0070C0"/>
                </a:solidFill>
              </a:rPr>
              <a:t>Costumer</a:t>
            </a:r>
          </a:p>
        </p:txBody>
      </p:sp>
      <p:sp>
        <p:nvSpPr>
          <p:cNvPr id="3" name="Content Placeholder 2">
            <a:extLst>
              <a:ext uri="{FF2B5EF4-FFF2-40B4-BE49-F238E27FC236}">
                <a16:creationId xmlns:a16="http://schemas.microsoft.com/office/drawing/2014/main" id="{5C75A9CF-10E9-AADC-BD7C-865BC9373D28}"/>
              </a:ext>
            </a:extLst>
          </p:cNvPr>
          <p:cNvSpPr>
            <a:spLocks noGrp="1"/>
          </p:cNvSpPr>
          <p:nvPr>
            <p:ph idx="1"/>
          </p:nvPr>
        </p:nvSpPr>
        <p:spPr>
          <a:xfrm>
            <a:off x="709047" y="2200167"/>
            <a:ext cx="4355025" cy="2775678"/>
          </a:xfrm>
        </p:spPr>
        <p:txBody>
          <a:bodyPr vert="horz" lIns="91440" tIns="45720" rIns="91440" bIns="45720" rtlCol="0" anchor="t">
            <a:normAutofit/>
          </a:bodyPr>
          <a:lstStyle/>
          <a:p>
            <a:r>
              <a:rPr lang="en-US"/>
              <a:t>Register</a:t>
            </a:r>
          </a:p>
          <a:p>
            <a:r>
              <a:rPr lang="en-US"/>
              <a:t>Login</a:t>
            </a:r>
          </a:p>
          <a:p>
            <a:r>
              <a:rPr lang="en-US"/>
              <a:t>View Product</a:t>
            </a:r>
          </a:p>
          <a:p>
            <a:r>
              <a:rPr lang="en-US"/>
              <a:t>Place Order</a:t>
            </a:r>
          </a:p>
          <a:p>
            <a:r>
              <a:rPr lang="en-US"/>
              <a:t>Cancel Order</a:t>
            </a:r>
          </a:p>
        </p:txBody>
      </p:sp>
      <p:sp>
        <p:nvSpPr>
          <p:cNvPr id="5" name="Content Placeholder 2">
            <a:extLst>
              <a:ext uri="{FF2B5EF4-FFF2-40B4-BE49-F238E27FC236}">
                <a16:creationId xmlns:a16="http://schemas.microsoft.com/office/drawing/2014/main" id="{EBB03B3E-018D-EFBE-0D9A-F991CB8A7EFC}"/>
              </a:ext>
            </a:extLst>
          </p:cNvPr>
          <p:cNvSpPr txBox="1">
            <a:spLocks/>
          </p:cNvSpPr>
          <p:nvPr/>
        </p:nvSpPr>
        <p:spPr>
          <a:xfrm>
            <a:off x="5962972" y="2197584"/>
            <a:ext cx="4342110" cy="26465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View Category</a:t>
            </a:r>
          </a:p>
          <a:p>
            <a:r>
              <a:rPr lang="en-US"/>
              <a:t>View Filter Data</a:t>
            </a:r>
          </a:p>
          <a:p>
            <a:r>
              <a:rPr lang="en-US"/>
              <a:t>Submit Complaint</a:t>
            </a:r>
          </a:p>
          <a:p>
            <a:r>
              <a:rPr lang="en-US"/>
              <a:t>Payment</a:t>
            </a:r>
          </a:p>
        </p:txBody>
      </p:sp>
      <p:sp>
        <p:nvSpPr>
          <p:cNvPr id="6" name="TextBox 5">
            <a:extLst>
              <a:ext uri="{FF2B5EF4-FFF2-40B4-BE49-F238E27FC236}">
                <a16:creationId xmlns:a16="http://schemas.microsoft.com/office/drawing/2014/main" id="{FC3F3580-51AF-94B1-D483-AF5F1A52A764}"/>
              </a:ext>
            </a:extLst>
          </p:cNvPr>
          <p:cNvSpPr txBox="1"/>
          <p:nvPr/>
        </p:nvSpPr>
        <p:spPr>
          <a:xfrm>
            <a:off x="707756" y="1030637"/>
            <a:ext cx="1011780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The customer is a lead actor. Customer’s Action are mention below:</a:t>
            </a:r>
            <a:endParaRPr lang="en-US">
              <a:ea typeface="+mn-lt"/>
              <a:cs typeface="+mn-lt"/>
            </a:endParaRPr>
          </a:p>
        </p:txBody>
      </p:sp>
      <p:sp>
        <p:nvSpPr>
          <p:cNvPr id="8" name="Title 1">
            <a:extLst>
              <a:ext uri="{FF2B5EF4-FFF2-40B4-BE49-F238E27FC236}">
                <a16:creationId xmlns:a16="http://schemas.microsoft.com/office/drawing/2014/main" id="{9E919BD2-8A67-CCD0-6264-2210E5CF521C}"/>
              </a:ext>
            </a:extLst>
          </p:cNvPr>
          <p:cNvSpPr txBox="1">
            <a:spLocks/>
          </p:cNvSpPr>
          <p:nvPr/>
        </p:nvSpPr>
        <p:spPr>
          <a:xfrm>
            <a:off x="706463" y="4857049"/>
            <a:ext cx="10515600" cy="963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a:solidFill>
                  <a:srgbClr val="0070C0"/>
                </a:solidFill>
              </a:rPr>
              <a:t>Global User</a:t>
            </a:r>
          </a:p>
        </p:txBody>
      </p:sp>
      <p:sp>
        <p:nvSpPr>
          <p:cNvPr id="9" name="TextBox 8">
            <a:extLst>
              <a:ext uri="{FF2B5EF4-FFF2-40B4-BE49-F238E27FC236}">
                <a16:creationId xmlns:a16="http://schemas.microsoft.com/office/drawing/2014/main" id="{4EFE6901-9B5F-BF57-0462-EE3BE1D38440}"/>
              </a:ext>
            </a:extLst>
          </p:cNvPr>
          <p:cNvSpPr txBox="1"/>
          <p:nvPr/>
        </p:nvSpPr>
        <p:spPr>
          <a:xfrm>
            <a:off x="707756" y="5705959"/>
            <a:ext cx="1011780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A person who can submit complaint without registering into the system.</a:t>
            </a:r>
            <a:endParaRPr lang="en-US">
              <a:ea typeface="+mn-lt"/>
              <a:cs typeface="+mn-lt"/>
            </a:endParaRPr>
          </a:p>
        </p:txBody>
      </p:sp>
    </p:spTree>
    <p:extLst>
      <p:ext uri="{BB962C8B-B14F-4D97-AF65-F5344CB8AC3E}">
        <p14:creationId xmlns:p14="http://schemas.microsoft.com/office/powerpoint/2010/main" val="3736013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1459-14A8-218F-7BBB-346BCA353A61}"/>
              </a:ext>
            </a:extLst>
          </p:cNvPr>
          <p:cNvSpPr>
            <a:spLocks noGrp="1"/>
          </p:cNvSpPr>
          <p:nvPr>
            <p:ph type="title"/>
          </p:nvPr>
        </p:nvSpPr>
        <p:spPr>
          <a:xfrm>
            <a:off x="838200" y="365125"/>
            <a:ext cx="10515600" cy="641055"/>
          </a:xfrm>
        </p:spPr>
        <p:txBody>
          <a:bodyPr>
            <a:normAutofit fontScale="90000"/>
          </a:bodyPr>
          <a:lstStyle/>
          <a:p>
            <a:r>
              <a:rPr lang="en-US">
                <a:solidFill>
                  <a:srgbClr val="0070C0"/>
                </a:solidFill>
              </a:rPr>
              <a:t>Client</a:t>
            </a:r>
          </a:p>
        </p:txBody>
      </p:sp>
      <p:sp>
        <p:nvSpPr>
          <p:cNvPr id="6" name="Rectangle: Rounded Corners 5">
            <a:extLst>
              <a:ext uri="{FF2B5EF4-FFF2-40B4-BE49-F238E27FC236}">
                <a16:creationId xmlns:a16="http://schemas.microsoft.com/office/drawing/2014/main" id="{61CA3D1E-D20A-F6F4-0A7B-5A75575C9334}"/>
              </a:ext>
            </a:extLst>
          </p:cNvPr>
          <p:cNvSpPr/>
          <p:nvPr/>
        </p:nvSpPr>
        <p:spPr>
          <a:xfrm>
            <a:off x="914175" y="1669719"/>
            <a:ext cx="2356753" cy="5573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Register/Login</a:t>
            </a:r>
          </a:p>
        </p:txBody>
      </p:sp>
      <p:sp>
        <p:nvSpPr>
          <p:cNvPr id="7" name="Rectangle: Rounded Corners 6">
            <a:extLst>
              <a:ext uri="{FF2B5EF4-FFF2-40B4-BE49-F238E27FC236}">
                <a16:creationId xmlns:a16="http://schemas.microsoft.com/office/drawing/2014/main" id="{C4462364-23C3-7E22-51C8-FE005483EADB}"/>
              </a:ext>
            </a:extLst>
          </p:cNvPr>
          <p:cNvSpPr/>
          <p:nvPr/>
        </p:nvSpPr>
        <p:spPr>
          <a:xfrm>
            <a:off x="849598" y="2870835"/>
            <a:ext cx="2240515" cy="5573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View Products</a:t>
            </a:r>
          </a:p>
        </p:txBody>
      </p:sp>
      <p:sp>
        <p:nvSpPr>
          <p:cNvPr id="8" name="Rectangle: Rounded Corners 7">
            <a:extLst>
              <a:ext uri="{FF2B5EF4-FFF2-40B4-BE49-F238E27FC236}">
                <a16:creationId xmlns:a16="http://schemas.microsoft.com/office/drawing/2014/main" id="{6BB5D51C-94AD-DAFA-ED95-70646D105189}"/>
              </a:ext>
            </a:extLst>
          </p:cNvPr>
          <p:cNvSpPr/>
          <p:nvPr/>
        </p:nvSpPr>
        <p:spPr>
          <a:xfrm>
            <a:off x="4259224" y="2845006"/>
            <a:ext cx="2124278" cy="5573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Add to Cart</a:t>
            </a:r>
          </a:p>
        </p:txBody>
      </p:sp>
      <p:cxnSp>
        <p:nvCxnSpPr>
          <p:cNvPr id="9" name="Straight Arrow Connector 8">
            <a:extLst>
              <a:ext uri="{FF2B5EF4-FFF2-40B4-BE49-F238E27FC236}">
                <a16:creationId xmlns:a16="http://schemas.microsoft.com/office/drawing/2014/main" id="{E210D93E-9BB9-A308-E1E7-9CDC89BC2C9E}"/>
              </a:ext>
            </a:extLst>
          </p:cNvPr>
          <p:cNvCxnSpPr/>
          <p:nvPr/>
        </p:nvCxnSpPr>
        <p:spPr>
          <a:xfrm>
            <a:off x="1978559" y="2271119"/>
            <a:ext cx="3650" cy="5713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9314C88A-9738-F9AC-D7C3-B71DF54F00EE}"/>
              </a:ext>
            </a:extLst>
          </p:cNvPr>
          <p:cNvCxnSpPr>
            <a:cxnSpLocks/>
          </p:cNvCxnSpPr>
          <p:nvPr/>
        </p:nvCxnSpPr>
        <p:spPr>
          <a:xfrm>
            <a:off x="3270085" y="3123525"/>
            <a:ext cx="726904" cy="30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Rounded Corners 10">
            <a:extLst>
              <a:ext uri="{FF2B5EF4-FFF2-40B4-BE49-F238E27FC236}">
                <a16:creationId xmlns:a16="http://schemas.microsoft.com/office/drawing/2014/main" id="{EC84DF2C-F111-F390-A421-51E9B4D02633}"/>
              </a:ext>
            </a:extLst>
          </p:cNvPr>
          <p:cNvSpPr/>
          <p:nvPr/>
        </p:nvSpPr>
        <p:spPr>
          <a:xfrm>
            <a:off x="4194647" y="4046125"/>
            <a:ext cx="2124278" cy="5573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View Cart</a:t>
            </a:r>
          </a:p>
        </p:txBody>
      </p:sp>
      <p:sp>
        <p:nvSpPr>
          <p:cNvPr id="12" name="Rectangle: Rounded Corners 11">
            <a:extLst>
              <a:ext uri="{FF2B5EF4-FFF2-40B4-BE49-F238E27FC236}">
                <a16:creationId xmlns:a16="http://schemas.microsoft.com/office/drawing/2014/main" id="{3E14D64E-5CF5-D219-3BD8-902A214D6C41}"/>
              </a:ext>
            </a:extLst>
          </p:cNvPr>
          <p:cNvSpPr/>
          <p:nvPr/>
        </p:nvSpPr>
        <p:spPr>
          <a:xfrm>
            <a:off x="849594" y="4046124"/>
            <a:ext cx="2227600" cy="5573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  Update Cart</a:t>
            </a:r>
          </a:p>
        </p:txBody>
      </p:sp>
      <p:sp>
        <p:nvSpPr>
          <p:cNvPr id="13" name="Rectangle: Rounded Corners 12">
            <a:extLst>
              <a:ext uri="{FF2B5EF4-FFF2-40B4-BE49-F238E27FC236}">
                <a16:creationId xmlns:a16="http://schemas.microsoft.com/office/drawing/2014/main" id="{98267D6E-5CB9-9037-D596-35DA5A299276}"/>
              </a:ext>
            </a:extLst>
          </p:cNvPr>
          <p:cNvSpPr/>
          <p:nvPr/>
        </p:nvSpPr>
        <p:spPr>
          <a:xfrm>
            <a:off x="4259224" y="1669716"/>
            <a:ext cx="2705464" cy="5573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Review/Complain</a:t>
            </a:r>
          </a:p>
        </p:txBody>
      </p:sp>
      <p:cxnSp>
        <p:nvCxnSpPr>
          <p:cNvPr id="14" name="Straight Arrow Connector 13">
            <a:extLst>
              <a:ext uri="{FF2B5EF4-FFF2-40B4-BE49-F238E27FC236}">
                <a16:creationId xmlns:a16="http://schemas.microsoft.com/office/drawing/2014/main" id="{5306E49E-A75A-D52A-E8A9-923C0472B8C3}"/>
              </a:ext>
            </a:extLst>
          </p:cNvPr>
          <p:cNvCxnSpPr>
            <a:cxnSpLocks/>
          </p:cNvCxnSpPr>
          <p:nvPr/>
        </p:nvCxnSpPr>
        <p:spPr>
          <a:xfrm>
            <a:off x="3399237" y="1948237"/>
            <a:ext cx="726904" cy="30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C5C304A4-32BB-6D16-1814-A4A34375161E}"/>
              </a:ext>
            </a:extLst>
          </p:cNvPr>
          <p:cNvCxnSpPr>
            <a:cxnSpLocks/>
          </p:cNvCxnSpPr>
          <p:nvPr/>
        </p:nvCxnSpPr>
        <p:spPr>
          <a:xfrm flipH="1">
            <a:off x="5207284" y="3438272"/>
            <a:ext cx="9266" cy="5842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21875BC9-497E-BBB3-D9A7-9A04CE544796}"/>
              </a:ext>
            </a:extLst>
          </p:cNvPr>
          <p:cNvCxnSpPr>
            <a:cxnSpLocks/>
          </p:cNvCxnSpPr>
          <p:nvPr/>
        </p:nvCxnSpPr>
        <p:spPr>
          <a:xfrm flipH="1">
            <a:off x="3196243" y="4324644"/>
            <a:ext cx="797094" cy="30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Rectangle: Rounded Corners 16">
            <a:extLst>
              <a:ext uri="{FF2B5EF4-FFF2-40B4-BE49-F238E27FC236}">
                <a16:creationId xmlns:a16="http://schemas.microsoft.com/office/drawing/2014/main" id="{2ECEB952-1E0E-426B-8A6F-337053E16DE9}"/>
              </a:ext>
            </a:extLst>
          </p:cNvPr>
          <p:cNvSpPr/>
          <p:nvPr/>
        </p:nvSpPr>
        <p:spPr>
          <a:xfrm>
            <a:off x="823763" y="5105174"/>
            <a:ext cx="2227600" cy="5573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  Place Order</a:t>
            </a:r>
          </a:p>
        </p:txBody>
      </p:sp>
      <p:cxnSp>
        <p:nvCxnSpPr>
          <p:cNvPr id="18" name="Straight Arrow Connector 17">
            <a:extLst>
              <a:ext uri="{FF2B5EF4-FFF2-40B4-BE49-F238E27FC236}">
                <a16:creationId xmlns:a16="http://schemas.microsoft.com/office/drawing/2014/main" id="{E98B1CEA-FEEF-17E6-A71B-506A33348793}"/>
              </a:ext>
            </a:extLst>
          </p:cNvPr>
          <p:cNvCxnSpPr>
            <a:cxnSpLocks/>
          </p:cNvCxnSpPr>
          <p:nvPr/>
        </p:nvCxnSpPr>
        <p:spPr>
          <a:xfrm>
            <a:off x="3270084" y="5383694"/>
            <a:ext cx="726904" cy="30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Rectangle: Rounded Corners 18">
            <a:extLst>
              <a:ext uri="{FF2B5EF4-FFF2-40B4-BE49-F238E27FC236}">
                <a16:creationId xmlns:a16="http://schemas.microsoft.com/office/drawing/2014/main" id="{CA3296B6-6414-6CCE-D391-05E7B2884013}"/>
              </a:ext>
            </a:extLst>
          </p:cNvPr>
          <p:cNvSpPr/>
          <p:nvPr/>
        </p:nvSpPr>
        <p:spPr>
          <a:xfrm>
            <a:off x="4194646" y="5105175"/>
            <a:ext cx="2124278" cy="5573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Payment</a:t>
            </a:r>
          </a:p>
        </p:txBody>
      </p:sp>
      <p:cxnSp>
        <p:nvCxnSpPr>
          <p:cNvPr id="20" name="Straight Arrow Connector 19">
            <a:extLst>
              <a:ext uri="{FF2B5EF4-FFF2-40B4-BE49-F238E27FC236}">
                <a16:creationId xmlns:a16="http://schemas.microsoft.com/office/drawing/2014/main" id="{09760310-5306-A979-445E-6C55808ACC15}"/>
              </a:ext>
            </a:extLst>
          </p:cNvPr>
          <p:cNvCxnSpPr>
            <a:cxnSpLocks/>
          </p:cNvCxnSpPr>
          <p:nvPr/>
        </p:nvCxnSpPr>
        <p:spPr>
          <a:xfrm>
            <a:off x="1936075" y="4665219"/>
            <a:ext cx="3649" cy="3905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Rectangle: Rounded Corners 20">
            <a:extLst>
              <a:ext uri="{FF2B5EF4-FFF2-40B4-BE49-F238E27FC236}">
                <a16:creationId xmlns:a16="http://schemas.microsoft.com/office/drawing/2014/main" id="{52C63755-081D-5E4E-98BD-F8559364C1FD}"/>
              </a:ext>
            </a:extLst>
          </p:cNvPr>
          <p:cNvSpPr/>
          <p:nvPr/>
        </p:nvSpPr>
        <p:spPr>
          <a:xfrm>
            <a:off x="8650412" y="1669717"/>
            <a:ext cx="2705464" cy="5573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No Register/Login</a:t>
            </a:r>
          </a:p>
        </p:txBody>
      </p:sp>
      <p:cxnSp>
        <p:nvCxnSpPr>
          <p:cNvPr id="22" name="Straight Arrow Connector 21">
            <a:extLst>
              <a:ext uri="{FF2B5EF4-FFF2-40B4-BE49-F238E27FC236}">
                <a16:creationId xmlns:a16="http://schemas.microsoft.com/office/drawing/2014/main" id="{D1388A02-37E9-DA24-2C49-AE7217D7FFE1}"/>
              </a:ext>
            </a:extLst>
          </p:cNvPr>
          <p:cNvCxnSpPr>
            <a:cxnSpLocks/>
          </p:cNvCxnSpPr>
          <p:nvPr/>
        </p:nvCxnSpPr>
        <p:spPr>
          <a:xfrm flipH="1">
            <a:off x="9188921" y="2322780"/>
            <a:ext cx="332147" cy="778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tangle: Rounded Corners 22">
            <a:extLst>
              <a:ext uri="{FF2B5EF4-FFF2-40B4-BE49-F238E27FC236}">
                <a16:creationId xmlns:a16="http://schemas.microsoft.com/office/drawing/2014/main" id="{7092D973-B5C9-4455-B814-B12844CA919D}"/>
              </a:ext>
            </a:extLst>
          </p:cNvPr>
          <p:cNvSpPr/>
          <p:nvPr/>
        </p:nvSpPr>
        <p:spPr>
          <a:xfrm>
            <a:off x="7772173" y="3258292"/>
            <a:ext cx="2240515" cy="5573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View Products</a:t>
            </a:r>
          </a:p>
        </p:txBody>
      </p:sp>
      <p:sp>
        <p:nvSpPr>
          <p:cNvPr id="24" name="Rectangle: Rounded Corners 23">
            <a:extLst>
              <a:ext uri="{FF2B5EF4-FFF2-40B4-BE49-F238E27FC236}">
                <a16:creationId xmlns:a16="http://schemas.microsoft.com/office/drawing/2014/main" id="{BDFDE163-C82E-9D5F-C38F-E7CF5DFDA104}"/>
              </a:ext>
            </a:extLst>
          </p:cNvPr>
          <p:cNvSpPr/>
          <p:nvPr/>
        </p:nvSpPr>
        <p:spPr>
          <a:xfrm>
            <a:off x="9024952" y="4110698"/>
            <a:ext cx="2705464" cy="5573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Review/Complain</a:t>
            </a:r>
          </a:p>
        </p:txBody>
      </p:sp>
      <p:cxnSp>
        <p:nvCxnSpPr>
          <p:cNvPr id="25" name="Straight Arrow Connector 24">
            <a:extLst>
              <a:ext uri="{FF2B5EF4-FFF2-40B4-BE49-F238E27FC236}">
                <a16:creationId xmlns:a16="http://schemas.microsoft.com/office/drawing/2014/main" id="{DDA8F101-425A-EE36-E3FE-EDFF9F8DE5D9}"/>
              </a:ext>
            </a:extLst>
          </p:cNvPr>
          <p:cNvCxnSpPr>
            <a:cxnSpLocks/>
          </p:cNvCxnSpPr>
          <p:nvPr/>
        </p:nvCxnSpPr>
        <p:spPr>
          <a:xfrm>
            <a:off x="10502625" y="2284034"/>
            <a:ext cx="29481" cy="15658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02930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1459-14A8-218F-7BBB-346BCA353A61}"/>
              </a:ext>
            </a:extLst>
          </p:cNvPr>
          <p:cNvSpPr>
            <a:spLocks noGrp="1"/>
          </p:cNvSpPr>
          <p:nvPr>
            <p:ph type="title"/>
          </p:nvPr>
        </p:nvSpPr>
        <p:spPr>
          <a:xfrm>
            <a:off x="838200" y="365125"/>
            <a:ext cx="10515600" cy="641055"/>
          </a:xfrm>
        </p:spPr>
        <p:txBody>
          <a:bodyPr>
            <a:normAutofit fontScale="90000"/>
          </a:bodyPr>
          <a:lstStyle/>
          <a:p>
            <a:r>
              <a:rPr lang="en-US">
                <a:solidFill>
                  <a:srgbClr val="0070C0"/>
                </a:solidFill>
              </a:rPr>
              <a:t>Server</a:t>
            </a:r>
          </a:p>
        </p:txBody>
      </p:sp>
      <p:sp>
        <p:nvSpPr>
          <p:cNvPr id="6" name="Rectangle: Rounded Corners 5">
            <a:extLst>
              <a:ext uri="{FF2B5EF4-FFF2-40B4-BE49-F238E27FC236}">
                <a16:creationId xmlns:a16="http://schemas.microsoft.com/office/drawing/2014/main" id="{61CA3D1E-D20A-F6F4-0A7B-5A75575C9334}"/>
              </a:ext>
            </a:extLst>
          </p:cNvPr>
          <p:cNvSpPr/>
          <p:nvPr/>
        </p:nvSpPr>
        <p:spPr>
          <a:xfrm>
            <a:off x="4142989" y="1011040"/>
            <a:ext cx="2718379" cy="5573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Admin DashBoard</a:t>
            </a:r>
          </a:p>
        </p:txBody>
      </p:sp>
      <p:sp>
        <p:nvSpPr>
          <p:cNvPr id="7" name="Rectangle: Rounded Corners 6">
            <a:extLst>
              <a:ext uri="{FF2B5EF4-FFF2-40B4-BE49-F238E27FC236}">
                <a16:creationId xmlns:a16="http://schemas.microsoft.com/office/drawing/2014/main" id="{C4462364-23C3-7E22-51C8-FE005483EADB}"/>
              </a:ext>
            </a:extLst>
          </p:cNvPr>
          <p:cNvSpPr/>
          <p:nvPr/>
        </p:nvSpPr>
        <p:spPr>
          <a:xfrm>
            <a:off x="875428" y="3232461"/>
            <a:ext cx="2240515" cy="5573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Add Category</a:t>
            </a:r>
          </a:p>
        </p:txBody>
      </p:sp>
      <p:sp>
        <p:nvSpPr>
          <p:cNvPr id="8" name="Rectangle: Rounded Corners 7">
            <a:extLst>
              <a:ext uri="{FF2B5EF4-FFF2-40B4-BE49-F238E27FC236}">
                <a16:creationId xmlns:a16="http://schemas.microsoft.com/office/drawing/2014/main" id="{6BB5D51C-94AD-DAFA-ED95-70646D105189}"/>
              </a:ext>
            </a:extLst>
          </p:cNvPr>
          <p:cNvSpPr/>
          <p:nvPr/>
        </p:nvSpPr>
        <p:spPr>
          <a:xfrm>
            <a:off x="4465867" y="5505549"/>
            <a:ext cx="2356754" cy="5444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Accept Orders</a:t>
            </a:r>
          </a:p>
        </p:txBody>
      </p:sp>
      <p:cxnSp>
        <p:nvCxnSpPr>
          <p:cNvPr id="9" name="Straight Arrow Connector 8">
            <a:extLst>
              <a:ext uri="{FF2B5EF4-FFF2-40B4-BE49-F238E27FC236}">
                <a16:creationId xmlns:a16="http://schemas.microsoft.com/office/drawing/2014/main" id="{E210D93E-9BB9-A308-E1E7-9CDC89BC2C9E}"/>
              </a:ext>
            </a:extLst>
          </p:cNvPr>
          <p:cNvCxnSpPr/>
          <p:nvPr/>
        </p:nvCxnSpPr>
        <p:spPr>
          <a:xfrm>
            <a:off x="5530255" y="1664102"/>
            <a:ext cx="3650" cy="4292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Rounded Corners 11">
            <a:extLst>
              <a:ext uri="{FF2B5EF4-FFF2-40B4-BE49-F238E27FC236}">
                <a16:creationId xmlns:a16="http://schemas.microsoft.com/office/drawing/2014/main" id="{3E14D64E-5CF5-D219-3BD8-902A214D6C41}"/>
              </a:ext>
            </a:extLst>
          </p:cNvPr>
          <p:cNvSpPr/>
          <p:nvPr/>
        </p:nvSpPr>
        <p:spPr>
          <a:xfrm>
            <a:off x="875424" y="2083004"/>
            <a:ext cx="2757125" cy="5831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  Update Inventory</a:t>
            </a:r>
          </a:p>
        </p:txBody>
      </p:sp>
      <p:sp>
        <p:nvSpPr>
          <p:cNvPr id="13" name="Rectangle: Rounded Corners 12">
            <a:extLst>
              <a:ext uri="{FF2B5EF4-FFF2-40B4-BE49-F238E27FC236}">
                <a16:creationId xmlns:a16="http://schemas.microsoft.com/office/drawing/2014/main" id="{98267D6E-5CB9-9037-D596-35DA5A299276}"/>
              </a:ext>
            </a:extLst>
          </p:cNvPr>
          <p:cNvSpPr/>
          <p:nvPr/>
        </p:nvSpPr>
        <p:spPr>
          <a:xfrm>
            <a:off x="4465868" y="2095918"/>
            <a:ext cx="2072617" cy="5573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Add Product</a:t>
            </a:r>
          </a:p>
        </p:txBody>
      </p:sp>
      <p:cxnSp>
        <p:nvCxnSpPr>
          <p:cNvPr id="14" name="Straight Arrow Connector 13">
            <a:extLst>
              <a:ext uri="{FF2B5EF4-FFF2-40B4-BE49-F238E27FC236}">
                <a16:creationId xmlns:a16="http://schemas.microsoft.com/office/drawing/2014/main" id="{5306E49E-A75A-D52A-E8A9-923C0472B8C3}"/>
              </a:ext>
            </a:extLst>
          </p:cNvPr>
          <p:cNvCxnSpPr>
            <a:cxnSpLocks/>
          </p:cNvCxnSpPr>
          <p:nvPr/>
        </p:nvCxnSpPr>
        <p:spPr>
          <a:xfrm flipH="1">
            <a:off x="3454548" y="1560780"/>
            <a:ext cx="616282" cy="4034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Rectangle: Rounded Corners 16">
            <a:extLst>
              <a:ext uri="{FF2B5EF4-FFF2-40B4-BE49-F238E27FC236}">
                <a16:creationId xmlns:a16="http://schemas.microsoft.com/office/drawing/2014/main" id="{2ECEB952-1E0E-426B-8A6F-337053E16DE9}"/>
              </a:ext>
            </a:extLst>
          </p:cNvPr>
          <p:cNvSpPr/>
          <p:nvPr/>
        </p:nvSpPr>
        <p:spPr>
          <a:xfrm>
            <a:off x="836678" y="5505547"/>
            <a:ext cx="2227600" cy="5573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  Edit Category</a:t>
            </a:r>
          </a:p>
        </p:txBody>
      </p:sp>
      <p:cxnSp>
        <p:nvCxnSpPr>
          <p:cNvPr id="20" name="Straight Arrow Connector 19">
            <a:extLst>
              <a:ext uri="{FF2B5EF4-FFF2-40B4-BE49-F238E27FC236}">
                <a16:creationId xmlns:a16="http://schemas.microsoft.com/office/drawing/2014/main" id="{09760310-5306-A979-445E-6C55808ACC15}"/>
              </a:ext>
            </a:extLst>
          </p:cNvPr>
          <p:cNvCxnSpPr>
            <a:cxnSpLocks/>
          </p:cNvCxnSpPr>
          <p:nvPr/>
        </p:nvCxnSpPr>
        <p:spPr>
          <a:xfrm>
            <a:off x="1987736" y="3941964"/>
            <a:ext cx="3649" cy="3905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 name="Straight Arrow Connector 2">
            <a:extLst>
              <a:ext uri="{FF2B5EF4-FFF2-40B4-BE49-F238E27FC236}">
                <a16:creationId xmlns:a16="http://schemas.microsoft.com/office/drawing/2014/main" id="{65588BCD-2F4E-F7C2-D593-7C118F9E7AB5}"/>
              </a:ext>
            </a:extLst>
          </p:cNvPr>
          <p:cNvCxnSpPr>
            <a:cxnSpLocks/>
          </p:cNvCxnSpPr>
          <p:nvPr/>
        </p:nvCxnSpPr>
        <p:spPr>
          <a:xfrm>
            <a:off x="1948989" y="2740845"/>
            <a:ext cx="3649" cy="3905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Rectangle: Rounded Corners 3">
            <a:extLst>
              <a:ext uri="{FF2B5EF4-FFF2-40B4-BE49-F238E27FC236}">
                <a16:creationId xmlns:a16="http://schemas.microsoft.com/office/drawing/2014/main" id="{BC8D0D14-C96C-1391-3C6C-35DA3E2F4F43}"/>
              </a:ext>
            </a:extLst>
          </p:cNvPr>
          <p:cNvSpPr/>
          <p:nvPr/>
        </p:nvSpPr>
        <p:spPr>
          <a:xfrm>
            <a:off x="810851" y="4343172"/>
            <a:ext cx="2460073" cy="5573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Delete Category</a:t>
            </a:r>
          </a:p>
        </p:txBody>
      </p:sp>
      <p:cxnSp>
        <p:nvCxnSpPr>
          <p:cNvPr id="5" name="Straight Arrow Connector 4">
            <a:extLst>
              <a:ext uri="{FF2B5EF4-FFF2-40B4-BE49-F238E27FC236}">
                <a16:creationId xmlns:a16="http://schemas.microsoft.com/office/drawing/2014/main" id="{9BE07795-9549-F271-1B1B-709EDCC4B552}"/>
              </a:ext>
            </a:extLst>
          </p:cNvPr>
          <p:cNvCxnSpPr>
            <a:cxnSpLocks/>
          </p:cNvCxnSpPr>
          <p:nvPr/>
        </p:nvCxnSpPr>
        <p:spPr>
          <a:xfrm>
            <a:off x="1987735" y="5039760"/>
            <a:ext cx="3649" cy="3905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BC376E3E-C4CD-9B71-592B-1111263DFA24}"/>
              </a:ext>
            </a:extLst>
          </p:cNvPr>
          <p:cNvCxnSpPr>
            <a:cxnSpLocks/>
          </p:cNvCxnSpPr>
          <p:nvPr/>
        </p:nvCxnSpPr>
        <p:spPr>
          <a:xfrm>
            <a:off x="5530253" y="2723153"/>
            <a:ext cx="3650" cy="4292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Rectangle: Rounded Corners 26">
            <a:extLst>
              <a:ext uri="{FF2B5EF4-FFF2-40B4-BE49-F238E27FC236}">
                <a16:creationId xmlns:a16="http://schemas.microsoft.com/office/drawing/2014/main" id="{FADA32D1-E290-DD15-D92D-CBBBECF9F7E2}"/>
              </a:ext>
            </a:extLst>
          </p:cNvPr>
          <p:cNvSpPr/>
          <p:nvPr/>
        </p:nvSpPr>
        <p:spPr>
          <a:xfrm>
            <a:off x="4465868" y="3206631"/>
            <a:ext cx="2072617" cy="5960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Edit Product</a:t>
            </a:r>
          </a:p>
        </p:txBody>
      </p:sp>
      <p:sp>
        <p:nvSpPr>
          <p:cNvPr id="28" name="Rectangle: Rounded Corners 27">
            <a:extLst>
              <a:ext uri="{FF2B5EF4-FFF2-40B4-BE49-F238E27FC236}">
                <a16:creationId xmlns:a16="http://schemas.microsoft.com/office/drawing/2014/main" id="{AE178718-5EF4-8E5F-9D2D-8FC5F16BC248}"/>
              </a:ext>
            </a:extLst>
          </p:cNvPr>
          <p:cNvSpPr/>
          <p:nvPr/>
        </p:nvSpPr>
        <p:spPr>
          <a:xfrm>
            <a:off x="4349629" y="4330256"/>
            <a:ext cx="2356752" cy="5702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Modify Product</a:t>
            </a:r>
          </a:p>
        </p:txBody>
      </p:sp>
      <p:cxnSp>
        <p:nvCxnSpPr>
          <p:cNvPr id="29" name="Straight Arrow Connector 28">
            <a:extLst>
              <a:ext uri="{FF2B5EF4-FFF2-40B4-BE49-F238E27FC236}">
                <a16:creationId xmlns:a16="http://schemas.microsoft.com/office/drawing/2014/main" id="{C7EF152C-8812-8DA7-5EFC-0DD32D484344}"/>
              </a:ext>
            </a:extLst>
          </p:cNvPr>
          <p:cNvCxnSpPr>
            <a:cxnSpLocks/>
          </p:cNvCxnSpPr>
          <p:nvPr/>
        </p:nvCxnSpPr>
        <p:spPr>
          <a:xfrm>
            <a:off x="5530252" y="3846779"/>
            <a:ext cx="3650" cy="4292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F7F9DF94-7EDE-BB84-C419-BF186EA8EEC7}"/>
              </a:ext>
            </a:extLst>
          </p:cNvPr>
          <p:cNvCxnSpPr>
            <a:cxnSpLocks/>
          </p:cNvCxnSpPr>
          <p:nvPr/>
        </p:nvCxnSpPr>
        <p:spPr>
          <a:xfrm>
            <a:off x="5530251" y="5034982"/>
            <a:ext cx="3650" cy="4292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Rectangle: Rounded Corners 9">
            <a:extLst>
              <a:ext uri="{FF2B5EF4-FFF2-40B4-BE49-F238E27FC236}">
                <a16:creationId xmlns:a16="http://schemas.microsoft.com/office/drawing/2014/main" id="{0F0C3597-04A7-03AD-C6FF-0E7ACC35EEDB}"/>
              </a:ext>
            </a:extLst>
          </p:cNvPr>
          <p:cNvSpPr/>
          <p:nvPr/>
        </p:nvSpPr>
        <p:spPr>
          <a:xfrm>
            <a:off x="7965902" y="2095917"/>
            <a:ext cx="2485904" cy="5702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Read Complaint</a:t>
            </a:r>
          </a:p>
        </p:txBody>
      </p:sp>
      <p:cxnSp>
        <p:nvCxnSpPr>
          <p:cNvPr id="11" name="Straight Arrow Connector 10">
            <a:extLst>
              <a:ext uri="{FF2B5EF4-FFF2-40B4-BE49-F238E27FC236}">
                <a16:creationId xmlns:a16="http://schemas.microsoft.com/office/drawing/2014/main" id="{A27EB936-0FDD-BB0D-C32A-5CB09D418BC8}"/>
              </a:ext>
            </a:extLst>
          </p:cNvPr>
          <p:cNvCxnSpPr>
            <a:cxnSpLocks/>
          </p:cNvCxnSpPr>
          <p:nvPr/>
        </p:nvCxnSpPr>
        <p:spPr>
          <a:xfrm>
            <a:off x="6912185" y="1560777"/>
            <a:ext cx="998124" cy="4292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Rectangle: Rounded Corners 14">
            <a:extLst>
              <a:ext uri="{FF2B5EF4-FFF2-40B4-BE49-F238E27FC236}">
                <a16:creationId xmlns:a16="http://schemas.microsoft.com/office/drawing/2014/main" id="{13869A5A-DB68-A6E9-8DA4-B4EEAEC2BC5C}"/>
              </a:ext>
            </a:extLst>
          </p:cNvPr>
          <p:cNvSpPr/>
          <p:nvPr/>
        </p:nvSpPr>
        <p:spPr>
          <a:xfrm>
            <a:off x="8107969" y="3232459"/>
            <a:ext cx="2485904" cy="5702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View Costumer</a:t>
            </a:r>
          </a:p>
        </p:txBody>
      </p:sp>
      <p:sp>
        <p:nvSpPr>
          <p:cNvPr id="16" name="Rectangle: Rounded Corners 15">
            <a:extLst>
              <a:ext uri="{FF2B5EF4-FFF2-40B4-BE49-F238E27FC236}">
                <a16:creationId xmlns:a16="http://schemas.microsoft.com/office/drawing/2014/main" id="{DF24751C-76AF-772E-2EF9-0AAD717EE6E6}"/>
              </a:ext>
            </a:extLst>
          </p:cNvPr>
          <p:cNvSpPr/>
          <p:nvPr/>
        </p:nvSpPr>
        <p:spPr>
          <a:xfrm>
            <a:off x="8107968" y="4343172"/>
            <a:ext cx="2615056" cy="7639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t>Update Costumer Status</a:t>
            </a:r>
          </a:p>
        </p:txBody>
      </p:sp>
      <p:cxnSp>
        <p:nvCxnSpPr>
          <p:cNvPr id="18" name="Straight Arrow Connector 17">
            <a:extLst>
              <a:ext uri="{FF2B5EF4-FFF2-40B4-BE49-F238E27FC236}">
                <a16:creationId xmlns:a16="http://schemas.microsoft.com/office/drawing/2014/main" id="{BBB189BD-DA6F-58DC-52A1-3FC41DB6D745}"/>
              </a:ext>
            </a:extLst>
          </p:cNvPr>
          <p:cNvCxnSpPr>
            <a:cxnSpLocks/>
          </p:cNvCxnSpPr>
          <p:nvPr/>
        </p:nvCxnSpPr>
        <p:spPr>
          <a:xfrm>
            <a:off x="9340255" y="2736067"/>
            <a:ext cx="3650" cy="4292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363FFD3E-D15C-ABE2-5074-B1E5F37C4C35}"/>
              </a:ext>
            </a:extLst>
          </p:cNvPr>
          <p:cNvCxnSpPr>
            <a:cxnSpLocks/>
          </p:cNvCxnSpPr>
          <p:nvPr/>
        </p:nvCxnSpPr>
        <p:spPr>
          <a:xfrm>
            <a:off x="9353169" y="3846778"/>
            <a:ext cx="3650" cy="4292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83616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Day 2 Planning The Technical Foundation </vt:lpstr>
      <vt:lpstr>PowerPoint Presentation</vt:lpstr>
      <vt:lpstr>Project Brief</vt:lpstr>
      <vt:lpstr>Tech Stack</vt:lpstr>
      <vt:lpstr>System Actors/Roles</vt:lpstr>
      <vt:lpstr>Admin</vt:lpstr>
      <vt:lpstr>Costumer</vt:lpstr>
      <vt:lpstr>Client</vt:lpstr>
      <vt:lpstr>Server</vt:lpstr>
      <vt:lpstr>API Example Data Json</vt:lpstr>
      <vt:lpstr>Sanity Schema for products</vt:lpstr>
      <vt:lpstr>PowerPoint Presentation</vt:lpstr>
      <vt:lpstr>Sanity Schema for category</vt:lpstr>
      <vt:lpstr>PowerPoint Presentation</vt:lpstr>
      <vt:lpstr>Final Work Flow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550</cp:revision>
  <dcterms:created xsi:type="dcterms:W3CDTF">2025-01-17T15:11:02Z</dcterms:created>
  <dcterms:modified xsi:type="dcterms:W3CDTF">2025-01-22T17:42:00Z</dcterms:modified>
</cp:coreProperties>
</file>