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002060"/>
                </a:solidFill>
              </a:rPr>
              <a:t>M.SHEIK SADHAM</a:t>
            </a:r>
          </a:p>
          <a:p>
            <a:r>
              <a:rPr lang="en-US" b="1" dirty="0">
                <a:solidFill>
                  <a:srgbClr val="002060"/>
                </a:solidFill>
              </a:rPr>
              <a:t>REG.NO</a:t>
            </a:r>
            <a:r>
              <a:rPr lang="en-US" b="1">
                <a:solidFill>
                  <a:srgbClr val="002060"/>
                </a:solidFill>
              </a:rPr>
              <a:t>: 95182110500</a:t>
            </a:r>
            <a:r>
              <a:rPr lang="en-US" b="1" dirty="0">
                <a:solidFill>
                  <a:srgbClr val="002060"/>
                </a:solidFill>
              </a:rPr>
              <a:t>7</a:t>
            </a: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434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Subramani .s</cp:lastModifiedBy>
  <cp:revision>21</cp:revision>
  <dcterms:created xsi:type="dcterms:W3CDTF">2024-04-04T05:37:59Z</dcterms:created>
  <dcterms:modified xsi:type="dcterms:W3CDTF">2024-04-05T09:31:22Z</dcterms:modified>
</cp:coreProperties>
</file>