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Nunito Sans Bold" charset="1" panose="00000800000000000000"/>
      <p:regular r:id="rId10"/>
    </p:embeddedFont>
    <p:embeddedFont>
      <p:font typeface="Nunito Sans Bold Bold" charset="1" panose="00000900000000000000"/>
      <p:regular r:id="rId11"/>
    </p:embeddedFont>
    <p:embeddedFont>
      <p:font typeface="Nunito Sans Bold Italics" charset="1" panose="00000800000000000000"/>
      <p:regular r:id="rId12"/>
    </p:embeddedFont>
    <p:embeddedFont>
      <p:font typeface="Nunito Sans Bold Bold Italics" charset="1" panose="00000900000000000000"/>
      <p:regular r:id="rId13"/>
    </p:embeddedFont>
    <p:embeddedFont>
      <p:font typeface="Nunito Sans Regular" charset="1" panose="00000500000000000000"/>
      <p:regular r:id="rId14"/>
    </p:embeddedFont>
    <p:embeddedFont>
      <p:font typeface="Nunito Sans Regular Bold" charset="1" panose="00000700000000000000"/>
      <p:regular r:id="rId15"/>
    </p:embeddedFont>
    <p:embeddedFont>
      <p:font typeface="Nunito Sans Regular Italics" charset="1" panose="00000500000000000000"/>
      <p:regular r:id="rId16"/>
    </p:embeddedFont>
    <p:embeddedFont>
      <p:font typeface="Nunito Sans Regular Bold Italics" charset="1" panose="000007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24" Target="slides/slide7.xml" Type="http://schemas.openxmlformats.org/officeDocument/2006/relationships/slide"/><Relationship Id="rId25" Target="slides/slide8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0.png" Type="http://schemas.openxmlformats.org/officeDocument/2006/relationships/image"/><Relationship Id="rId7" Target="../media/image2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492280" y="-2978602"/>
            <a:ext cx="12029339" cy="1204640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662345" y="7336089"/>
            <a:ext cx="6456585" cy="6465743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1069631" y="8877300"/>
            <a:ext cx="1455212" cy="381000"/>
            <a:chOff x="0" y="0"/>
            <a:chExt cx="1940283" cy="508000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508000" cy="508000"/>
              <a:chOff x="0" y="0"/>
              <a:chExt cx="6350000" cy="635000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3071CF"/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0">
              <a:off x="716142" y="0"/>
              <a:ext cx="508000" cy="508000"/>
              <a:chOff x="0" y="0"/>
              <a:chExt cx="6350000" cy="6350000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E63384"/>
              </a:solidFill>
            </p:spPr>
          </p:sp>
        </p:grpSp>
        <p:grpSp>
          <p:nvGrpSpPr>
            <p:cNvPr name="Group 9" id="9"/>
            <p:cNvGrpSpPr/>
            <p:nvPr/>
          </p:nvGrpSpPr>
          <p:grpSpPr>
            <a:xfrm rot="0">
              <a:off x="1432283" y="0"/>
              <a:ext cx="508000" cy="508000"/>
              <a:chOff x="0" y="0"/>
              <a:chExt cx="6350000" cy="6350000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D734"/>
              </a:solidFill>
            </p:spPr>
          </p:sp>
        </p:grpSp>
      </p:grpSp>
      <p:sp>
        <p:nvSpPr>
          <p:cNvPr name="TextBox 11" id="11"/>
          <p:cNvSpPr txBox="true"/>
          <p:nvPr/>
        </p:nvSpPr>
        <p:spPr>
          <a:xfrm rot="0">
            <a:off x="1069631" y="4008664"/>
            <a:ext cx="8916675" cy="1589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999"/>
              </a:lnSpc>
            </a:pPr>
            <a:r>
              <a:rPr lang="en-US" sz="11999">
                <a:solidFill>
                  <a:srgbClr val="202020"/>
                </a:solidFill>
                <a:latin typeface="Nunito Sans Bold"/>
              </a:rPr>
              <a:t>Party Maker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69631" y="5932451"/>
            <a:ext cx="5962650" cy="353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39"/>
              </a:lnSpc>
              <a:spcBef>
                <a:spcPct val="0"/>
              </a:spcBef>
            </a:pPr>
            <a:r>
              <a:rPr lang="en-US" sz="2099" spc="314">
                <a:solidFill>
                  <a:srgbClr val="3071CF"/>
                </a:solidFill>
                <a:latin typeface="Nunito Sans Regular Bold"/>
              </a:rPr>
              <a:t>MAKE YOUR PARTY EASIER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526609" y="1028700"/>
            <a:ext cx="9667590" cy="3154056"/>
            <a:chOff x="0" y="0"/>
            <a:chExt cx="12890120" cy="4205408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85725"/>
              <a:ext cx="12890120" cy="33320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680"/>
                </a:lnSpc>
              </a:pPr>
              <a:r>
                <a:rPr lang="en-US" sz="8800">
                  <a:solidFill>
                    <a:srgbClr val="202020"/>
                  </a:solidFill>
                  <a:latin typeface="Nunito Sans Bold"/>
                </a:rPr>
                <a:t>Обожаете  ли вы пиво?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1520810" y="3746521"/>
              <a:ext cx="9848501" cy="4588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3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-5400000">
            <a:off x="-1627407" y="6461606"/>
            <a:ext cx="6212009" cy="995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60"/>
              </a:lnSpc>
            </a:pPr>
            <a:r>
              <a:rPr lang="en-US" sz="2900" spc="435">
                <a:solidFill>
                  <a:srgbClr val="202020"/>
                </a:solidFill>
                <a:latin typeface="Nunito Sans Regular"/>
              </a:rPr>
              <a:t>МОЖЕТ ВЫОБОЖАЕТЕ</a:t>
            </a:r>
          </a:p>
          <a:p>
            <a:pPr>
              <a:lnSpc>
                <a:spcPts val="4060"/>
              </a:lnSpc>
              <a:spcBef>
                <a:spcPct val="0"/>
              </a:spcBef>
            </a:pPr>
            <a:r>
              <a:rPr lang="en-US" sz="2900" spc="435">
                <a:solidFill>
                  <a:srgbClr val="202020"/>
                </a:solidFill>
                <a:latin typeface="Nunito Sans Regular"/>
              </a:rPr>
              <a:t> СИДР?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5804088" y="1080208"/>
            <a:ext cx="1455212" cy="381000"/>
            <a:chOff x="0" y="0"/>
            <a:chExt cx="1940283" cy="508000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508000" cy="508000"/>
              <a:chOff x="0" y="0"/>
              <a:chExt cx="6350000" cy="6350000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3071CF"/>
              </a:solidFill>
            </p:spPr>
          </p:sp>
        </p:grpSp>
        <p:grpSp>
          <p:nvGrpSpPr>
            <p:cNvPr name="Group 9" id="9"/>
            <p:cNvGrpSpPr/>
            <p:nvPr/>
          </p:nvGrpSpPr>
          <p:grpSpPr>
            <a:xfrm rot="0">
              <a:off x="716142" y="0"/>
              <a:ext cx="508000" cy="508000"/>
              <a:chOff x="0" y="0"/>
              <a:chExt cx="6350000" cy="6350000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E63384"/>
              </a:solidFill>
            </p:spPr>
          </p:sp>
        </p:grpSp>
        <p:grpSp>
          <p:nvGrpSpPr>
            <p:cNvPr name="Group 11" id="11"/>
            <p:cNvGrpSpPr/>
            <p:nvPr/>
          </p:nvGrpSpPr>
          <p:grpSpPr>
            <a:xfrm rot="0">
              <a:off x="1432283" y="0"/>
              <a:ext cx="508000" cy="508000"/>
              <a:chOff x="0" y="0"/>
              <a:chExt cx="6350000" cy="6350000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2BCD6"/>
              </a:solidFill>
            </p:spPr>
          </p:sp>
        </p:grpSp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4800688">
            <a:off x="-1739224" y="-1803084"/>
            <a:ext cx="5535848" cy="6859016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4053391" y="5330727"/>
            <a:ext cx="5535848" cy="6859016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 rot="0">
            <a:off x="7125839" y="5876199"/>
            <a:ext cx="6071064" cy="4410801"/>
            <a:chOff x="0" y="0"/>
            <a:chExt cx="8094753" cy="5881069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66675"/>
              <a:ext cx="8094753" cy="42154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204"/>
                </a:lnSpc>
              </a:pPr>
              <a:r>
                <a:rPr lang="en-US" sz="7458">
                  <a:solidFill>
                    <a:srgbClr val="202020"/>
                  </a:solidFill>
                  <a:latin typeface="Nunito Sans Bold"/>
                </a:rPr>
                <a:t>Вы и без алкоголя не обойдётесь?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4939610"/>
              <a:ext cx="7677624" cy="9414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47"/>
                </a:lnSpc>
              </a:pPr>
              <a:r>
                <a:rPr lang="en-US" sz="2373">
                  <a:solidFill>
                    <a:srgbClr val="E63384"/>
                  </a:solidFill>
                  <a:latin typeface="Nunito Sans Bold"/>
                </a:rPr>
                <a:t>Мы не агитируем, мы лишь заставляем.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-5400000">
            <a:off x="-4759530" y="2949923"/>
            <a:ext cx="14173661" cy="7070501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394" r="0" b="0"/>
          <a:stretch>
            <a:fillRect/>
          </a:stretch>
        </p:blipFill>
        <p:spPr>
          <a:xfrm flipH="false" flipV="false" rot="0">
            <a:off x="1504469" y="1928417"/>
            <a:ext cx="16783531" cy="681253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00070" y="376922"/>
            <a:ext cx="7162800" cy="7037161"/>
            <a:chOff x="0" y="0"/>
            <a:chExt cx="9550400" cy="9382881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76200"/>
              <a:ext cx="9550400" cy="73727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690"/>
                </a:lnSpc>
              </a:pPr>
              <a:r>
                <a:rPr lang="en-US" sz="7900">
                  <a:solidFill>
                    <a:srgbClr val="202020"/>
                  </a:solidFill>
                  <a:latin typeface="Nunito Sans Bold"/>
                </a:rPr>
                <a:t>Сохраняйте свои предпочтения в .txt файле когда угодно.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8224641"/>
              <a:ext cx="9058261" cy="11582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839"/>
                </a:lnSpc>
              </a:pPr>
              <a:r>
                <a:rPr lang="en-US" sz="5700">
                  <a:solidFill>
                    <a:srgbClr val="E63384"/>
                  </a:solidFill>
                  <a:latin typeface="Nunito Sans Bold"/>
                </a:rPr>
                <a:t>И где угодно!</a:t>
              </a: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821106" y="1668738"/>
            <a:ext cx="7006864" cy="69495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-2747280" y="2495145"/>
            <a:ext cx="10287000" cy="5296711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5257119" y="0"/>
            <a:ext cx="3362327" cy="3124587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5257119" y="3124587"/>
            <a:ext cx="11243541" cy="693673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30042" y="7701034"/>
            <a:ext cx="10801651" cy="2190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752"/>
              </a:lnSpc>
            </a:pPr>
            <a:r>
              <a:rPr lang="en-US" sz="5229">
                <a:solidFill>
                  <a:srgbClr val="F38628"/>
                </a:solidFill>
                <a:latin typeface="Nunito Sans Bold"/>
              </a:rPr>
              <a:t>Все же хранят алкогольные предпочтения в определённой форме в .txt файле...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628020">
            <a:off x="-2672575" y="6608506"/>
            <a:ext cx="6466614" cy="6413696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628020">
            <a:off x="13298387" y="-3630279"/>
            <a:ext cx="6466614" cy="6413696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418302" y="3126737"/>
            <a:ext cx="14449200" cy="3900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97"/>
              </a:lnSpc>
            </a:pPr>
            <a:r>
              <a:rPr lang="en-US" sz="7426">
                <a:solidFill>
                  <a:srgbClr val="000000"/>
                </a:solidFill>
                <a:latin typeface="Nunito Sans Regular"/>
              </a:rPr>
              <a:t>Даже, если у вас есть желание открыть .txt файл, в котором записан прошлый результат.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-1831085">
            <a:off x="-1267731" y="-1229634"/>
            <a:ext cx="6515849" cy="4516668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true" flipV="false" rot="-10800000">
            <a:off x="13387237" y="7475684"/>
            <a:ext cx="6515849" cy="4516668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2556335" y="2564801"/>
            <a:ext cx="3796305" cy="3349681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0" y="3364704"/>
            <a:ext cx="11171983" cy="6922296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6247731" y="773771"/>
            <a:ext cx="11294090" cy="1633220"/>
            <a:chOff x="0" y="0"/>
            <a:chExt cx="15058786" cy="2177627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57150"/>
              <a:ext cx="15058786" cy="10401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940"/>
                </a:lnSpc>
              </a:pPr>
              <a:r>
                <a:rPr lang="en-US" sz="5400">
                  <a:solidFill>
                    <a:srgbClr val="202020"/>
                  </a:solidFill>
                  <a:latin typeface="Nunito Sans Bold"/>
                </a:rPr>
                <a:t>Мы угодили даже вам!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665428"/>
              <a:ext cx="12308811" cy="5121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60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326877" y="827204"/>
            <a:ext cx="9667590" cy="7380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80"/>
              </a:lnSpc>
            </a:pPr>
            <a:r>
              <a:rPr lang="en-US" sz="8800">
                <a:solidFill>
                  <a:srgbClr val="202020"/>
                </a:solidFill>
                <a:latin typeface="Nunito Sans Bold"/>
              </a:rPr>
              <a:t>Мы понятия не имеем, как без этой программы можно было существовать ранее!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521133">
            <a:off x="12758524" y="5624723"/>
            <a:ext cx="5535848" cy="6859016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195736">
            <a:off x="-405167" y="5092218"/>
            <a:ext cx="5535848" cy="6859016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7850204">
            <a:off x="12705866" y="-353524"/>
            <a:ext cx="5535848" cy="6859016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195736">
            <a:off x="-1197994" y="-849329"/>
            <a:ext cx="5535848" cy="685901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DAEhEnBXslI</dc:identifier>
  <dcterms:modified xsi:type="dcterms:W3CDTF">2011-08-01T06:04:30Z</dcterms:modified>
  <cp:revision>1</cp:revision>
  <dc:title>Party Maker</dc:title>
</cp:coreProperties>
</file>