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Sans Bold" panose="020B0604020202020204" charset="0"/>
      <p:regular r:id="rId14"/>
    </p:embeddedFont>
    <p:embeddedFont>
      <p:font typeface="Nunito Sans Regular" panose="020B0604020202020204" charset="0"/>
      <p:regular r:id="rId15"/>
    </p:embeddedFont>
    <p:embeddedFont>
      <p:font typeface="Nunito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92280" y="-2978602"/>
            <a:ext cx="12029339" cy="120464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62345" y="7336089"/>
            <a:ext cx="6456585" cy="646574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69631" y="8877300"/>
            <a:ext cx="1455212" cy="381000"/>
            <a:chOff x="0" y="0"/>
            <a:chExt cx="1940283" cy="5080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734"/>
              </a:solidFill>
            </p:spPr>
          </p:sp>
        </p:grpSp>
      </p:grpSp>
      <p:sp>
        <p:nvSpPr>
          <p:cNvPr id="11" name="TextBox 11"/>
          <p:cNvSpPr txBox="1"/>
          <p:nvPr/>
        </p:nvSpPr>
        <p:spPr>
          <a:xfrm>
            <a:off x="457200" y="4000500"/>
            <a:ext cx="12029339" cy="161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11999" dirty="0">
                <a:solidFill>
                  <a:srgbClr val="202020"/>
                </a:solidFill>
                <a:latin typeface="Nunito Sans Bold"/>
              </a:rPr>
              <a:t>Party Maker</a:t>
            </a:r>
            <a:r>
              <a:rPr lang="ru-RU" sz="11999" dirty="0">
                <a:solidFill>
                  <a:srgbClr val="202020"/>
                </a:solidFill>
                <a:latin typeface="Nunito Sans Bold"/>
              </a:rPr>
              <a:t> 1.0</a:t>
            </a:r>
            <a:endParaRPr lang="en-US" sz="11999" dirty="0">
              <a:solidFill>
                <a:srgbClr val="202020"/>
              </a:solidFill>
              <a:latin typeface="Nuni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69631" y="5932451"/>
            <a:ext cx="5962650" cy="35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 spc="314">
                <a:solidFill>
                  <a:srgbClr val="3071CF"/>
                </a:solidFill>
                <a:latin typeface="Nunito Sans Regular Bold"/>
              </a:rPr>
              <a:t>MAKE YOUR PARTY EASIER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0205" y="3566472"/>
            <a:ext cx="9667590" cy="3154056"/>
            <a:chOff x="0" y="0"/>
            <a:chExt cx="12890120" cy="4205408"/>
          </a:xfrm>
        </p:grpSpPr>
        <p:sp>
          <p:nvSpPr>
            <p:cNvPr id="3" name="TextBox 3"/>
            <p:cNvSpPr txBox="1"/>
            <p:nvPr/>
          </p:nvSpPr>
          <p:spPr>
            <a:xfrm>
              <a:off x="0" y="85725"/>
              <a:ext cx="12890120" cy="3332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80"/>
                </a:lnSpc>
              </a:pPr>
              <a:r>
                <a:rPr lang="en-US" sz="8800">
                  <a:solidFill>
                    <a:srgbClr val="202020"/>
                  </a:solidFill>
                  <a:latin typeface="Nunito Sans Bold"/>
                </a:rPr>
                <a:t>Любите ли вы пиво?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0810" y="3746521"/>
              <a:ext cx="9848501" cy="458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1882677" y="6716876"/>
            <a:ext cx="6212009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 spc="435">
                <a:solidFill>
                  <a:srgbClr val="202020"/>
                </a:solidFill>
                <a:latin typeface="Nunito Sans Regular"/>
              </a:rPr>
              <a:t>МОЖЕТ ВЫ ЛЮБИТЕ СИДР?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800688">
            <a:off x="-1739224" y="-1803084"/>
            <a:ext cx="5535848" cy="685901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4053391" y="5330727"/>
            <a:ext cx="5535848" cy="6859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>
            <a:off x="-4759530" y="2949923"/>
            <a:ext cx="14173661" cy="70705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08023" y="1664093"/>
            <a:ext cx="14133465" cy="8234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93788"/>
            <a:ext cx="7162800" cy="5203979"/>
            <a:chOff x="0" y="0"/>
            <a:chExt cx="9550400" cy="6938638"/>
          </a:xfrm>
        </p:grpSpPr>
        <p:sp>
          <p:nvSpPr>
            <p:cNvPr id="3" name="TextBox 3"/>
            <p:cNvSpPr txBox="1"/>
            <p:nvPr/>
          </p:nvSpPr>
          <p:spPr>
            <a:xfrm>
              <a:off x="0" y="85725"/>
              <a:ext cx="9550400" cy="4966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80"/>
                </a:lnSpc>
              </a:pPr>
              <a:r>
                <a:rPr lang="en-US" sz="8800">
                  <a:solidFill>
                    <a:srgbClr val="202020"/>
                  </a:solidFill>
                  <a:latin typeface="Nunito Sans Bold"/>
                </a:rPr>
                <a:t>А как насчёт крепкого алкоголя?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827881"/>
              <a:ext cx="9058261" cy="111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E63384"/>
                  </a:solidFill>
                  <a:latin typeface="Nunito Sans Bold"/>
                </a:rPr>
                <a:t>Мы не агитируем, мы лишь предлагаем.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21106" y="1668738"/>
            <a:ext cx="7006864" cy="694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747280" y="2495145"/>
            <a:ext cx="10287000" cy="52967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55428" y="1560814"/>
            <a:ext cx="12856077" cy="7165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30042" y="8062984"/>
            <a:ext cx="10801651" cy="146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2"/>
              </a:lnSpc>
            </a:pPr>
            <a:r>
              <a:rPr lang="en-US" sz="5229">
                <a:solidFill>
                  <a:srgbClr val="F38628"/>
                </a:solidFill>
                <a:latin typeface="Nunito Sans Bold"/>
              </a:rPr>
              <a:t>Наше приложение упростит вашу жизнь!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628020">
            <a:off x="-2672575" y="6608506"/>
            <a:ext cx="6466614" cy="64136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628020">
            <a:off x="13298387" y="-3630279"/>
            <a:ext cx="6466614" cy="641369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678609" y="4286250"/>
            <a:ext cx="12930783" cy="160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000000"/>
                </a:solidFill>
                <a:latin typeface="Nunito Sans Regular"/>
              </a:rPr>
              <a:t>Нам не важно, кто вы.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831085" flipH="1">
            <a:off x="-1267731" y="-1229634"/>
            <a:ext cx="6515849" cy="45166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 flipH="1">
            <a:off x="13387237" y="7475684"/>
            <a:ext cx="6515849" cy="451666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61689" y="3461390"/>
            <a:ext cx="16397611" cy="488381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247731" y="396581"/>
            <a:ext cx="11294090" cy="2387600"/>
            <a:chOff x="0" y="0"/>
            <a:chExt cx="15058786" cy="3183467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15058786" cy="2045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40"/>
                </a:lnSpc>
              </a:pPr>
              <a:r>
                <a:rPr lang="en-US" sz="5400">
                  <a:solidFill>
                    <a:srgbClr val="202020"/>
                  </a:solidFill>
                  <a:latin typeface="Nunito Sans Bold"/>
                </a:rPr>
                <a:t>Даже если вы пират, у нас есть решение.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671268"/>
              <a:ext cx="12308811" cy="512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6877" y="2665904"/>
            <a:ext cx="9667590" cy="370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202020"/>
                </a:solidFill>
                <a:latin typeface="Nunito Sans Bold"/>
              </a:rPr>
              <a:t>Мы не знаем как вы раньше жили без этого!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521133">
            <a:off x="12758524" y="5624723"/>
            <a:ext cx="5535848" cy="68590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95736">
            <a:off x="-405167" y="5092218"/>
            <a:ext cx="5535848" cy="6859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850204">
            <a:off x="12705866" y="-353524"/>
            <a:ext cx="5535848" cy="68590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95736">
            <a:off x="-1197994" y="-849329"/>
            <a:ext cx="5535848" cy="6859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Произвольный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Nunito Sans Regular Bold</vt:lpstr>
      <vt:lpstr>Arial</vt:lpstr>
      <vt:lpstr>Calibri</vt:lpstr>
      <vt:lpstr>Nunito Sans Bold</vt:lpstr>
      <vt:lpstr>Nunito Sans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Maker</dc:title>
  <cp:lastModifiedBy>Лера Никитина</cp:lastModifiedBy>
  <cp:revision>2</cp:revision>
  <dcterms:created xsi:type="dcterms:W3CDTF">2006-08-16T00:00:00Z</dcterms:created>
  <dcterms:modified xsi:type="dcterms:W3CDTF">2021-06-11T10:52:40Z</dcterms:modified>
  <dc:identifier>DAEhEnBXslI</dc:identifier>
</cp:coreProperties>
</file>