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6"/>
  </p:notesMasterIdLst>
  <p:handoutMasterIdLst>
    <p:handoutMasterId r:id="rId57"/>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83" r:id="rId34"/>
    <p:sldId id="432" r:id="rId35"/>
    <p:sldId id="352" r:id="rId36"/>
    <p:sldId id="451" r:id="rId37"/>
    <p:sldId id="472" r:id="rId38"/>
    <p:sldId id="354" r:id="rId39"/>
    <p:sldId id="355" r:id="rId40"/>
    <p:sldId id="452" r:id="rId41"/>
    <p:sldId id="356" r:id="rId42"/>
    <p:sldId id="418" r:id="rId43"/>
    <p:sldId id="369" r:id="rId44"/>
    <p:sldId id="370" r:id="rId45"/>
    <p:sldId id="476" r:id="rId46"/>
    <p:sldId id="371" r:id="rId47"/>
    <p:sldId id="372" r:id="rId48"/>
    <p:sldId id="481" r:id="rId49"/>
    <p:sldId id="438" r:id="rId50"/>
    <p:sldId id="437" r:id="rId51"/>
    <p:sldId id="439" r:id="rId52"/>
    <p:sldId id="404" r:id="rId53"/>
    <p:sldId id="482" r:id="rId54"/>
    <p:sldId id="478" r:id="rId55"/>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816">
          <p15:clr>
            <a:srgbClr val="A4A3A4"/>
          </p15:clr>
        </p15:guide>
        <p15:guide id="2" pos="4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7" d="100"/>
          <a:sy n="87" d="100"/>
        </p:scale>
        <p:origin x="-1380"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30584755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2226" name="Rectangle 2">
            <a:extLst>
              <a:ext uri="{FF2B5EF4-FFF2-40B4-BE49-F238E27FC236}">
                <a16:creationId xmlns=""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6322" name="Rectangle 2">
            <a:extLst>
              <a:ext uri="{FF2B5EF4-FFF2-40B4-BE49-F238E27FC236}">
                <a16:creationId xmlns=""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2466" name="Rectangle 2">
            <a:extLst>
              <a:ext uri="{FF2B5EF4-FFF2-40B4-BE49-F238E27FC236}">
                <a16:creationId xmlns=""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0658" name="Rectangle 2">
            <a:extLst>
              <a:ext uri="{FF2B5EF4-FFF2-40B4-BE49-F238E27FC236}">
                <a16:creationId xmlns=""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4514" name="Rectangle 2">
            <a:extLst>
              <a:ext uri="{FF2B5EF4-FFF2-40B4-BE49-F238E27FC236}">
                <a16:creationId xmlns=""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6562" name="Rectangle 2">
            <a:extLst>
              <a:ext uri="{FF2B5EF4-FFF2-40B4-BE49-F238E27FC236}">
                <a16:creationId xmlns=""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81922" name="Rectangle 2">
            <a:extLst>
              <a:ext uri="{FF2B5EF4-FFF2-40B4-BE49-F238E27FC236}">
                <a16:creationId xmlns=""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83970" name="Rectangle 2">
            <a:extLst>
              <a:ext uri="{FF2B5EF4-FFF2-40B4-BE49-F238E27FC236}">
                <a16:creationId xmlns=""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88066" name="Rectangle 2">
            <a:extLst>
              <a:ext uri="{FF2B5EF4-FFF2-40B4-BE49-F238E27FC236}">
                <a16:creationId xmlns=""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86018" name="Rectangle 2">
            <a:extLst>
              <a:ext uri="{FF2B5EF4-FFF2-40B4-BE49-F238E27FC236}">
                <a16:creationId xmlns=""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a:t>
            </a:r>
            <a:r>
              <a:rPr lang="en-US" altLang="en-US" dirty="0" smtClean="0"/>
              <a:t>lock</a:t>
            </a:r>
            <a:endParaRPr lang="en-US" altLang="en-US"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 xmlns:a16="http://schemas.microsoft.com/office/drawing/2014/main" id="{287F1076-6897-4824-ADA6-893AEF09D440}"/>
              </a:ext>
            </a:extLst>
          </p:cNvPr>
          <p:cNvSpPr>
            <a:spLocks noGrp="1" noChangeArrowheads="1"/>
          </p:cNvSpPr>
          <p:nvPr>
            <p:ph idx="1"/>
          </p:nvPr>
        </p:nvSpPr>
        <p:spPr>
          <a:xfrm>
            <a:off x="631145" y="3265677"/>
            <a:ext cx="7579158" cy="2968824"/>
          </a:xfrm>
        </p:spPr>
        <p:txBody>
          <a:bodyPr/>
          <a:lstStyle/>
          <a:p>
            <a:r>
              <a:rPr lang="en-US" altLang="en-US" dirty="0" smtClean="0"/>
              <a:t>Calls </a:t>
            </a:r>
            <a:r>
              <a:rPr lang="en-US" altLang="en-US" dirty="0"/>
              <a:t>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
        <p:nvSpPr>
          <p:cNvPr id="2" name="TextBox 1"/>
          <p:cNvSpPr txBox="1"/>
          <p:nvPr/>
        </p:nvSpPr>
        <p:spPr>
          <a:xfrm>
            <a:off x="1349828" y="1317171"/>
            <a:ext cx="6585857" cy="1200329"/>
          </a:xfrm>
          <a:prstGeom prst="rect">
            <a:avLst/>
          </a:prstGeom>
          <a:noFill/>
        </p:spPr>
        <p:txBody>
          <a:bodyPr wrap="square" rtlCol="0">
            <a:spAutoFit/>
          </a:bodyPr>
          <a:lstStyle/>
          <a:p>
            <a:r>
              <a:rPr lang="en-US" dirty="0"/>
              <a:t>acquire() </a:t>
            </a:r>
            <a:r>
              <a:rPr lang="en-US" i="1" dirty="0"/>
              <a:t>{</a:t>
            </a:r>
          </a:p>
          <a:p>
            <a:r>
              <a:rPr lang="en-US" dirty="0" smtClean="0"/>
              <a:t>	while </a:t>
            </a:r>
            <a:r>
              <a:rPr lang="en-US" dirty="0"/>
              <a:t>(!available</a:t>
            </a:r>
            <a:r>
              <a:rPr lang="en-US" dirty="0" smtClean="0"/>
              <a:t>) ; </a:t>
            </a:r>
            <a:r>
              <a:rPr lang="en-US" dirty="0"/>
              <a:t>/* </a:t>
            </a:r>
            <a:r>
              <a:rPr lang="en-US" dirty="0">
                <a:solidFill>
                  <a:srgbClr val="FF0000"/>
                </a:solidFill>
              </a:rPr>
              <a:t>busy wait</a:t>
            </a:r>
            <a:r>
              <a:rPr lang="en-US" dirty="0"/>
              <a:t> */</a:t>
            </a:r>
          </a:p>
          <a:p>
            <a:r>
              <a:rPr lang="en-US" dirty="0"/>
              <a:t> </a:t>
            </a:r>
            <a:r>
              <a:rPr lang="en-US" dirty="0" smtClean="0"/>
              <a:t>      available </a:t>
            </a:r>
            <a:r>
              <a:rPr lang="en-US" dirty="0"/>
              <a:t>= false;</a:t>
            </a:r>
          </a:p>
          <a:p>
            <a:r>
              <a:rPr lang="en-US" i="1" dirty="0"/>
              <a:t>}</a:t>
            </a:r>
            <a:endParaRPr lang="en-US" dirty="0"/>
          </a:p>
        </p:txBody>
      </p:sp>
    </p:spTree>
    <p:extLst>
      <p:ext uri="{BB962C8B-B14F-4D97-AF65-F5344CB8AC3E}">
        <p14:creationId xmlns:p14="http://schemas.microsoft.com/office/powerpoint/2010/main" val="895283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21919</TotalTime>
  <Words>2407</Words>
  <Application>Microsoft Office PowerPoint</Application>
  <PresentationFormat>On-screen Show (4:3)</PresentationFormat>
  <Paragraphs>489</Paragraphs>
  <Slides>54</Slides>
  <Notes>36</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User</cp:lastModifiedBy>
  <cp:revision>367</cp:revision>
  <cp:lastPrinted>2020-11-04T14:30:39Z</cp:lastPrinted>
  <dcterms:created xsi:type="dcterms:W3CDTF">2011-01-13T23:43:38Z</dcterms:created>
  <dcterms:modified xsi:type="dcterms:W3CDTF">2021-04-15T12:18:06Z</dcterms:modified>
</cp:coreProperties>
</file>