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8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3A54-497F-4CB9-9BA1-62EDA06A953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8A75-530B-4B14-819A-4368952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16" y="1429556"/>
            <a:ext cx="8915399" cy="208637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Healthcare Management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517" y="3889420"/>
            <a:ext cx="8915399" cy="227182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Submitted </a:t>
            </a: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To:                                             </a:t>
            </a:r>
            <a:r>
              <a:rPr lang="en-US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Khan Md.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Hasib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Name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: Sheikh Afrin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Lecturer , Department of CSE                 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ID: UG02-47-18-040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State University Of Bangladesh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85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2">
                    <a:lumMod val="50000"/>
                  </a:schemeClr>
                </a:solidFill>
              </a:rPr>
              <a:t>ABSTRACT</a:t>
            </a:r>
            <a:endParaRPr lang="en-US" sz="3200" b="1" dirty="0">
              <a:ln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905000"/>
            <a:ext cx="8915400" cy="377762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health care management system is a system integrated into hospitals or clinics for managing several operations while increasing their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Healthcare Management system can transform the overall working of hospitals, clinics or individual practices.</a:t>
            </a:r>
          </a:p>
          <a:p>
            <a:pPr marL="0" indent="0">
              <a:buNone/>
            </a:pPr>
            <a:r>
              <a:rPr lang="en-US" sz="2400" dirty="0" smtClean="0"/>
              <a:t> Today</a:t>
            </a:r>
            <a:r>
              <a:rPr lang="en-US" sz="2400" dirty="0"/>
              <a:t>,</a:t>
            </a:r>
            <a:r>
              <a:rPr lang="en-US" sz="2400" dirty="0" smtClean="0"/>
              <a:t> with technological advancements, the patients expect fast and top-quality medical services</a:t>
            </a:r>
            <a:r>
              <a:rPr lang="en-US" sz="2400" dirty="0"/>
              <a:t>.</a:t>
            </a:r>
            <a:r>
              <a:rPr lang="en-US" sz="2400" dirty="0" smtClean="0"/>
              <a:t> In such era, it is a smart and competitive decision for organizations to adopt a modern system the efficiently manages daily tasks and resources.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3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TECHNOLOGIES USE IN THIS PROJECT 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/>
              <a:t>Language </a:t>
            </a:r>
            <a:r>
              <a:rPr lang="en-US" sz="2000" b="1" dirty="0" smtClean="0"/>
              <a:t>Used             : </a:t>
            </a:r>
            <a:r>
              <a:rPr lang="en-US" sz="2000" dirty="0" smtClean="0"/>
              <a:t>PHP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Database </a:t>
            </a:r>
            <a:r>
              <a:rPr lang="en-US" sz="2000" b="1" dirty="0"/>
              <a:t>                      : </a:t>
            </a:r>
            <a:r>
              <a:rPr lang="en-US" sz="2000" dirty="0"/>
              <a:t> My SQL</a:t>
            </a:r>
          </a:p>
          <a:p>
            <a:pPr fontAlgn="base"/>
            <a:r>
              <a:rPr lang="en-US" sz="2000" b="1" dirty="0"/>
              <a:t>User Interface Design   </a:t>
            </a:r>
            <a:r>
              <a:rPr lang="en-US" sz="2000" b="1" dirty="0" smtClean="0"/>
              <a:t> </a:t>
            </a:r>
            <a:r>
              <a:rPr lang="en-US" sz="2000" b="1" dirty="0"/>
              <a:t>:</a:t>
            </a:r>
            <a:r>
              <a:rPr lang="en-US" sz="2000" dirty="0"/>
              <a:t>  HTML, AJAX,JQUERY,JAVASCRIPT</a:t>
            </a:r>
          </a:p>
          <a:p>
            <a:pPr fontAlgn="base"/>
            <a:r>
              <a:rPr lang="en-US" sz="2000" b="1" dirty="0"/>
              <a:t>Web Browser                </a:t>
            </a:r>
            <a:r>
              <a:rPr lang="en-US" sz="2000" b="1" dirty="0" smtClean="0"/>
              <a:t> </a:t>
            </a:r>
            <a:r>
              <a:rPr lang="en-US" sz="2000" b="1" dirty="0"/>
              <a:t> : </a:t>
            </a:r>
            <a:r>
              <a:rPr lang="en-US" sz="2000" dirty="0"/>
              <a:t> Mozilla, Google Chrome, </a:t>
            </a:r>
            <a:r>
              <a:rPr lang="en-US" sz="2000" dirty="0" smtClean="0"/>
              <a:t>OPERA</a:t>
            </a:r>
            <a:endParaRPr lang="en-US" sz="2000" dirty="0"/>
          </a:p>
          <a:p>
            <a:pPr fontAlgn="base"/>
            <a:r>
              <a:rPr lang="en-US" sz="2000" b="1" dirty="0"/>
              <a:t>Software                          : </a:t>
            </a:r>
            <a:r>
              <a:rPr lang="en-US" sz="2000" dirty="0" smtClean="0"/>
              <a:t>XAMPP </a:t>
            </a:r>
            <a:r>
              <a:rPr lang="en-US" sz="2000" dirty="0"/>
              <a:t>Server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2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Login Systems </a:t>
            </a:r>
            <a:r>
              <a:rPr lang="en-US" sz="2400" dirty="0" smtClean="0"/>
              <a:t>(</a:t>
            </a:r>
            <a:r>
              <a:rPr lang="en-US" sz="2400" dirty="0"/>
              <a:t>Patients</a:t>
            </a:r>
            <a:r>
              <a:rPr lang="en-US" sz="2400" dirty="0" smtClean="0"/>
              <a:t>/Admin/Doctor</a:t>
            </a:r>
            <a:r>
              <a:rPr lang="en-US" sz="2400" dirty="0"/>
              <a:t>)</a:t>
            </a:r>
          </a:p>
          <a:p>
            <a:pPr fontAlgn="base"/>
            <a:r>
              <a:rPr lang="en-US" sz="2400" dirty="0"/>
              <a:t>Book Appointment</a:t>
            </a:r>
          </a:p>
          <a:p>
            <a:pPr fontAlgn="base"/>
            <a:r>
              <a:rPr lang="en-US" sz="2400" dirty="0"/>
              <a:t>Manage Patients, Doctors</a:t>
            </a:r>
          </a:p>
          <a:p>
            <a:pPr fontAlgn="base"/>
            <a:r>
              <a:rPr lang="en-US" sz="2400" dirty="0"/>
              <a:t>Add Doctor </a:t>
            </a:r>
            <a:r>
              <a:rPr lang="en-US" sz="2400" dirty="0" smtClean="0"/>
              <a:t>Specialization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Useful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Large, Medium, Hospitals and Nursing Homes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Physicians, Surgeons, Gynecologist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6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Healthcare Management system is a web  application for the hospital which manages doctors and patients. In this project, we use PHP and MySQL database.</a:t>
            </a:r>
          </a:p>
          <a:p>
            <a:r>
              <a:rPr lang="en-US" sz="2400" dirty="0" smtClean="0"/>
              <a:t>The entire project mainly consists of 3 modules</a:t>
            </a:r>
            <a:r>
              <a:rPr lang="en-US" sz="2400" dirty="0"/>
              <a:t>,</a:t>
            </a:r>
            <a:r>
              <a:rPr lang="en-US" sz="2400" dirty="0" smtClean="0"/>
              <a:t> which are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Admin module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User module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Doctor module     </a:t>
            </a:r>
          </a:p>
        </p:txBody>
      </p:sp>
    </p:spTree>
    <p:extLst>
      <p:ext uri="{BB962C8B-B14F-4D97-AF65-F5344CB8AC3E}">
        <p14:creationId xmlns:p14="http://schemas.microsoft.com/office/powerpoint/2010/main" val="25640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Significant advantages of a Healthcare Management System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470" y="1905000"/>
            <a:ext cx="9109142" cy="4289738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Healthcare management system acts as a patient scheduler system using which the patient can book an appointment. The doctor can update their available slots.</a:t>
            </a:r>
          </a:p>
          <a:p>
            <a:pPr lvl="1"/>
            <a:r>
              <a:rPr lang="en-US" sz="1800" dirty="0" smtClean="0"/>
              <a:t>Recording of medical data becomes easy which allows doctors to treat the patients more effectively improving the quality of healthcare services.</a:t>
            </a:r>
          </a:p>
          <a:p>
            <a:pPr lvl="1"/>
            <a:r>
              <a:rPr lang="en-US" sz="1800" dirty="0" smtClean="0"/>
              <a:t>It helps to automate internal processes along with data-entry, administrative and other repetitive tasks. Automating these  tasks saves the time and efforts of care providers and medical staff.</a:t>
            </a:r>
          </a:p>
          <a:p>
            <a:pPr lvl="1"/>
            <a:r>
              <a:rPr lang="en-US" sz="1800" dirty="0" smtClean="0"/>
              <a:t>Healthcare management system long with help the organizations to make better clinical decisions.</a:t>
            </a:r>
          </a:p>
          <a:p>
            <a:pPr lvl="1"/>
            <a:r>
              <a:rPr lang="en-US" sz="1800" dirty="0" smtClean="0"/>
              <a:t>It improves the patient satisfaction which in turn improves the overall ratings and reputation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7418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10988"/>
            <a:ext cx="8911687" cy="99508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918" y="1905000"/>
            <a:ext cx="9070694" cy="4216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system makes easy management of </a:t>
            </a:r>
            <a:r>
              <a:rPr lang="en-US" sz="2000" dirty="0" smtClean="0"/>
              <a:t>healthcare for </a:t>
            </a:r>
            <a:r>
              <a:rPr lang="en-US" sz="2000" dirty="0"/>
              <a:t>the patients as well as doctors</a:t>
            </a:r>
            <a:r>
              <a:rPr lang="en-US" sz="2000" dirty="0" smtClean="0"/>
              <a:t>.</a:t>
            </a:r>
            <a:r>
              <a:rPr lang="en-US" sz="2000" dirty="0"/>
              <a:t> The design of this project is pretty simple and the user won’t find it difficult to understand, use and </a:t>
            </a:r>
            <a:r>
              <a:rPr lang="en-US" sz="2000" dirty="0" smtClean="0"/>
              <a:t>navigate. An advanced Healthcare management system allows medical organization to become more productive and improve competitiveness.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3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374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</vt:lpstr>
      <vt:lpstr>Calibri</vt:lpstr>
      <vt:lpstr>Century Gothic</vt:lpstr>
      <vt:lpstr>Wingdings</vt:lpstr>
      <vt:lpstr>Wingdings 3</vt:lpstr>
      <vt:lpstr>Wisp</vt:lpstr>
      <vt:lpstr>Healthcare Management System</vt:lpstr>
      <vt:lpstr>ABSTRACT</vt:lpstr>
      <vt:lpstr>THE TECHNOLOGIES USE IN THIS PROJECT ARE</vt:lpstr>
      <vt:lpstr>FEATURES </vt:lpstr>
      <vt:lpstr>MODULES</vt:lpstr>
      <vt:lpstr>Significant advantages of a Healthcare Management System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Management System</dc:title>
  <dc:creator>Md Ashraful Hossain</dc:creator>
  <cp:lastModifiedBy>Md Ashraful Hossain</cp:lastModifiedBy>
  <cp:revision>37</cp:revision>
  <dcterms:created xsi:type="dcterms:W3CDTF">2021-07-12T18:37:51Z</dcterms:created>
  <dcterms:modified xsi:type="dcterms:W3CDTF">2021-07-14T20:08:52Z</dcterms:modified>
</cp:coreProperties>
</file>