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A580-8F38-4344-BE86-CCF76B6BEA0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BD0C-219D-418A-B362-EE10885D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68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70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892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48752FB-A364-45EA-A1CE-813551BF55D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6DBAD53-A487-450E-A26B-C6513A543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87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124" y="1219430"/>
            <a:ext cx="7034362" cy="2282487"/>
          </a:xfrm>
        </p:spPr>
        <p:txBody>
          <a:bodyPr>
            <a:normAutofit/>
          </a:bodyPr>
          <a:lstStyle/>
          <a:p>
            <a:r>
              <a:rPr lang="en-US" sz="4000" b="1" cap="none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BLOG SITE</a:t>
            </a:r>
            <a:endParaRPr lang="en-US" sz="4000" b="1" cap="none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2" y="3773509"/>
            <a:ext cx="9090511" cy="221319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Submitted </a:t>
            </a:r>
            <a:r>
              <a:rPr lang="en-US" sz="24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lang="en-US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:                                    </a:t>
            </a:r>
            <a:r>
              <a:rPr lang="en-US" sz="24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US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Submitted By</a:t>
            </a:r>
            <a:r>
              <a:rPr lang="en-US" sz="2400" b="1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:            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Khan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Md.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Hasib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          Name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Sheikh Afrin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Lecturer , Department of CSE   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                 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ID: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UG02-47-18-040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State University Of Bangladesh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7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</a:t>
            </a:r>
            <a:endParaRPr lang="en-US" sz="4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Blogs are a new and intriguing form of communication and personal expression.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Reading </a:t>
            </a:r>
            <a:r>
              <a:rPr lang="en-US" sz="2800" dirty="0"/>
              <a:t>a variety of blogs can be a great way to learn about new things, be entertained, or get news from a certain </a:t>
            </a:r>
            <a:r>
              <a:rPr lang="en-US" sz="2800" dirty="0" smtClean="0"/>
              <a:t>perspective.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But </a:t>
            </a:r>
            <a:r>
              <a:rPr lang="en-US" sz="2800" dirty="0"/>
              <a:t>the more blogs you read, the more difficult it can be to keep up with them all.</a:t>
            </a:r>
          </a:p>
        </p:txBody>
      </p:sp>
    </p:spTree>
    <p:extLst>
      <p:ext uri="{BB962C8B-B14F-4D97-AF65-F5344CB8AC3E}">
        <p14:creationId xmlns:p14="http://schemas.microsoft.com/office/powerpoint/2010/main" val="204634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</a:t>
            </a:r>
            <a:endParaRPr lang="en-US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Blogs </a:t>
            </a:r>
            <a:r>
              <a:rPr lang="en-US" dirty="0"/>
              <a:t>are a new and intriguing form of communication and personal expression.</a:t>
            </a:r>
          </a:p>
          <a:p>
            <a:r>
              <a:rPr lang="en-US" dirty="0" smtClean="0"/>
              <a:t>A </a:t>
            </a:r>
            <a:r>
              <a:rPr lang="en-US" dirty="0"/>
              <a:t>blog is a type of website that is updated regularly with new content</a:t>
            </a:r>
            <a:r>
              <a:rPr lang="en-US" dirty="0" smtClean="0"/>
              <a:t>.</a:t>
            </a:r>
          </a:p>
          <a:p>
            <a:r>
              <a:rPr lang="en-US" dirty="0"/>
              <a:t>Most blogs contain short, informal articles called blog posts. </a:t>
            </a:r>
            <a:endParaRPr lang="en-US" dirty="0" smtClean="0"/>
          </a:p>
          <a:p>
            <a:r>
              <a:rPr lang="en-US" dirty="0"/>
              <a:t>These posts usually contain some combination of text, photos, videos, and other media. </a:t>
            </a:r>
            <a:endParaRPr lang="en-US" dirty="0" smtClean="0"/>
          </a:p>
          <a:p>
            <a:r>
              <a:rPr lang="en-US" dirty="0"/>
              <a:t>If you spend much time browsing the Web, you've probably read a blog post before, even if you didn't </a:t>
            </a:r>
            <a:r>
              <a:rPr lang="en-US" dirty="0" smtClean="0"/>
              <a:t>realize </a:t>
            </a:r>
            <a:r>
              <a:rPr lang="en-US" dirty="0"/>
              <a:t>it at the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At its core, a blog is just a space on the Web that you can create to record and express your opinions, experiences, and interests.</a:t>
            </a:r>
          </a:p>
        </p:txBody>
      </p:sp>
    </p:spTree>
    <p:extLst>
      <p:ext uri="{BB962C8B-B14F-4D97-AF65-F5344CB8AC3E}">
        <p14:creationId xmlns:p14="http://schemas.microsoft.com/office/powerpoint/2010/main" val="80490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Why Blog?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There are many reasons why people blog, but here are some of the most common reasons: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400" dirty="0"/>
              <a:t>To share your experiences and expertise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400" dirty="0"/>
              <a:t>To speak up about an issue you care about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400" dirty="0"/>
              <a:t>To become more involved with hobbies and passions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400" dirty="0"/>
              <a:t>To be part of a community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400" dirty="0"/>
              <a:t>To advance your career or start a career in writing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z="2400" dirty="0"/>
              <a:t>To keep family and friends updated about your life</a:t>
            </a:r>
          </a:p>
        </p:txBody>
      </p:sp>
    </p:spTree>
    <p:extLst>
      <p:ext uri="{BB962C8B-B14F-4D97-AF65-F5344CB8AC3E}">
        <p14:creationId xmlns:p14="http://schemas.microsoft.com/office/powerpoint/2010/main" val="378282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1.Admin Panel</a:t>
            </a:r>
          </a:p>
          <a:p>
            <a:r>
              <a:rPr lang="en-US" sz="3200" dirty="0"/>
              <a:t>2.Post Blogs</a:t>
            </a:r>
          </a:p>
          <a:p>
            <a:r>
              <a:rPr lang="en-US" sz="3200" dirty="0"/>
              <a:t>3.Blog categories</a:t>
            </a:r>
          </a:p>
          <a:p>
            <a:r>
              <a:rPr lang="en-US" sz="3200" dirty="0"/>
              <a:t>4.Drafts</a:t>
            </a:r>
          </a:p>
          <a:p>
            <a:r>
              <a:rPr lang="en-US" sz="3200" dirty="0"/>
              <a:t>5.Editor’s choice</a:t>
            </a:r>
          </a:p>
          <a:p>
            <a:r>
              <a:rPr lang="en-US" sz="3200" dirty="0"/>
              <a:t>6.Social links</a:t>
            </a:r>
          </a:p>
          <a:p>
            <a:r>
              <a:rPr lang="en-US" sz="3200" dirty="0"/>
              <a:t>7.Admin stats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456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entire project mainly consists of 2 modules, which </a:t>
            </a:r>
            <a:r>
              <a:rPr lang="en-US" sz="3600" dirty="0" smtClean="0"/>
              <a:t>are</a:t>
            </a:r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1.Admin module</a:t>
            </a:r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2.User module</a:t>
            </a:r>
          </a:p>
        </p:txBody>
      </p:sp>
    </p:spTree>
    <p:extLst>
      <p:ext uri="{BB962C8B-B14F-4D97-AF65-F5344CB8AC3E}">
        <p14:creationId xmlns:p14="http://schemas.microsoft.com/office/powerpoint/2010/main" val="41032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Using Tools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4"/>
                </a:solidFill>
              </a:rPr>
              <a:t>Language</a:t>
            </a:r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 Front-end</a:t>
            </a:r>
            <a:r>
              <a:rPr lang="en-US" sz="2400" dirty="0" smtClean="0">
                <a:solidFill>
                  <a:schemeClr val="accent2"/>
                </a:solidFill>
              </a:rPr>
              <a:t>:  </a:t>
            </a:r>
            <a:r>
              <a:rPr lang="en-US" sz="2400" dirty="0"/>
              <a:t>HTML, CSS and </a:t>
            </a:r>
            <a:r>
              <a:rPr lang="en-US" sz="2400" dirty="0" smtClean="0"/>
              <a:t>JAVASCRIPT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Back-end</a:t>
            </a:r>
            <a:r>
              <a:rPr lang="en-US" sz="2400" dirty="0" smtClean="0">
                <a:solidFill>
                  <a:schemeClr val="accent2"/>
                </a:solidFill>
              </a:rPr>
              <a:t>:  </a:t>
            </a:r>
            <a:r>
              <a:rPr lang="en-US" sz="2400" dirty="0">
                <a:solidFill>
                  <a:schemeClr val="tx1"/>
                </a:solidFill>
              </a:rPr>
              <a:t>PHP and JavaScript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Database</a:t>
            </a:r>
            <a:r>
              <a:rPr lang="en-US" sz="2400" b="1" dirty="0" smtClean="0">
                <a:solidFill>
                  <a:schemeClr val="accent2"/>
                </a:solidFill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MySQL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4"/>
                </a:solidFill>
              </a:rPr>
              <a:t>Web </a:t>
            </a:r>
            <a:r>
              <a:rPr lang="en-US" sz="2400" b="1" dirty="0">
                <a:solidFill>
                  <a:schemeClr val="accent4"/>
                </a:solidFill>
              </a:rPr>
              <a:t>Browser: </a:t>
            </a:r>
            <a:r>
              <a:rPr lang="en-US" sz="2400" b="1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Mozilla</a:t>
            </a:r>
            <a:r>
              <a:rPr lang="en-US" sz="2400" dirty="0">
                <a:solidFill>
                  <a:schemeClr val="tx1"/>
                </a:solidFill>
              </a:rPr>
              <a:t>, Google Chrome, OPERA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Software: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XAMPP </a:t>
            </a:r>
            <a:r>
              <a:rPr lang="en-US" sz="2400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4524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ER DIAGRAM</a:t>
            </a:r>
            <a:endParaRPr lang="en-US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1454978"/>
            <a:ext cx="10004611" cy="4381046"/>
          </a:xfrm>
        </p:spPr>
      </p:pic>
    </p:spTree>
    <p:extLst>
      <p:ext uri="{BB962C8B-B14F-4D97-AF65-F5344CB8AC3E}">
        <p14:creationId xmlns:p14="http://schemas.microsoft.com/office/powerpoint/2010/main" val="156818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Advantages</a:t>
            </a:r>
            <a:endParaRPr lang="en-US" sz="4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It </a:t>
            </a:r>
            <a:r>
              <a:rPr lang="en-US" sz="2400" dirty="0"/>
              <a:t>saves time. You won't have to check multiple blogs each day to see if they've added new posts.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You'll be able to read posts on many topics and from various blogs, all in one place.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You will improve your writing skills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You can manage your online identity and build trust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You could become proficient in a new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You will connect an expert.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2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Home Page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9" y="1479178"/>
            <a:ext cx="9628094" cy="4450976"/>
          </a:xfrm>
        </p:spPr>
      </p:pic>
    </p:spTree>
    <p:extLst>
      <p:ext uri="{BB962C8B-B14F-4D97-AF65-F5344CB8AC3E}">
        <p14:creationId xmlns:p14="http://schemas.microsoft.com/office/powerpoint/2010/main" val="34394288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185</TotalTime>
  <Words>412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Wingdings</vt:lpstr>
      <vt:lpstr>Headlines</vt:lpstr>
      <vt:lpstr>BLOG SITE</vt:lpstr>
      <vt:lpstr>INTRODUCTION</vt:lpstr>
      <vt:lpstr>Why Blog?</vt:lpstr>
      <vt:lpstr>Features</vt:lpstr>
      <vt:lpstr>Modules</vt:lpstr>
      <vt:lpstr>Using Tools</vt:lpstr>
      <vt:lpstr>ER DIAGRAM</vt:lpstr>
      <vt:lpstr>Advantages</vt:lpstr>
      <vt:lpstr>Home Page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SITE</dc:title>
  <dc:creator>Md Ashraful Hossain</dc:creator>
  <cp:lastModifiedBy>Md Ashraful Hossain</cp:lastModifiedBy>
  <cp:revision>21</cp:revision>
  <dcterms:created xsi:type="dcterms:W3CDTF">2021-07-27T19:03:27Z</dcterms:created>
  <dcterms:modified xsi:type="dcterms:W3CDTF">2021-09-20T22:03:42Z</dcterms:modified>
</cp:coreProperties>
</file>