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Diabetes Prediction Project</a:t>
            </a:r>
          </a:p>
        </p:txBody>
      </p:sp>
      <p:sp>
        <p:nvSpPr>
          <p:cNvPr id="3" name="Subtitle 2"/>
          <p:cNvSpPr>
            <a:spLocks noGrp="1"/>
          </p:cNvSpPr>
          <p:nvPr>
            <p:ph type="subTitle" idx="1"/>
          </p:nvPr>
        </p:nvSpPr>
        <p:spPr/>
        <p:txBody>
          <a:bodyPr/>
          <a:lstStyle/>
          <a:p>
            <a:r>
              <a:t>Using Machine Learning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Diabetes is a chronic disease affecting millions worldwide. Early prediction is crucial for effective management and timely intervention.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Goal</a:t>
            </a:r>
          </a:p>
        </p:txBody>
      </p:sp>
      <p:sp>
        <p:nvSpPr>
          <p:cNvPr id="3" name="Content Placeholder 2"/>
          <p:cNvSpPr>
            <a:spLocks noGrp="1"/>
          </p:cNvSpPr>
          <p:nvPr>
            <p:ph idx="1"/>
          </p:nvPr>
        </p:nvSpPr>
        <p:spPr/>
        <p:txBody>
          <a:bodyPr/>
          <a:lstStyle/>
          <a:p>
            <a:r>
              <a:t>To develop a machine learning model that accurately predicts diabetes based on diagnostic measurements, enabling early detection and personalized treatment strategies.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and Methodology</a:t>
            </a:r>
          </a:p>
        </p:txBody>
      </p:sp>
      <p:sp>
        <p:nvSpPr>
          <p:cNvPr id="3" name="Content Placeholder 2"/>
          <p:cNvSpPr>
            <a:spLocks noGrp="1"/>
          </p:cNvSpPr>
          <p:nvPr>
            <p:ph idx="1"/>
          </p:nvPr>
        </p:nvSpPr>
        <p:spPr/>
        <p:txBody>
          <a:bodyPr/>
          <a:lstStyle/>
          <a:p>
            <a:r>
              <a:t>We utilized the 'diabetes.csv' dataset, which contains various medical predictor variables. Several machine learning algorithms, including Logistic Regression, K-Nearest Neighbors (KNN), Support Vector Classifier (SVC), Naive Bayes, Decision Tree, and Random Forest, were applied to build the prediction model. Data preprocessing techniques, such as handling missing values and feature scaling, were employed to enhance model performance.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lstStyle/>
          <a:p>
            <a:r>
              <a:t>• Glucose and BMI emerged as the most influential factors in predicting diabetes, aligning with clinical knowledge.</a:t>
            </a:r>
          </a:p>
          <a:p>
            <a:r>
              <a:t>• Age, Insulin, and Diabetes Pedigree Function also significantly contribute to diabetes risk prediction.</a:t>
            </a:r>
          </a:p>
          <a:p>
            <a:r>
              <a:t>• Among the evaluated algorithms, K-Nearest Neighbors (KNN) achieved the highest accuracy of 78.57%, demonstrating its effectiveness in diabetes prediction.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project demonstrates the potential of machine learning in diabetes prediction. The developed model, particularly using KNN, shows promising accuracy. Further research and model refinement can enhance prediction capabilities and contribute to early diagnosis and improved healthcare outcomes for individuals at risk of diabetes.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