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2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92F5-4CC6-4C3F-B2B6-711FEA55D8D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7803-708F-4D68-B657-8A9D2F93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957262"/>
            <a:ext cx="10058400" cy="4929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5680" r="81497" b="24489"/>
          <a:stretch/>
        </p:blipFill>
        <p:spPr>
          <a:xfrm>
            <a:off x="2178423" y="1658469"/>
            <a:ext cx="367553" cy="3119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5680" r="81497" b="24489"/>
          <a:stretch/>
        </p:blipFill>
        <p:spPr>
          <a:xfrm>
            <a:off x="1810870" y="1577787"/>
            <a:ext cx="367553" cy="329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5680" r="81497" b="24489"/>
          <a:stretch/>
        </p:blipFill>
        <p:spPr>
          <a:xfrm>
            <a:off x="1443317" y="1479175"/>
            <a:ext cx="367553" cy="349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5680" r="81497" b="24489"/>
          <a:stretch/>
        </p:blipFill>
        <p:spPr>
          <a:xfrm>
            <a:off x="1102658" y="1380563"/>
            <a:ext cx="367553" cy="3693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5680" r="81497" b="24489"/>
          <a:stretch/>
        </p:blipFill>
        <p:spPr>
          <a:xfrm>
            <a:off x="735105" y="1281951"/>
            <a:ext cx="367553" cy="3908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t="25796" r="82813" b="24738"/>
          <a:stretch/>
        </p:blipFill>
        <p:spPr>
          <a:xfrm>
            <a:off x="2954805" y="2266949"/>
            <a:ext cx="151308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2022-04-28T06:28:12Z</dcterms:created>
  <dcterms:modified xsi:type="dcterms:W3CDTF">2022-04-28T06:56:56Z</dcterms:modified>
</cp:coreProperties>
</file>