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57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7D32D-7A97-4CFF-B05A-3BB3C0FA5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AEDE4-F588-463B-ACD7-02FDBEFD3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1896E-92E0-41C3-B8C9-716D5B7A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276D-52EA-4529-9FE0-3A01E2853B0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4E6D3-C4AC-4AED-B71F-42A8D2EB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2F9A1-95F8-4533-9E2D-DF238AA3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0521-28D9-4938-A9A2-A41339023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7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9E1F-4849-4E20-AED3-ADCEA306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B44A9-D1B7-4078-8F46-287631622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F2FCE-4960-4507-A5E8-AB958C3D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276D-52EA-4529-9FE0-3A01E2853B0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3D3EE-6664-4524-A5A8-A39CB307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B0A4E-9786-4B89-BC94-A4E09723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0521-28D9-4938-A9A2-A41339023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F2F593-76D3-4128-801D-F78A9CF34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E005D-1988-4456-AEC5-5ED60BBAF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CEDEF-D20C-43AE-8723-5686299B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276D-52EA-4529-9FE0-3A01E2853B0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27E8A-554F-44F7-A8C5-E52A6C50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3CB53-72ED-47D5-8310-E809C5EC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0521-28D9-4938-A9A2-A41339023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5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E7763-9AE9-40AF-83B6-2749DA63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5ADBE-1DAF-4DFC-AC40-7CE209227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30ACD-7816-45CC-B951-98062FF5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276D-52EA-4529-9FE0-3A01E2853B0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7F565-51C5-422A-B045-999EAA674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7C3CB-6A78-4DCE-826B-E132975D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0521-28D9-4938-A9A2-A41339023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1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9D912-F126-4557-90BD-E7DE61860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2DD15-5EFE-40B2-A173-00B5739E9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C3FD7-B331-4A9A-AE4B-9AD0EC09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276D-52EA-4529-9FE0-3A01E2853B0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54749-F03C-44B9-BDC2-86F986DE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9D2E9-D6FC-4267-8837-C1410392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0521-28D9-4938-A9A2-A41339023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5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1CD63-8440-48CE-B698-12279CCC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04885-59DE-466C-9474-D4B6F5CE5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5F6CF-73B1-4CC0-BA20-C608AA3E1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A47E8-66FE-4F1A-A754-51987E84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276D-52EA-4529-9FE0-3A01E2853B0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18E85-1BA4-4CE2-AA6F-D455A417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F3180-DA1A-4DF8-BBA4-54FFA977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0521-28D9-4938-A9A2-A41339023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0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9743-E987-445D-8374-C7D22750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042CA-5A35-4F2B-99E4-647C6B0B3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8A0D8-ECDF-4D78-AF46-4F36A00A7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71E958-2587-4ED7-A64C-D22813FF4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4EDECD-F632-4E01-9F94-E7494106D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7A0D0-7751-45E5-8CCC-CF97F1120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276D-52EA-4529-9FE0-3A01E2853B0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7120E-D86A-4695-881D-A69F32E6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D3B6B8-DFB2-442B-9DB1-2BF6BD41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0521-28D9-4938-A9A2-A41339023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C869-B024-4D27-86C7-7122BA4E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B23AE-38D2-4B37-920A-448E0974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276D-52EA-4529-9FE0-3A01E2853B0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EFB01-6B32-43E7-9630-5689F890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8366E-9749-4479-8C0B-170CC8A9F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0521-28D9-4938-A9A2-A41339023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5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3C0FD-2239-41B3-9EEB-B77C3ABA6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276D-52EA-4529-9FE0-3A01E2853B0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B903D-F261-424A-B846-FFED35F3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DFECB-194C-4354-BD52-C990B4AD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0521-28D9-4938-A9A2-A41339023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5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B939-3429-4820-89D2-50786849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51A1D-9477-4199-BCAC-AD75F731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F97D8-496E-4587-8CCF-E84DDA90E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461A9-8F27-43E6-B986-20C492E6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276D-52EA-4529-9FE0-3A01E2853B0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F49FA-EB3E-4A0F-A75B-7FE99CBEB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FA643-3A8A-4607-B9DA-44553E8A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0521-28D9-4938-A9A2-A41339023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8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3262-90F0-44EA-A9B6-1B3CB2C53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C3331-A813-415E-AED2-6EEB1C2D8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0AB17-B69E-4CB7-A107-797558011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BBAD7-F756-4E5C-8E44-9127A974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276D-52EA-4529-9FE0-3A01E2853B0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A6BEA-E41A-4C7D-9A1C-53B18FDE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F1FA0-9EE0-418C-9157-3D23FC62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0521-28D9-4938-A9A2-A41339023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9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A8FA20-B11A-483A-A6AD-1AA346E75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1B4F4-73EF-4A42-8D36-9879CE4AB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83C44-1B50-484B-9429-983A1BBE9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9276D-52EA-4529-9FE0-3A01E2853B0D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392A2-BC39-47F9-9074-5F9F64796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3F695-C0C2-4FFF-9F8F-603BBDF46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50521-28D9-4938-A9A2-A41339023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1A93-78D9-4D93-A5E4-9C7292E73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CFAE9-58AF-4D78-9933-2568270AF7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9616C-B097-490F-B4CD-8BB28B359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5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42DE-F6CA-4F75-ABC3-639AA518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9007E-D898-41E4-AB19-03B2D0481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D8470A-20FD-4CDF-8B85-9A6DF6908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8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15AA-7B45-4215-8061-14E76B9A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3D9F8-1D8A-4178-A10D-784FE2C95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A682A-EDCD-4F2E-A8B3-6B54D09B9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7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F61C4-CC5D-4205-958B-598BF48D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49F15-36BE-446E-A3B4-8A054D570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D7AAC-52BE-483A-A307-E5D4FDA7D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425"/>
            <a:ext cx="121920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5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955E-BCA2-4B77-8BD4-3A9B6FAC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B28A4-563B-4CF7-9118-5F42F218B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3A80D-3EF1-4FCE-A49D-69329677A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425"/>
            <a:ext cx="121920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6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9912-8668-40CB-A7FB-B85438A3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ABF9D-8473-40FE-A42E-EB44B8CE8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1BA54-59F0-4989-A4FB-6BD6FEBFB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425"/>
            <a:ext cx="121920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2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8E6E-B004-493E-B119-3C8061D0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1731E-B185-4112-8B0A-B62C40546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AAB4E-8158-4CC9-9EC1-15BED42CA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425"/>
            <a:ext cx="121920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4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CB9F-69CE-487D-98CE-3E469FB5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DB7B-E42E-4505-8913-6009636D1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656A0-0ECD-454A-BCB4-906F6F395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425"/>
            <a:ext cx="121920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48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Harshil Patel</dc:creator>
  <cp:lastModifiedBy>Patel-CW, Harshil 17106</cp:lastModifiedBy>
  <cp:revision>2</cp:revision>
  <dcterms:created xsi:type="dcterms:W3CDTF">2021-01-08T18:25:04Z</dcterms:created>
  <dcterms:modified xsi:type="dcterms:W3CDTF">2021-01-08T18:49:23Z</dcterms:modified>
</cp:coreProperties>
</file>