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074" y="-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98440-10C5-4DB5-A54D-3A09982F65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2950" y="1122361"/>
            <a:ext cx="8420096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5E925B-FECF-4406-904B-8C7B40FF7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8253" y="3602041"/>
            <a:ext cx="74295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08DB20-7FFA-433C-ADEE-650AFE0BE2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F232CA-2333-4C25-86F6-77B529201BD9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2E4D2-DAEC-4C6C-95F1-3749AE31C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F1497D-99B0-43D0-8971-A07377E4C7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AA367-CB90-4466-8113-37DE3EECEA5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91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C4CF0-777B-446C-BD38-E7325890EF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CAB8D3-1DD9-4CBC-86E2-4E8FAE940E2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5E1CEE-4C53-4BD2-9493-641DCF36F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32A804-A882-4B43-B1CF-3ED721B32822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5F675-2951-42A4-A3B6-5CEBC6E9AC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F02FB0-78E8-4EF8-9DB3-38E9E4FAA6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F4B192-C182-49AD-9985-97E09F034C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A60F06-5D92-4084-B934-7284E8F983A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088977" y="365129"/>
            <a:ext cx="2135983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EA2342-0772-47BE-AE43-0C7A9B2212C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1035" y="365129"/>
            <a:ext cx="628412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44FBCB-A98A-486A-A0B4-D54429D334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B64BD9-0DCF-41E5-B0B2-386B38EA6A5A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6A560-4390-4C99-A0F4-5BF1C2FF84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C31D20-25EE-48DB-AFC5-6B24637528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93839-0D74-4A06-AE97-BEB46BADDF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DAF78-E807-4BA6-8E4B-C529B11979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16E48-1986-435B-A3F0-71F233FBB1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FAB93-943E-4B51-AB04-54D3C41DA9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3C72C9-A174-4CC5-A383-AEC8484C56E8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0D711-ED4D-4573-9235-BA3095BF18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C5C5E0-55BA-4980-B9FE-E7D0E48911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97836-56CA-4BE9-8AB7-24EE9DA3DFE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6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C11CF-A7F2-42D4-AA87-FACB6B8AC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878" y="1709735"/>
            <a:ext cx="8543925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224D24-AB8E-4685-BE63-DDC34C877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78" y="4589465"/>
            <a:ext cx="8543925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CEED0F-6966-43EA-B04D-1A13B5D3AB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CB28B-BCD0-4FA7-91F0-78E316F9A102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A05F91-F0B5-4368-B78A-4FA2DEE320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3458D9-7D8F-49CC-AF73-D8D74CEDFF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FCC602-5ED8-4F66-A438-9F85EEBD0A7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B29BA-E20A-4815-85D7-EA313DB9DF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A8BF3-2EFA-4F6A-A14C-927A2782B4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1035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EDD022-8DC8-4FC5-B6B2-B6ABDD703E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14917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06DA6-8C64-41B0-8659-12F8883E52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A71114-7EA5-4D75-814C-C927A7B069D2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FE348B-CCA7-48C9-9FCD-ED7713C30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AA37EB-4BA0-4B59-88B6-20E40AC43C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53595D-58B4-4B1A-AD0A-7746538071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0468C-C356-4F94-BDB2-6E456E0BC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365129"/>
            <a:ext cx="8543925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FE7C0F-EB0E-4430-861F-7C950EB1A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325" y="1681160"/>
            <a:ext cx="419070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A7EB8E-EE2D-4173-B8A5-F61AC7336E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2325" y="2505071"/>
            <a:ext cx="419070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16C0EA-9D34-4778-8123-41646A2759B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14917" y="1681160"/>
            <a:ext cx="421134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5F5316-1AEA-4DA5-9279-3BD77A73B68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14917" y="2505071"/>
            <a:ext cx="421134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870D10-5AB5-4A3A-BF41-EC9FED218D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95FA3D-6AE1-4394-9F43-22741B3A3A6E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EC8000-784C-4411-81FF-23FA49528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81EC4E-53CB-4615-BCB4-1A77B9F43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385159-4E99-4C84-9F98-D3C15306791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81326-9F7E-40B7-A0DF-E2BF12ED28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8EB190-EA4F-4B1A-BD9D-3D7F63373F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101964-94CB-4843-80BD-5D51CC21CA68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4F8B7B-F58A-4A1A-BA31-75C4E972F5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528141-41E0-407E-997A-D7A801ED64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65AAC-CE72-4684-ADD7-A799555FA80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6FF08C3-5F44-4F77-B38E-A1E3FBC526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35DEE4-1714-40F2-916E-0562209BF8D0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95B2F4-F90B-4471-A209-B567946420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CAF778-92D0-4140-9CEC-0B4BBE9405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6712C-5D5A-4420-AA8B-5D98429A89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8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7E12B-14BA-462D-A2FA-F6E3572E6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CDD9D-AC0A-4DEF-8D8F-B0F044310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B9DA80-B718-45F7-B1E8-3C3381BA62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D147C0-8A27-4452-980F-CF9F3B3239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5C3CA8-FBE6-49E6-AB9E-C66BC91F91CC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6970F0-2A23-4CD2-A3BE-FE48E19986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7E19CA-4641-4544-B45C-D71DE10C64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2065E-E44A-4ACD-BC38-65E9E849A0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ED6DE-4F4B-48CC-8FB6-E68FC7B35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CAA7E2-2361-490C-9C06-BC109D59982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EA720B-9A25-4421-866C-5E84F75E806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62CF7A-279A-4148-97D2-36864A5FC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023C5-BEE8-44DF-92B5-00F92DD01A8D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A1E561-7E96-4B33-B811-0CEE9CED46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FD1662-D018-46AA-A49F-294C07223C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EE8E6-7B88-448A-876B-F1DB367ACA9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D07717-CF1F-4DF0-B15A-000229967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035" y="365129"/>
            <a:ext cx="8543925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4BD494-0570-4DB5-A9C2-050D9BE56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035" y="1825627"/>
            <a:ext cx="8543925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CFD79-2138-44F8-98F6-5E5CF39A943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1035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00A406-015A-44C2-AC78-1D54AF2503EE}" type="datetime1">
              <a:rPr lang="en-GB"/>
              <a:pPr lvl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CB984-D005-4123-B8B8-427CF0755C0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281360" y="6356351"/>
            <a:ext cx="334327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4C5B2-2136-4F24-BD81-01722B8BC07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996110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A480CB-2C7E-42A8-A3EA-395A530CED4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6F72D887-1A68-4769-B510-5BEBD339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2" y="111648"/>
            <a:ext cx="9646956" cy="67098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D2189D74-876A-4BD5-961E-8F0CD8548AA2}"/>
              </a:ext>
            </a:extLst>
          </p:cNvPr>
          <p:cNvSpPr/>
          <p:nvPr/>
        </p:nvSpPr>
        <p:spPr>
          <a:xfrm>
            <a:off x="809472" y="764502"/>
            <a:ext cx="8274570" cy="5366476"/>
          </a:xfrm>
          <a:prstGeom prst="rect">
            <a:avLst/>
          </a:prstGeom>
          <a:blipFill>
            <a:blip r:embed="rId3">
              <a:alphaModFix amt="21000"/>
            </a:blip>
            <a:tile sx="100000" sy="100000" algn="tl"/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361709E5-F04A-449E-8E47-4AB6A38C048A}"/>
              </a:ext>
            </a:extLst>
          </p:cNvPr>
          <p:cNvSpPr/>
          <p:nvPr/>
        </p:nvSpPr>
        <p:spPr>
          <a:xfrm>
            <a:off x="2969132" y="779489"/>
            <a:ext cx="3955250" cy="64633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lvl="0"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solidFill>
                  <a:srgbClr val="385723"/>
                </a:solidFill>
                <a:effectLst>
                  <a:outerShdw dist="19048" dir="2700000">
                    <a:srgbClr val="000000"/>
                  </a:outerShdw>
                </a:effectLst>
              </a:rPr>
              <a:t>TWEEN Automobile</a:t>
            </a:r>
            <a:endParaRPr lang="en-US" sz="3600" b="1" i="0" u="none" strike="noStrike" kern="1200" cap="none" spc="0" baseline="0" dirty="0">
              <a:solidFill>
                <a:srgbClr val="385723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777ED43D-AF32-4660-B583-E94EC404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67" y="921450"/>
            <a:ext cx="834755" cy="8347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4CCDE772-66A5-4880-A73A-170C9379061F}"/>
              </a:ext>
            </a:extLst>
          </p:cNvPr>
          <p:cNvSpPr txBox="1"/>
          <p:nvPr/>
        </p:nvSpPr>
        <p:spPr>
          <a:xfrm>
            <a:off x="944602" y="1493901"/>
            <a:ext cx="8016791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Certificate of Application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xmlns="" id="{FF1002E0-11D5-4550-B144-9A26CFA84FBC}"/>
              </a:ext>
            </a:extLst>
          </p:cNvPr>
          <p:cNvSpPr txBox="1"/>
          <p:nvPr/>
        </p:nvSpPr>
        <p:spPr>
          <a:xfrm>
            <a:off x="944602" y="2036268"/>
            <a:ext cx="8016791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certificate is presented to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xmlns="" id="{BD120FC5-26FD-4EE6-A62F-9B56473F62F2}"/>
              </a:ext>
            </a:extLst>
          </p:cNvPr>
          <p:cNvSpPr txBox="1"/>
          <p:nvPr/>
        </p:nvSpPr>
        <p:spPr>
          <a:xfrm>
            <a:off x="944602" y="2423745"/>
            <a:ext cx="801679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 err="1">
                <a:solidFill>
                  <a:srgbClr val="C00000"/>
                </a:solidFill>
                <a:uFillTx/>
                <a:latin typeface="Edwardian Script ITC" pitchFamily="66"/>
              </a:rPr>
              <a:t>Aniruddho</a:t>
            </a:r>
            <a:r>
              <a:rPr lang="en-GB" sz="5400" b="1" i="0" u="none" strike="noStrike" kern="1200" cap="none" spc="0" baseline="0" dirty="0">
                <a:solidFill>
                  <a:srgbClr val="C00000"/>
                </a:solidFill>
                <a:uFillTx/>
                <a:latin typeface="Edwardian Script ITC" pitchFamily="66"/>
              </a:rPr>
              <a:t> Roy </a:t>
            </a:r>
            <a:r>
              <a:rPr lang="en-GB" sz="5400" b="1" i="0" u="none" strike="noStrike" kern="1200" cap="none" spc="0" baseline="0" dirty="0" err="1">
                <a:solidFill>
                  <a:srgbClr val="C00000"/>
                </a:solidFill>
                <a:uFillTx/>
                <a:latin typeface="Edwardian Script ITC" pitchFamily="66"/>
              </a:rPr>
              <a:t>Antik</a:t>
            </a:r>
            <a:endParaRPr lang="en-GB" sz="5400" b="1" i="0" u="none" strike="noStrike" kern="1200" cap="none" spc="0" baseline="0" dirty="0">
              <a:solidFill>
                <a:srgbClr val="C00000"/>
              </a:solidFill>
              <a:uFillTx/>
              <a:latin typeface="Edwardian Script ITC" pitchFamily="66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xmlns="" id="{51C0EB87-DAEC-4537-A496-793DA16743F8}"/>
              </a:ext>
            </a:extLst>
          </p:cNvPr>
          <p:cNvSpPr txBox="1"/>
          <p:nvPr/>
        </p:nvSpPr>
        <p:spPr>
          <a:xfrm>
            <a:off x="1079741" y="3337011"/>
            <a:ext cx="8016791" cy="12372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Son/daughter of …………………………………….. And ………………………………………….</a:t>
            </a:r>
          </a:p>
          <a:p>
            <a:pPr marL="0" marR="0" lvl="0" indent="0" algn="l" defTabSz="457200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He/she completed the ……………………… year course.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xmlns="" id="{9E3EF032-0325-466D-B97A-BAB715806FD7}"/>
              </a:ext>
            </a:extLst>
          </p:cNvPr>
          <p:cNvSpPr txBox="1"/>
          <p:nvPr/>
        </p:nvSpPr>
        <p:spPr>
          <a:xfrm>
            <a:off x="944602" y="4606216"/>
            <a:ext cx="801679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1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Diploma in Multimedia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51D1672E-3F3F-49EF-AB9A-C9B7D746656B}"/>
              </a:ext>
            </a:extLst>
          </p:cNvPr>
          <p:cNvSpPr txBox="1"/>
          <p:nvPr/>
        </p:nvSpPr>
        <p:spPr>
          <a:xfrm>
            <a:off x="1149894" y="5738362"/>
            <a:ext cx="80167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Date: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Edwardian Script ITC" pitchFamily="66"/>
              </a:rPr>
              <a:t>20/08/2020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		Training Manager			Deputy Director</a:t>
            </a:r>
          </a:p>
        </p:txBody>
      </p: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xmlns="" id="{5A9F0D0F-054F-49C3-8D3C-C161E5F7664A}"/>
              </a:ext>
            </a:extLst>
          </p:cNvPr>
          <p:cNvCxnSpPr/>
          <p:nvPr/>
        </p:nvCxnSpPr>
        <p:spPr>
          <a:xfrm>
            <a:off x="4308232" y="5753349"/>
            <a:ext cx="1798817" cy="0"/>
          </a:xfrm>
          <a:prstGeom prst="straightConnector1">
            <a:avLst/>
          </a:prstGeom>
          <a:noFill/>
          <a:ln w="12701" cap="flat">
            <a:solidFill>
              <a:srgbClr val="002060"/>
            </a:solidFill>
            <a:prstDash val="solid"/>
            <a:miter/>
          </a:ln>
        </p:spPr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858EEB01-598E-4D3F-97E6-C08C655FA0A1}"/>
              </a:ext>
            </a:extLst>
          </p:cNvPr>
          <p:cNvCxnSpPr/>
          <p:nvPr/>
        </p:nvCxnSpPr>
        <p:spPr>
          <a:xfrm>
            <a:off x="7031306" y="5753349"/>
            <a:ext cx="1798817" cy="0"/>
          </a:xfrm>
          <a:prstGeom prst="straightConnector1">
            <a:avLst/>
          </a:prstGeom>
          <a:noFill/>
          <a:ln w="12701" cap="flat">
            <a:solidFill>
              <a:srgbClr val="002060"/>
            </a:solidFill>
            <a:prstDash val="solid"/>
            <a:miter/>
          </a:ln>
        </p:spPr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xmlns="" id="{80A9ACC1-E779-4B64-A157-170789A3609D}"/>
              </a:ext>
            </a:extLst>
          </p:cNvPr>
          <p:cNvSpPr txBox="1"/>
          <p:nvPr/>
        </p:nvSpPr>
        <p:spPr>
          <a:xfrm>
            <a:off x="3285786" y="3305574"/>
            <a:ext cx="238343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i="0" u="none" strike="noStrike" kern="1200" cap="none" spc="0" baseline="0" dirty="0" err="1">
                <a:solidFill>
                  <a:srgbClr val="002060"/>
                </a:solidFill>
                <a:uFillTx/>
                <a:latin typeface="Edwardian Script ITC" pitchFamily="66"/>
              </a:rPr>
              <a:t>Ajoy</a:t>
            </a:r>
            <a:r>
              <a:rPr lang="en-GB" sz="3200" b="1" i="0" u="none" strike="noStrike" kern="1200" cap="none" spc="0" baseline="0" dirty="0">
                <a:solidFill>
                  <a:srgbClr val="002060"/>
                </a:solidFill>
                <a:uFillTx/>
                <a:latin typeface="Edwardian Script ITC" pitchFamily="66"/>
              </a:rPr>
              <a:t> Roy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58436705-133D-4410-880C-87EC2D0D4738}"/>
              </a:ext>
            </a:extLst>
          </p:cNvPr>
          <p:cNvSpPr txBox="1"/>
          <p:nvPr/>
        </p:nvSpPr>
        <p:spPr>
          <a:xfrm>
            <a:off x="6455316" y="3294857"/>
            <a:ext cx="238343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i="0" u="none" strike="noStrike" kern="1200" cap="none" spc="0" baseline="0">
                <a:solidFill>
                  <a:srgbClr val="002060"/>
                </a:solidFill>
                <a:uFillTx/>
                <a:latin typeface="Edwardian Script ITC" pitchFamily="66"/>
              </a:rPr>
              <a:t>Puja Roy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4CC1F862-5D4E-433D-939B-8E2BBF23476C}"/>
              </a:ext>
            </a:extLst>
          </p:cNvPr>
          <p:cNvSpPr txBox="1"/>
          <p:nvPr/>
        </p:nvSpPr>
        <p:spPr>
          <a:xfrm>
            <a:off x="3763551" y="3938878"/>
            <a:ext cx="133934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i="0" u="none" strike="noStrike" kern="1200" cap="none" spc="0" baseline="0" dirty="0">
                <a:solidFill>
                  <a:srgbClr val="002060"/>
                </a:solidFill>
                <a:uFillTx/>
                <a:latin typeface="Edwardian Script ITC" pitchFamily="66"/>
              </a:rPr>
              <a:t>One</a:t>
            </a: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xmlns="" id="{1417346C-30B6-497B-ACD9-2E192612E93C}"/>
              </a:ext>
            </a:extLst>
          </p:cNvPr>
          <p:cNvSpPr txBox="1"/>
          <p:nvPr/>
        </p:nvSpPr>
        <p:spPr>
          <a:xfrm>
            <a:off x="4450695" y="5305421"/>
            <a:ext cx="179881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Edwardian Script ITC" pitchFamily="66"/>
              </a:rPr>
              <a:t>Asith Roy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xmlns="" id="{EBE05939-E1E2-4668-B529-66740D11A44C}"/>
              </a:ext>
            </a:extLst>
          </p:cNvPr>
          <p:cNvSpPr txBox="1"/>
          <p:nvPr/>
        </p:nvSpPr>
        <p:spPr>
          <a:xfrm>
            <a:off x="7189058" y="5276801"/>
            <a:ext cx="179881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Edwardian Script ITC" pitchFamily="66"/>
              </a:rPr>
              <a:t>Sadikur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91</TotalTime>
  <Words>39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ismail - [2010]</cp:lastModifiedBy>
  <cp:revision>3</cp:revision>
  <dcterms:created xsi:type="dcterms:W3CDTF">2020-07-19T18:40:47Z</dcterms:created>
  <dcterms:modified xsi:type="dcterms:W3CDTF">2023-03-14T06:00:37Z</dcterms:modified>
</cp:coreProperties>
</file>