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369" r:id="rId2"/>
    <p:sldId id="284" r:id="rId3"/>
    <p:sldId id="260" r:id="rId4"/>
    <p:sldId id="362" r:id="rId5"/>
    <p:sldId id="261" r:id="rId6"/>
    <p:sldId id="281" r:id="rId7"/>
    <p:sldId id="280" r:id="rId8"/>
    <p:sldId id="364" r:id="rId9"/>
    <p:sldId id="367" r:id="rId10"/>
    <p:sldId id="3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0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BB7B2-BDB0-4610-9424-DA3F9E5B52C7}" type="datetimeFigureOut">
              <a:rPr lang="en-US" smtClean="0"/>
              <a:pPr/>
              <a:t>8/27/2021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B3409-6977-4C0C-878E-F4DED632C91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299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EDD3-AD2D-4BCA-AAB5-16FB7FC5E91D}" type="datetime1">
              <a:rPr lang="en-US" smtClean="0"/>
              <a:pPr/>
              <a:t>8/27/2021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17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8/27/2021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45538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8/27/2021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239599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8/27/2021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84456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8/27/2021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764368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8/27/2021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5859137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8/27/2021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953386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17D7-6C43-4004-AB1C-C9E0465A3E2D}" type="datetime1">
              <a:rPr lang="en-US" smtClean="0"/>
              <a:pPr/>
              <a:t>8/27/2021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957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7FCE-1A51-44D9-ADED-73049EF27947}" type="datetime1">
              <a:rPr lang="en-US" smtClean="0"/>
              <a:pPr/>
              <a:t>8/27/2021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29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F797-F588-4811-8F68-4BD6A3210D39}" type="datetime1">
              <a:rPr lang="en-US" smtClean="0"/>
              <a:pPr/>
              <a:t>8/27/2021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6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FA08-1B04-4DB1-A1BA-9B67C06256CA}" type="datetime1">
              <a:rPr lang="en-US" smtClean="0"/>
              <a:pPr/>
              <a:t>8/27/2021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81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8/27/2021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812106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9568-6DEA-4B23-8B47-7239F21A46B8}" type="datetime1">
              <a:rPr lang="en-US" smtClean="0"/>
              <a:pPr/>
              <a:t>8/27/2021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63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A949-7E44-48D9-B5E7-22C23BEF2A0E}" type="datetime1">
              <a:rPr lang="en-US" smtClean="0"/>
              <a:pPr/>
              <a:t>8/27/2021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95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797A-622A-44AA-9F85-070663572CB2}" type="datetime1">
              <a:rPr lang="en-US" smtClean="0"/>
              <a:pPr/>
              <a:t>8/27/2021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27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4B0-AD43-47A2-9389-0B22B50A2632}" type="datetime1">
              <a:rPr lang="en-US" smtClean="0"/>
              <a:pPr/>
              <a:t>8/27/2021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70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8/27/2021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126117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62C8EE6-8FAC-441D-9BEC-0037BEF789B2}" type="datetime1">
              <a:rPr lang="en-US" smtClean="0"/>
              <a:pPr/>
              <a:t>8/27/2021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8843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4E1A823-C4AC-4F18-828F-3A407F01EC8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88751"/>
            <a:ext cx="292989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450719-BFF0-4E71-AC4C-1FAC0DBA8614}"/>
              </a:ext>
            </a:extLst>
          </p:cNvPr>
          <p:cNvSpPr txBox="1"/>
          <p:nvPr/>
        </p:nvSpPr>
        <p:spPr>
          <a:xfrm>
            <a:off x="0" y="1637576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solidFill>
                  <a:schemeClr val="tx1">
                    <a:lumMod val="75000"/>
                  </a:schemeClr>
                </a:solidFill>
                <a:latin typeface="Algerian" panose="04020705040A02060702" pitchFamily="82" charset="0"/>
                <a:cs typeface="Aharoni" pitchFamily="2" charset="-79"/>
              </a:rPr>
              <a:t>Car-Price-Prediction Project</a:t>
            </a:r>
            <a:r>
              <a:rPr lang="en-IN" sz="3200" b="1" dirty="0">
                <a:solidFill>
                  <a:schemeClr val="tx1">
                    <a:lumMod val="75000"/>
                  </a:schemeClr>
                </a:solidFill>
                <a:latin typeface="Algerian" panose="04020705040A02060702" pitchFamily="82" charset="0"/>
                <a:cs typeface="Times New Roman" pitchFamily="18" charset="0"/>
              </a:rPr>
              <a:t> </a:t>
            </a:r>
            <a:endParaRPr lang="en-US" sz="3200" dirty="0">
              <a:solidFill>
                <a:schemeClr val="tx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842FF7-2D67-4909-B3A4-911EEEF43C47}"/>
              </a:ext>
            </a:extLst>
          </p:cNvPr>
          <p:cNvSpPr txBox="1"/>
          <p:nvPr/>
        </p:nvSpPr>
        <p:spPr>
          <a:xfrm>
            <a:off x="5076056" y="5949280"/>
            <a:ext cx="4628270" cy="711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Submitted by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 SHAHBAZ ALI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23404E-BC1D-4A1C-A9DA-028695238D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" t="5343" r="4327" b="10799"/>
          <a:stretch/>
        </p:blipFill>
        <p:spPr>
          <a:xfrm>
            <a:off x="827584" y="2622460"/>
            <a:ext cx="7128792" cy="292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09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85728"/>
            <a:ext cx="8715436" cy="785817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Explanation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500174"/>
            <a:ext cx="8715436" cy="35719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/>
              <a:t>For model building, I have used 5 </a:t>
            </a:r>
            <a:r>
              <a:rPr lang="en-IN" sz="2400" dirty="0" err="1"/>
              <a:t>Regressor</a:t>
            </a:r>
            <a:r>
              <a:rPr lang="en-IN" sz="2400" dirty="0"/>
              <a:t> models(</a:t>
            </a:r>
            <a:r>
              <a:rPr lang="en-IN" sz="2400" dirty="0" err="1"/>
              <a:t>DecisionTreeRegressor</a:t>
            </a:r>
            <a:r>
              <a:rPr lang="en-IN" sz="2400" dirty="0"/>
              <a:t>(),</a:t>
            </a:r>
            <a:r>
              <a:rPr lang="en-IN" sz="2400" dirty="0" err="1"/>
              <a:t>KNeighborsRegressor</a:t>
            </a:r>
            <a:r>
              <a:rPr lang="en-IN" sz="2400" dirty="0"/>
              <a:t>(),</a:t>
            </a:r>
            <a:r>
              <a:rPr lang="en-IN" sz="2400" dirty="0" err="1"/>
              <a:t>AdaBoostRegressor</a:t>
            </a:r>
            <a:r>
              <a:rPr lang="en-IN" sz="2400" dirty="0"/>
              <a:t>(),</a:t>
            </a:r>
            <a:r>
              <a:rPr lang="en-IN" sz="2400" dirty="0" err="1"/>
              <a:t>LinearRegression</a:t>
            </a:r>
            <a:r>
              <a:rPr lang="en-IN" sz="2400" dirty="0"/>
              <a:t>(),</a:t>
            </a:r>
            <a:r>
              <a:rPr lang="en-IN" sz="2400" dirty="0" err="1"/>
              <a:t>GradientBoostingRegressor</a:t>
            </a:r>
            <a:r>
              <a:rPr lang="en-IN" sz="2400" dirty="0"/>
              <a:t>()),out of which </a:t>
            </a:r>
            <a:r>
              <a:rPr lang="en-IN" sz="2400" dirty="0" err="1"/>
              <a:t>AdaBoostRegressor</a:t>
            </a:r>
            <a:r>
              <a:rPr lang="en-IN" sz="2400" dirty="0"/>
              <a:t>  model is the best model for my dataset.</a:t>
            </a:r>
          </a:p>
          <a:p>
            <a:pPr algn="just">
              <a:buFont typeface="Wingdings" pitchFamily="2" charset="2"/>
              <a:buChar char="q"/>
            </a:pPr>
            <a:endParaRPr lang="en-IN" sz="2400" dirty="0"/>
          </a:p>
          <a:p>
            <a:pPr algn="just">
              <a:buFont typeface="Wingdings" pitchFamily="2" charset="2"/>
              <a:buChar char="q"/>
            </a:pPr>
            <a:endParaRPr lang="en-IN" sz="2400" dirty="0"/>
          </a:p>
          <a:p>
            <a:pPr algn="just">
              <a:buFont typeface="Wingdings" pitchFamily="2" charset="2"/>
              <a:buChar char="q"/>
            </a:pPr>
            <a:r>
              <a:rPr lang="en-IN" sz="2400" dirty="0"/>
              <a:t> For better accuracy of the model, I have used </a:t>
            </a:r>
            <a:r>
              <a:rPr lang="en-IN" sz="2400" dirty="0" err="1"/>
              <a:t>hyperparameter</a:t>
            </a:r>
            <a:br>
              <a:rPr lang="en-IN" sz="2400" dirty="0"/>
            </a:br>
            <a:r>
              <a:rPr lang="en-IN" sz="2400" dirty="0"/>
              <a:t>tuning (</a:t>
            </a:r>
            <a:r>
              <a:rPr lang="en-IN" sz="2400" dirty="0" err="1"/>
              <a:t>RandomizedSearchCV</a:t>
            </a:r>
            <a:r>
              <a:rPr lang="en-IN" sz="2400" dirty="0"/>
              <a:t>) and I have achieved 99% accuracy.</a:t>
            </a:r>
          </a:p>
          <a:p>
            <a:pPr lvl="0" algn="just">
              <a:buBlip>
                <a:blip r:embed="rId2"/>
              </a:buBlip>
            </a:pPr>
            <a:endParaRPr lang="en-IN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282" y="6429396"/>
            <a:ext cx="8715436" cy="428604"/>
          </a:xfrm>
        </p:spPr>
        <p:txBody>
          <a:bodyPr/>
          <a:lstStyle/>
          <a:p>
            <a:endParaRPr lang="en-IN" sz="12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874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214291"/>
            <a:ext cx="8643998" cy="6429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Steps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857233"/>
            <a:ext cx="7743234" cy="6000767"/>
          </a:xfrm>
        </p:spPr>
        <p:txBody>
          <a:bodyPr>
            <a:normAutofit/>
          </a:bodyPr>
          <a:lstStyle/>
          <a:p>
            <a:pPr algn="l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Blip>
                <a:blip r:embed="rId2"/>
              </a:buBlip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Creating my own dataset using web scraping</a:t>
            </a:r>
          </a:p>
          <a:p>
            <a:pPr algn="l">
              <a:buBlip>
                <a:blip r:embed="rId2"/>
              </a:buBlip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Blip>
                <a:blip r:embed="rId2"/>
              </a:buBlip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Importing the libraries needed for my project</a:t>
            </a:r>
          </a:p>
          <a:p>
            <a:pPr algn="l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Blip>
                <a:blip r:embed="rId2"/>
              </a:buBlip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Loading the dataset/Creating my 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Blip>
                <a:blip r:embed="rId2"/>
              </a:buBlip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Blip>
                <a:blip r:embed="rId2"/>
              </a:buBlip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Checking the head of the dataset(first five rows)</a:t>
            </a:r>
          </a:p>
          <a:p>
            <a:pPr algn="l">
              <a:buBlip>
                <a:blip r:embed="rId2"/>
              </a:buBlip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Blip>
                <a:blip r:embed="rId2"/>
              </a:buBlip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Checking the shape of the dataset</a:t>
            </a:r>
          </a:p>
          <a:p>
            <a:pPr algn="l">
              <a:buBlip>
                <a:blip r:embed="rId2"/>
              </a:buBlip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Blip>
                <a:blip r:embed="rId2"/>
              </a:buBlip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Checking the 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datatypes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Blip>
                <a:blip r:embed="rId2"/>
              </a:buBlip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Checking for null values if any</a:t>
            </a:r>
          </a:p>
          <a:p>
            <a:pPr algn="l">
              <a:buBlip>
                <a:blip r:embed="rId2"/>
              </a:buBlip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Blip>
                <a:blip r:embed="rId2"/>
              </a:buBlip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These data analysis steps help us to get an overview of our dataset and also help us in our 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of our data.</a:t>
            </a:r>
          </a:p>
          <a:p>
            <a:pPr algn="l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Blip>
                <a:blip r:embed="rId2"/>
              </a:buBlip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7158" y="6429396"/>
            <a:ext cx="8501122" cy="428604"/>
          </a:xfrm>
        </p:spPr>
        <p:txBody>
          <a:bodyPr/>
          <a:lstStyle/>
          <a:p>
            <a:endParaRPr lang="en-IN" sz="12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of the data        </a:t>
            </a:r>
          </a:p>
        </p:txBody>
      </p:sp>
    </p:spTree>
    <p:extLst>
      <p:ext uri="{BB962C8B-B14F-4D97-AF65-F5344CB8AC3E}">
        <p14:creationId xmlns:p14="http://schemas.microsoft.com/office/powerpoint/2010/main" val="269874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85728"/>
            <a:ext cx="8715436" cy="785817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Steps and Description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571536" y="1214422"/>
            <a:ext cx="9144064" cy="4929222"/>
          </a:xfrm>
        </p:spPr>
        <p:txBody>
          <a:bodyPr>
            <a:normAutofit fontScale="70000" lnSpcReduction="20000"/>
          </a:bodyPr>
          <a:lstStyle/>
          <a:p>
            <a:pPr lvl="2" algn="just"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 have checked for null values and there are some null values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present,I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have removed it using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SimpleImputer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method.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 have label encoded the object type columns in the dataset.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 have checked the correlation between dependant and</a:t>
            </a:r>
            <a:br>
              <a:rPr lang="en-IN" sz="2000" dirty="0">
                <a:latin typeface="Times New Roman" pitchFamily="18" charset="0"/>
                <a:cs typeface="Times New Roman" pitchFamily="18" charset="0"/>
              </a:rPr>
            </a:b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independent variables using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heatmap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 I have seen most of the independent variables are correlated with each other and the target variable is positively correlated with a very few independent variables. 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 have done some visualization using histogram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 have checked outliers using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boxplots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,but no outliers are present.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 also have checked for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skewness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in my data, but the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skewness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present is very negligible, so I don’t consider it.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 have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splitted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the dependant and independent variables into x and y.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 have scaled the data using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StandardScaler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method and made my data ready for model building.</a:t>
            </a:r>
          </a:p>
          <a:p>
            <a:pPr lvl="0" algn="just">
              <a:buBlip>
                <a:blip r:embed="rId2"/>
              </a:buBlip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282" y="6429396"/>
            <a:ext cx="8715436" cy="428604"/>
          </a:xfrm>
        </p:spPr>
        <p:txBody>
          <a:bodyPr/>
          <a:lstStyle/>
          <a:p>
            <a:endParaRPr lang="en-IN" sz="12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214290"/>
            <a:ext cx="8143932" cy="785818"/>
          </a:xfrm>
        </p:spPr>
        <p:txBody>
          <a:bodyPr/>
          <a:lstStyle/>
          <a:p>
            <a:pPr algn="ctr"/>
            <a:r>
              <a:rPr lang="en-IN" dirty="0"/>
              <a:t>Observation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1071546"/>
            <a:ext cx="8265998" cy="2571768"/>
          </a:xfrm>
        </p:spPr>
        <p:txBody>
          <a:bodyPr>
            <a:normAutofit fontScale="92500" lnSpcReduction="20000"/>
          </a:bodyPr>
          <a:lstStyle/>
          <a:p>
            <a:pPr algn="just"/>
            <a:endParaRPr lang="en-IN" dirty="0"/>
          </a:p>
          <a:p>
            <a:pPr algn="just">
              <a:buBlip>
                <a:blip r:embed="rId2"/>
              </a:buBlip>
            </a:pPr>
            <a:r>
              <a:rPr lang="en-IN" dirty="0"/>
              <a:t> </a:t>
            </a:r>
            <a:r>
              <a:rPr lang="en-IN" sz="2800" dirty="0"/>
              <a:t>From the correlation matrix (</a:t>
            </a:r>
            <a:r>
              <a:rPr lang="en-IN" sz="2800" dirty="0" err="1"/>
              <a:t>heatmap</a:t>
            </a:r>
            <a:r>
              <a:rPr lang="en-IN" sz="2800" dirty="0"/>
              <a:t>), I have seen most of the independent variables are correlated with each other and the target variable is positively correlated with a very few independent variables. </a:t>
            </a:r>
            <a:endParaRPr lang="en-IN" sz="2800" b="1" u="sng" dirty="0">
              <a:solidFill>
                <a:srgbClr val="FFC000"/>
              </a:solidFill>
            </a:endParaRPr>
          </a:p>
          <a:p>
            <a:r>
              <a:rPr lang="en-IN" dirty="0"/>
              <a:t>  </a:t>
            </a:r>
          </a:p>
          <a:p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8072494" cy="100013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Some more </a:t>
            </a:r>
            <a:r>
              <a:rPr lang="en-IN" dirty="0" err="1"/>
              <a:t>preprocessing</a:t>
            </a:r>
            <a:r>
              <a:rPr lang="en-IN" dirty="0"/>
              <a:t>  steps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857232"/>
            <a:ext cx="7929618" cy="5357850"/>
          </a:xfrm>
        </p:spPr>
        <p:txBody>
          <a:bodyPr>
            <a:normAutofit/>
          </a:bodyPr>
          <a:lstStyle/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r>
              <a:rPr lang="en-IN" dirty="0"/>
              <a:t>  Some visualization is done using </a:t>
            </a:r>
            <a:r>
              <a:rPr lang="en-IN" dirty="0" err="1"/>
              <a:t>histogram,boxplots</a:t>
            </a:r>
            <a:r>
              <a:rPr lang="en-IN" dirty="0"/>
              <a:t> where we can see how our data look like. I have attached some of the screenshots.</a:t>
            </a:r>
          </a:p>
          <a:p>
            <a:pPr algn="just"/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160041"/>
            <a:ext cx="8358245" cy="4269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8072494" cy="1000132"/>
          </a:xfrm>
        </p:spPr>
        <p:txBody>
          <a:bodyPr/>
          <a:lstStyle/>
          <a:p>
            <a:pPr algn="ctr"/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857232"/>
            <a:ext cx="8001056" cy="5357850"/>
          </a:xfrm>
        </p:spPr>
        <p:txBody>
          <a:bodyPr>
            <a:normAutofit fontScale="70000" lnSpcReduction="20000"/>
          </a:bodyPr>
          <a:lstStyle/>
          <a:p>
            <a:pPr algn="just">
              <a:buBlip>
                <a:blip r:embed="rId2"/>
              </a:buBlip>
            </a:pPr>
            <a:r>
              <a:rPr lang="en-IN" sz="2900" b="1" dirty="0"/>
              <a:t> </a:t>
            </a:r>
            <a:r>
              <a:rPr lang="en-IN" b="1" dirty="0"/>
              <a:t>Now, I will see if any outliers are present in the data using </a:t>
            </a:r>
            <a:r>
              <a:rPr lang="en-IN" b="1" dirty="0" err="1"/>
              <a:t>boxplots</a:t>
            </a:r>
            <a:r>
              <a:rPr lang="en-IN" b="1" dirty="0"/>
              <a:t>. If  there are outliers, I will use </a:t>
            </a:r>
            <a:r>
              <a:rPr lang="en-IN" b="1" dirty="0" err="1"/>
              <a:t>zscore</a:t>
            </a:r>
            <a:r>
              <a:rPr lang="en-IN" b="1" dirty="0"/>
              <a:t> method to remove </a:t>
            </a:r>
            <a:r>
              <a:rPr lang="en-IN" b="1" dirty="0" err="1"/>
              <a:t>it.By</a:t>
            </a:r>
            <a:r>
              <a:rPr lang="en-IN" b="1" dirty="0"/>
              <a:t> removing outliers ,we can clean our data.</a:t>
            </a:r>
          </a:p>
          <a:p>
            <a:pPr algn="just"/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/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r>
              <a:rPr lang="en-IN" dirty="0"/>
              <a:t> </a:t>
            </a:r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r>
              <a:rPr lang="en-IN" dirty="0"/>
              <a:t>Outliers are  not present which can be seen from the plots.</a:t>
            </a:r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643050"/>
            <a:ext cx="8143932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74473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1977</TotalTime>
  <Words>439</Words>
  <Application>Microsoft Office PowerPoint</Application>
  <PresentationFormat>On-screen Show (4:3)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Algerian</vt:lpstr>
      <vt:lpstr>Arial</vt:lpstr>
      <vt:lpstr>Calibri</vt:lpstr>
      <vt:lpstr>Century Gothic</vt:lpstr>
      <vt:lpstr>Times New Roman</vt:lpstr>
      <vt:lpstr>Wingdings</vt:lpstr>
      <vt:lpstr>Wingdings 3</vt:lpstr>
      <vt:lpstr>Slice</vt:lpstr>
      <vt:lpstr>PowerPoint Presentation</vt:lpstr>
      <vt:lpstr> </vt:lpstr>
      <vt:lpstr>Steps</vt:lpstr>
      <vt:lpstr> </vt:lpstr>
      <vt:lpstr>Steps and Description</vt:lpstr>
      <vt:lpstr>Observation</vt:lpstr>
      <vt:lpstr>Some more preprocessing  steps</vt:lpstr>
      <vt:lpstr>PowerPoint Presentation</vt:lpstr>
      <vt:lpstr>  </vt:lpstr>
      <vt:lpstr>Explanation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MEASUREMENTS AND MEASURING INSTRUMENTS</dc:title>
  <dc:creator>Neeti Sarma</dc:creator>
  <cp:lastModifiedBy>Sheikh Shahbaz Ali</cp:lastModifiedBy>
  <cp:revision>234</cp:revision>
  <dcterms:created xsi:type="dcterms:W3CDTF">2016-07-15T05:07:08Z</dcterms:created>
  <dcterms:modified xsi:type="dcterms:W3CDTF">2021-08-27T15:39:54Z</dcterms:modified>
</cp:coreProperties>
</file>