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M</a:t>
            </a:r>
            <a:r>
              <a:rPr sz="2400" lang="en-US"/>
              <a:t>.</a:t>
            </a:r>
            <a:r>
              <a:rPr sz="2400" lang="en-US"/>
              <a:t>s</a:t>
            </a:r>
            <a:r>
              <a:rPr sz="2400" lang="en-US"/>
              <a:t>h</a:t>
            </a:r>
            <a:r>
              <a:rPr sz="2400" lang="en-US"/>
              <a:t>e</a:t>
            </a:r>
            <a:r>
              <a:rPr sz="2400" lang="en-US"/>
              <a:t>i</a:t>
            </a:r>
            <a:r>
              <a:rPr sz="2400" lang="en-US"/>
              <a:t>k</a:t>
            </a:r>
            <a:r>
              <a:rPr sz="2400" lang="en-US"/>
              <a:t>i</a:t>
            </a:r>
            <a:r>
              <a:rPr sz="2400" lang="en-US"/>
              <a:t> </a:t>
            </a:r>
            <a:r>
              <a:rPr sz="2400" lang="en-US"/>
              <a:t>a</a:t>
            </a:r>
            <a:r>
              <a:rPr sz="2400" lang="en-US"/>
              <a:t>n</a:t>
            </a:r>
            <a:r>
              <a:rPr sz="2400" lang="en-US"/>
              <a:t>g</a:t>
            </a:r>
            <a:r>
              <a:rPr sz="2400" lang="en-US"/>
              <a:t>el </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8</a:t>
            </a:r>
            <a:r>
              <a:rPr dirty="0" sz="2400" lang="en-US"/>
              <a:t>1</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porate </a:t>
            </a:r>
            <a:r>
              <a:rPr dirty="0" sz="2400" lang="en-US"/>
              <a:t>secretaryship </a:t>
            </a:r>
            <a:endParaRPr altLang="en-US" lang="zh-CN"/>
          </a:p>
          <a:p>
            <a:r>
              <a:rPr dirty="0" sz="2400" lang="en-US"/>
              <a:t>COLLEGE</a:t>
            </a:r>
            <a:r>
              <a:rPr dirty="0" sz="2400" lang="en-US"/>
              <a:t>:</a:t>
            </a:r>
            <a:r>
              <a:rPr dirty="0" sz="2400" lang="en-US"/>
              <a:t> chellammal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355401" y="735330"/>
            <a:ext cx="10586838" cy="10149840"/>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47195" y="1990444"/>
            <a:ext cx="3923231" cy="4578777"/>
          </a:xfrm>
          <a:prstGeom prst="rect"/>
        </p:spPr>
      </p:pic>
      <p:pic>
        <p:nvPicPr>
          <p:cNvPr id="2097169" name=""/>
          <p:cNvPicPr>
            <a:picLocks/>
          </p:cNvPicPr>
          <p:nvPr/>
        </p:nvPicPr>
        <p:blipFill>
          <a:blip xmlns:r="http://schemas.openxmlformats.org/officeDocument/2006/relationships" r:embed="rId3"/>
          <a:stretch>
            <a:fillRect/>
          </a:stretch>
        </p:blipFill>
        <p:spPr>
          <a:xfrm rot="0">
            <a:off x="4945138" y="1990444"/>
            <a:ext cx="3503748" cy="434791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755332" y="1767305"/>
            <a:ext cx="8435276" cy="26060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21056586">
            <a:off x="3058163" y="19068284"/>
            <a:ext cx="7904475" cy="510540"/>
          </a:xfrm>
          <a:prstGeom prst="rect"/>
        </p:spPr>
        <p:txBody>
          <a:bodyPr rtlCol="0" wrap="square">
            <a:spAutoFit/>
          </a:bodyPr>
          <a:p>
            <a:endParaRPr sz="2800" lang="en-IN">
              <a:solidFill>
                <a:srgbClr val="000000"/>
              </a:solidFill>
            </a:endParaRPr>
          </a:p>
        </p:txBody>
      </p:sp>
      <p:sp>
        <p:nvSpPr>
          <p:cNvPr id="1048704" name=""/>
          <p:cNvSpPr txBox="1"/>
          <p:nvPr/>
        </p:nvSpPr>
        <p:spPr>
          <a:xfrm>
            <a:off x="1822509" y="1305373"/>
            <a:ext cx="6837832" cy="4282441"/>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Leveraging deep learning techniques, we seek to accurately identify whether individuals are wearing masks in images or video streams.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system will serve as a tool for authorities to monitor compliance with mask-wearing regulations in various settings.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420319" y="2019300"/>
            <a:ext cx="6156691" cy="30251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697711" y="1404621"/>
            <a:ext cx="7314016" cy="47015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574969" y="1273183"/>
            <a:ext cx="7230780" cy="72161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100409" y="1671171"/>
            <a:ext cx="10091590" cy="3025141"/>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2024-09-05T09:44:58Z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9d3618c2fe314655aa435361b233344e</vt:lpwstr>
  </property>
</Properties>
</file>