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5/2/2024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23228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10425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54108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2" name="对象"/>
          <p:cNvSpPr>
            <a:spLocks noGrp="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67962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685800" y="1143000"/>
            <a:ext cx="5486400" cy="3086100"/>
          </a:xfrm>
          <a:prstGeom prst="rect"/>
          <a:noFill/>
          <a:ln w="12700" cmpd="sng" cap="flat">
            <a:noFill/>
            <a:prstDash val="solid"/>
            <a:miter/>
          </a:ln>
        </p:spPr>
      </p:sp>
      <p:sp>
        <p:nvSpPr>
          <p:cNvPr id="8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842272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0" name="对象"/>
          <p:cNvSpPr>
            <a:spLocks noGrp="1"/>
          </p:cNvSpPr>
          <p:nvPr>
            <p:ph type="sldImg"/>
          </p:nvPr>
        </p:nvSpPr>
        <p:spPr>
          <a:xfrm rot="0">
            <a:off x="685800" y="1143000"/>
            <a:ext cx="5486400" cy="3086100"/>
          </a:xfrm>
          <a:prstGeom prst="rect"/>
          <a:noFill/>
          <a:ln w="12700" cmpd="sng" cap="flat">
            <a:noFill/>
            <a:prstDash val="solid"/>
            <a:miter/>
          </a:ln>
        </p:spPr>
      </p:sp>
      <p:sp>
        <p:nvSpPr>
          <p:cNvPr id="9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712601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94" name="对象"/>
          <p:cNvSpPr>
            <a:spLocks noGrp="1"/>
          </p:cNvSpPr>
          <p:nvPr>
            <p:ph type="sldImg"/>
          </p:nvPr>
        </p:nvSpPr>
        <p:spPr>
          <a:xfrm rot="0">
            <a:off x="685800" y="1143000"/>
            <a:ext cx="5486400" cy="3086100"/>
          </a:xfrm>
          <a:prstGeom prst="rect"/>
          <a:noFill/>
          <a:ln w="12700" cmpd="sng" cap="flat">
            <a:noFill/>
            <a:prstDash val="solid"/>
            <a:miter/>
          </a:ln>
        </p:spPr>
      </p:sp>
      <p:sp>
        <p:nvSpPr>
          <p:cNvPr id="9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063656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05" name="对象"/>
          <p:cNvSpPr>
            <a:spLocks noGrp="1"/>
          </p:cNvSpPr>
          <p:nvPr>
            <p:ph type="sldImg"/>
          </p:nvPr>
        </p:nvSpPr>
        <p:spPr>
          <a:xfrm rot="0">
            <a:off x="685800" y="1143000"/>
            <a:ext cx="5486400" cy="3086100"/>
          </a:xfrm>
          <a:prstGeom prst="rect"/>
          <a:noFill/>
          <a:ln w="12700" cmpd="sng" cap="flat">
            <a:noFill/>
            <a:prstDash val="solid"/>
            <a:miter/>
          </a:ln>
        </p:spPr>
      </p:sp>
      <p:sp>
        <p:nvSpPr>
          <p:cNvPr id="10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12848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88817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41903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22401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65712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07486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9251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58215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478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5/2/2024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707353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8809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08097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734834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97"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98"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9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0"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2"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3"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4066901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48467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68536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2735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8281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5951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30100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82402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6915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175491037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Fandango movie ratings analysis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Student name - </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M.</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Sheik Sersha</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College name - JP College of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Department    - Civil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Reg</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 no            -  951221</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10330</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5</a:t>
            </a:r>
            <a:endParaRPr lang="zh-CN" altLang="en-US" sz="2000" b="1" i="0" u="none" strike="noStrike" kern="1200" cap="none" spc="0" baseline="0">
              <a:solidFill>
                <a:srgbClr val="FFFF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3043223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Prediction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New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Collect new data or use existing data to make predictions.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Apply the same data preprocessing steps to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Inference:</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Use the trained model to make predictions on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Results Interpretation: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Interpret the model’s predictions in the context of the problem at hand.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957313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grpSp>
        <p:nvGrpSpPr>
          <p:cNvPr id="81" name="组合"/>
          <p:cNvGrpSpPr>
            <a:grpSpLocks/>
          </p:cNvGrpSpPr>
          <p:nvPr/>
        </p:nvGrpSpPr>
        <p:grpSpPr>
          <a:xfrm>
            <a:off x="581025" y="1301750"/>
            <a:ext cx="11029949" cy="4673600"/>
            <a:chOff x="581025" y="1301750"/>
            <a:chExt cx="11029949" cy="4673600"/>
          </a:xfrm>
        </p:grpSpPr>
        <p:sp>
          <p:nvSpPr>
            <p:cNvPr id="75" name="矩形"/>
            <p:cNvSpPr>
              <a:spLocks/>
            </p:cNvSpPr>
            <p:nvPr/>
          </p:nvSpPr>
          <p:spPr>
            <a:xfrm rot="0">
              <a:off x="581025" y="1301750"/>
              <a:ext cx="11029949" cy="4673600"/>
            </a:xfrm>
            <a:prstGeom prst="rect"/>
            <a:noFill/>
            <a:ln w="12700" cmpd="sng" cap="flat">
              <a:noFill/>
              <a:prstDash val="solid"/>
              <a:miter/>
            </a:ln>
          </p:spPr>
        </p:sp>
        <p:sp>
          <p:nvSpPr>
            <p:cNvPr id="76" name="矩形"/>
            <p:cNvSpPr>
              <a:spLocks/>
            </p:cNvSpPr>
            <p:nvPr/>
          </p:nvSpPr>
          <p:spPr>
            <a:xfrm rot="0">
              <a:off x="616504" y="1412504"/>
              <a:ext cx="3424684" cy="2054810"/>
            </a:xfrm>
            <a:prstGeom prst="rect"/>
            <a:blipFill rotWithShape="0">
              <a:blip r:embed="rId1"/>
              <a:stretch/>
            </a:blipFill>
            <a:ln w="25400" cmpd="sng" cap="flat">
              <a:solidFill>
                <a:srgbClr val="FFFFFF"/>
              </a:solidFill>
              <a:prstDash val="solid"/>
              <a:miter/>
            </a:ln>
          </p:spPr>
        </p:sp>
        <p:sp>
          <p:nvSpPr>
            <p:cNvPr id="77" name="矩形"/>
            <p:cNvSpPr>
              <a:spLocks/>
            </p:cNvSpPr>
            <p:nvPr/>
          </p:nvSpPr>
          <p:spPr>
            <a:xfrm rot="0">
              <a:off x="4383657" y="1412504"/>
              <a:ext cx="3424684" cy="2054810"/>
            </a:xfrm>
            <a:prstGeom prst="rect"/>
            <a:blipFill rotWithShape="0">
              <a:blip r:embed="rId2"/>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78" name="矩形"/>
            <p:cNvSpPr>
              <a:spLocks/>
            </p:cNvSpPr>
            <p:nvPr/>
          </p:nvSpPr>
          <p:spPr>
            <a:xfrm rot="0">
              <a:off x="8150810" y="1412504"/>
              <a:ext cx="3424684" cy="2054810"/>
            </a:xfrm>
            <a:prstGeom prst="rect"/>
            <a:blipFill rotWithShape="0">
              <a:blip r:embed="rId3"/>
              <a:stretch/>
            </a:blipFill>
            <a:ln w="25400" cmpd="sng" cap="flat">
              <a:solidFill>
                <a:srgbClr val="FFFFFF"/>
              </a:solidFill>
              <a:prstDash val="solid"/>
              <a:miter/>
            </a:ln>
          </p:spPr>
        </p:sp>
        <p:sp>
          <p:nvSpPr>
            <p:cNvPr id="79" name="矩形"/>
            <p:cNvSpPr>
              <a:spLocks/>
            </p:cNvSpPr>
            <p:nvPr/>
          </p:nvSpPr>
          <p:spPr>
            <a:xfrm rot="0">
              <a:off x="2500081" y="3809784"/>
              <a:ext cx="3424684" cy="2054810"/>
            </a:xfrm>
            <a:prstGeom prst="rect"/>
            <a:blipFill rotWithShape="0">
              <a:blip r:embed="rId4"/>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80" name="矩形"/>
            <p:cNvSpPr>
              <a:spLocks/>
            </p:cNvSpPr>
            <p:nvPr/>
          </p:nvSpPr>
          <p:spPr>
            <a:xfrm rot="0">
              <a:off x="6267234" y="3809784"/>
              <a:ext cx="3424684" cy="2054810"/>
            </a:xfrm>
            <a:prstGeom prst="rect"/>
            <a:blipFill rotWithShape="0">
              <a:blip r:embed="rId5"/>
              <a:stretch/>
            </a:blipFill>
            <a:ln w="25400" cmpd="sng" cap="flat">
              <a:solidFill>
                <a:srgbClr val="FFFFFF"/>
              </a:solidFill>
              <a:prstDash val="solid"/>
              <a:miter/>
            </a:ln>
          </p:spPr>
        </p:sp>
      </p:grpSp>
    </p:spTree>
    <p:extLst>
      <p:ext uri="{BB962C8B-B14F-4D97-AF65-F5344CB8AC3E}">
        <p14:creationId xmlns:p14="http://schemas.microsoft.com/office/powerpoint/2010/main" val="4184130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In conclusion, our proposed solution harnesses the power of advanced machine learning algorithms to transform the movie rating process into a dynamic and optimized experience. By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metriculously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analysing extensive historical movie rating data, we unlock patterns and correlations that are pivotal in addressing key challenges faced by people.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636158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The proposed solution lays the foundation for ongoing advancements in the realm of movie rating optimization. Here are key areas for future exploration and enhancement.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Real-time Prediction: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Move towards real-time predictive models that account for instant changes in demand, external events, and other dynamic factors to provide users with up-to-the-minute insights for movie rating decisions.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Personalization and Customization: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9"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5135831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None/>
            </a:pP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9890658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66743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947573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zh-CN" altLang="en-US" sz="20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1267705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a:t>
            </a:r>
            <a:r>
              <a:rPr lang="en-US" altLang="zh-CN" sz="4000" b="1" i="0" u="none" strike="noStrike" kern="1200" cap="all" spc="0" baseline="0">
                <a:solidFill>
                  <a:schemeClr val="accent1"/>
                </a:solidFill>
                <a:latin typeface="Arial" pitchFamily="34" charset="0"/>
                <a:ea typeface="华文中宋" pitchFamily="0" charset="0"/>
                <a:cs typeface="Arial" pitchFamily="34" charset="0"/>
              </a:rPr>
              <a:t>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矩形"/>
          <p:cNvSpPr>
            <a:spLocks/>
          </p:cNvSpPr>
          <p:nvPr/>
        </p:nvSpPr>
        <p:spPr>
          <a:xfrm rot="0">
            <a:off x="718458" y="1166842"/>
            <a:ext cx="1121539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rgbClr val="C00000"/>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endParaRPr lang="en-US" altLang="zh-CN" sz="1800" b="1" i="0" u="none" strike="noStrike" kern="1200" cap="none" spc="0" baseline="0">
              <a:solidFill>
                <a:srgbClr val="C00000"/>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Perform exploratory data analysis to understand the distribution of ratings.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Use statistical tests to identify any significant deviations from a normal distribution, which could indicate bias.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Reverse-engineer the rating algorithm, if possible, to understand how the ratings are calculated.</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Compare the actual user-submitted ratings with the displayed ratings to check for rounding up practices.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Implement machine learning models to predict unbiased ratings based on user reviews and other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metadata.Apply</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 fairness-aware algorithms that can detect and correct for biases.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This solution aims to ensure that Fandango’s movie ratings are fair, accurate, and trustworthy, ultimately leading to a more reliable platform for both consumers and filmmakers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zh-CN" altLang="en-US" sz="1800" b="1"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3458681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00000"/>
              </a:lnSpc>
              <a:spcBef>
                <a:spcPct val="20000"/>
              </a:spcBef>
              <a:spcAft>
                <a:spcPts val="600"/>
              </a:spcAft>
              <a:buNone/>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Building the proposed solution would involve a combination of  data processing, feature engineering, and machine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learning.Here</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are the key system and library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System requirement:</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1.Hardware: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 computer with sufficient processing power, preferably with multiple cores or a GPU for a faster training of machine  learning models.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Adequate RAM to handle the size of the dataset and computational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2.Software: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An operating system compatible with the required machine learning libraries(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eg.Windows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Linux,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maacOS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Library Requirements: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1.Data Processing and Analysis: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Pandas: For data manipulation and analysis.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Numpy</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For numerical operations on data.</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l">
              <a:lnSpc>
                <a:spcPct val="10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550103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System  Approach - cont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2.Data Visualization:</a:t>
            </a:r>
            <a:endPar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Matplotlib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and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Seaborn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For creating visualizations to understand patterns.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Plotly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Bokeh</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Interactive visualization libraries for more complex visualization.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1773150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5"/>
            <a:ext cx="11029615" cy="477220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Exploration: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Explore  the fandango movie rating dataset’s structure, features, and target variable(s).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Identify potential patterns, correlations, and outliers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Problem Formulation: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Define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problem:Predicting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consumers in making informed choices about which movies to watch by providing ratings and reviews.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daily rates)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consider linear regression, decision trees, or ensemble methods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XGBoost</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LightGBM</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Classification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special  tasks)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Consider logistic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regression,decision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trees, or random forests.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5922911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Collection: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a comprehensive dataset of movie ratings from Fandango’s website.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Cleaning: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Clean the data to remove any duplicates or inconsistencies. Normalize the data to ensure comparability across different movies and time periods</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Engineering: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Create new features or modify existing ones  based on domain knowledge.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555105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Training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Splitting: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Divide the dataset into training and testing sets to evaluate the model’s performance.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Scaling: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Standardize or normalize numerical features to ensure they have a consistent scale.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Training: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Use the selected algorithm to train the model on the training dataset.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Adjust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hyperparameters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to optimize model performance.</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Evaluation: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Evaluate the model on the testing dataset using appropriate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metics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Mean Squared Error for regression, accuracy, precision, recall for classification).                                </a:t>
            </a: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41702713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43</cp:revision>
  <dcterms:created xsi:type="dcterms:W3CDTF">2021-05-26T16:50:10Z</dcterms:created>
  <dcterms:modified xsi:type="dcterms:W3CDTF">2024-05-02T02:48:12Z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