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00000000000000000" pitchFamily="2" charset="0"/>
      <p:regular r:id="rId15"/>
      <p:bold r:id="rId16"/>
      <p:italic r:id="rId17"/>
      <p:boldItalic r:id="rId18"/>
    </p:embeddedFont>
    <p:embeddedFont>
      <p:font typeface="Montserrat"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8.xml" /><Relationship Id="rId4" Type="http://schemas.openxmlformats.org/officeDocument/2006/relationships/image" Target="../media/image2.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451921" y="402000"/>
            <a:ext cx="4587000" cy="886143"/>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Keylogger &amp; Security</a:t>
            </a:r>
            <a:endParaRPr/>
          </a:p>
        </p:txBody>
      </p:sp>
      <p:sp>
        <p:nvSpPr>
          <p:cNvPr id="135" name="Google Shape;135;p13"/>
          <p:cNvSpPr txBox="1">
            <a:spLocks noGrp="1"/>
          </p:cNvSpPr>
          <p:nvPr>
            <p:ph type="body" idx="4294967295"/>
          </p:nvPr>
        </p:nvSpPr>
        <p:spPr>
          <a:xfrm>
            <a:off x="-480332" y="1748382"/>
            <a:ext cx="7501618" cy="3395118"/>
          </a:xfrm>
          <a:prstGeom prst="rect">
            <a:avLst/>
          </a:prstGeom>
          <a:noFill/>
          <a:ln>
            <a:noFill/>
          </a:ln>
        </p:spPr>
        <p:txBody>
          <a:bodyPr spcFirstLastPara="1" wrap="square" lIns="91425" tIns="91425" rIns="91425" bIns="91425" anchor="t" anchorCtr="0">
            <a:normAutofit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a:t>
            </a:r>
            <a:r>
              <a:rPr lang="en-IN" dirty="0"/>
              <a:t>Sheik </a:t>
            </a:r>
            <a:r>
              <a:rPr lang="en-IN" dirty="0" err="1"/>
              <a:t>thaufiq</a:t>
            </a:r>
            <a:r>
              <a:rPr lang="en-IN" dirty="0"/>
              <a:t> </a:t>
            </a:r>
            <a:r>
              <a:rPr lang="en-IN" dirty="0" err="1"/>
              <a:t>rahman</a:t>
            </a:r>
            <a:r>
              <a:rPr lang="en-IN" dirty="0"/>
              <a:t>. M</a:t>
            </a:r>
            <a:endParaRPr dirty="0"/>
          </a:p>
          <a:p>
            <a:pPr marL="1371600" lvl="0" indent="0" algn="l" rtl="0">
              <a:lnSpc>
                <a:spcPct val="100000"/>
              </a:lnSpc>
              <a:spcBef>
                <a:spcPts val="0"/>
              </a:spcBef>
              <a:spcAft>
                <a:spcPts val="0"/>
              </a:spcAft>
              <a:buSzPts val="4364"/>
              <a:buNone/>
            </a:pPr>
            <a:r>
              <a:rPr lang="en" dirty="0"/>
              <a:t>Campus: Anna university regional campus </a:t>
            </a:r>
            <a:r>
              <a:rPr lang="en" dirty="0" err="1"/>
              <a:t>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370279" y="-2353582"/>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4294967295"/>
          </p:nvPr>
        </p:nvSpPr>
        <p:spPr>
          <a:xfrm>
            <a:off x="370279" y="1639435"/>
            <a:ext cx="7038975" cy="2911475"/>
          </a:xfrm>
          <a:prstGeom prst="rect">
            <a:avLst/>
          </a:prstGeom>
          <a:noFill/>
          <a:ln>
            <a:noFill/>
          </a:ln>
        </p:spPr>
        <p:txBody>
          <a:bodyPr spcFirstLastPara="1" wrap="square" lIns="91425" tIns="91425" rIns="91425" bIns="91425" anchor="t" anchorCtr="0">
            <a:normAutofit lnSpcReduction="200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370279" y="-2471511"/>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4294967295"/>
          </p:nvPr>
        </p:nvSpPr>
        <p:spPr>
          <a:xfrm>
            <a:off x="370279" y="1539649"/>
            <a:ext cx="7038975" cy="291147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370279" y="-2117725"/>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Problem Statement :</a:t>
            </a:r>
            <a:endParaRPr/>
          </a:p>
        </p:txBody>
      </p:sp>
      <p:sp>
        <p:nvSpPr>
          <p:cNvPr id="141" name="Google Shape;141;p14"/>
          <p:cNvSpPr txBox="1">
            <a:spLocks noGrp="1"/>
          </p:cNvSpPr>
          <p:nvPr>
            <p:ph type="body" idx="4294967295"/>
          </p:nvPr>
        </p:nvSpPr>
        <p:spPr>
          <a:xfrm>
            <a:off x="387350" y="1403375"/>
            <a:ext cx="8369300" cy="307975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370278" y="-2117725"/>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Solution :</a:t>
            </a:r>
            <a:endParaRPr/>
          </a:p>
        </p:txBody>
      </p:sp>
      <p:sp>
        <p:nvSpPr>
          <p:cNvPr id="147" name="Google Shape;147;p15"/>
          <p:cNvSpPr txBox="1">
            <a:spLocks noGrp="1"/>
          </p:cNvSpPr>
          <p:nvPr>
            <p:ph type="body" idx="4294967295"/>
          </p:nvPr>
        </p:nvSpPr>
        <p:spPr>
          <a:xfrm>
            <a:off x="444953" y="1539649"/>
            <a:ext cx="7038975" cy="2911475"/>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marL="457200" lvl="0" indent="-304800" algn="l" rtl="0">
              <a:lnSpc>
                <a:spcPct val="115000"/>
              </a:lnSpc>
              <a:spcBef>
                <a:spcPts val="0"/>
              </a:spcBef>
              <a:spcAft>
                <a:spcPts val="0"/>
              </a:spcAft>
              <a:buSzPts val="1200"/>
              <a:buChar char="➔"/>
            </a:pPr>
            <a:r>
              <a:rPr lang="en" sz="1200" b="1"/>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marL="457200" lvl="0" indent="-304800" algn="l" rtl="0">
              <a:lnSpc>
                <a:spcPct val="115000"/>
              </a:lnSpc>
              <a:spcBef>
                <a:spcPts val="0"/>
              </a:spcBef>
              <a:spcAft>
                <a:spcPts val="0"/>
              </a:spcAft>
              <a:buSzPts val="1200"/>
              <a:buChar char="➔"/>
            </a:pPr>
            <a:r>
              <a:rPr lang="en" sz="1200" b="1"/>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marL="457200" lvl="0" indent="-304800" algn="l" rtl="0">
              <a:lnSpc>
                <a:spcPct val="115000"/>
              </a:lnSpc>
              <a:spcBef>
                <a:spcPts val="0"/>
              </a:spcBef>
              <a:spcAft>
                <a:spcPts val="0"/>
              </a:spcAft>
              <a:buSzPts val="1200"/>
              <a:buChar char="➔"/>
            </a:pPr>
            <a:r>
              <a:rPr lang="en" sz="1200" b="1"/>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marL="457200" lvl="0" indent="-304800" algn="l" rtl="0">
              <a:lnSpc>
                <a:spcPct val="115000"/>
              </a:lnSpc>
              <a:spcBef>
                <a:spcPts val="0"/>
              </a:spcBef>
              <a:spcAft>
                <a:spcPts val="0"/>
              </a:spcAft>
              <a:buSzPts val="1200"/>
              <a:buChar char="➔"/>
            </a:pPr>
            <a:r>
              <a:rPr lang="en" sz="1200" b="1"/>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397493" y="-1881868"/>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4294967295"/>
          </p:nvPr>
        </p:nvSpPr>
        <p:spPr>
          <a:xfrm>
            <a:off x="397493" y="1748291"/>
            <a:ext cx="7038975" cy="2911475"/>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97278" y="-1827440"/>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4294967295"/>
          </p:nvPr>
        </p:nvSpPr>
        <p:spPr>
          <a:xfrm>
            <a:off x="562882" y="1784578"/>
            <a:ext cx="7038975" cy="2911475"/>
          </a:xfrm>
          <a:prstGeom prst="rect">
            <a:avLst/>
          </a:prstGeom>
          <a:noFill/>
          <a:ln>
            <a:noFill/>
          </a:ln>
        </p:spPr>
        <p:txBody>
          <a:bodyPr spcFirstLastPara="1" wrap="square" lIns="91425" tIns="91425" rIns="91425" bIns="91425" anchor="t" anchorCtr="0">
            <a:normAutofit fontScale="775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34207" y="-2027011"/>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4294967295"/>
          </p:nvPr>
        </p:nvSpPr>
        <p:spPr>
          <a:xfrm>
            <a:off x="234207" y="1307647"/>
            <a:ext cx="8369300" cy="3516313"/>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90286" y="159205"/>
            <a:ext cx="4587000" cy="902154"/>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Deployment :</a:t>
            </a:r>
            <a:endParaRPr/>
          </a:p>
        </p:txBody>
      </p:sp>
      <p:sp>
        <p:nvSpPr>
          <p:cNvPr id="171" name="Google Shape;171;p19"/>
          <p:cNvSpPr txBox="1">
            <a:spLocks noGrp="1"/>
          </p:cNvSpPr>
          <p:nvPr>
            <p:ph type="body" idx="4294967295"/>
          </p:nvPr>
        </p:nvSpPr>
        <p:spPr>
          <a:xfrm>
            <a:off x="290286" y="1227717"/>
            <a:ext cx="8369300" cy="363378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70279" y="-2154010"/>
            <a:ext cx="4587000" cy="3521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Conclusion :</a:t>
            </a:r>
            <a:endParaRPr/>
          </a:p>
        </p:txBody>
      </p:sp>
      <p:sp>
        <p:nvSpPr>
          <p:cNvPr id="184" name="Google Shape;184;p21"/>
          <p:cNvSpPr txBox="1">
            <a:spLocks noGrp="1"/>
          </p:cNvSpPr>
          <p:nvPr>
            <p:ph type="body" idx="4294967295"/>
          </p:nvPr>
        </p:nvSpPr>
        <p:spPr>
          <a:xfrm>
            <a:off x="370279" y="1721077"/>
            <a:ext cx="7038975" cy="291147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Focus</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cp:lastModifiedBy>Fazil Rahman</cp:lastModifiedBy>
  <cp:revision>1</cp:revision>
  <dcterms:modified xsi:type="dcterms:W3CDTF">2024-04-02T10:23:20Z</dcterms:modified>
</cp:coreProperties>
</file>