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79"/>
  </p:normalViewPr>
  <p:slideViewPr>
    <p:cSldViewPr>
      <p:cViewPr varScale="1">
        <p:scale>
          <a:sx n="88" d="100"/>
          <a:sy n="88" d="100"/>
        </p:scale>
        <p:origin x="12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23875" y="-38226"/>
            <a:ext cx="11301476" cy="215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25275" y="4825"/>
            <a:ext cx="4762" cy="2019300"/>
          </a:xfrm>
          <a:custGeom>
            <a:avLst/>
            <a:gdLst/>
            <a:ahLst/>
            <a:cxnLst/>
            <a:rect l="l" t="t" r="r" b="b"/>
            <a:pathLst>
              <a:path w="4762" h="2019300">
                <a:moveTo>
                  <a:pt x="0" y="2019300"/>
                </a:moveTo>
                <a:lnTo>
                  <a:pt x="4762" y="2019300"/>
                </a:lnTo>
                <a:lnTo>
                  <a:pt x="4762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737" y="4825"/>
            <a:ext cx="4762" cy="757174"/>
          </a:xfrm>
          <a:custGeom>
            <a:avLst/>
            <a:gdLst/>
            <a:ahLst/>
            <a:cxnLst/>
            <a:rect l="l" t="t" r="r" b="b"/>
            <a:pathLst>
              <a:path w="4762" h="757174">
                <a:moveTo>
                  <a:pt x="0" y="757174"/>
                </a:moveTo>
                <a:lnTo>
                  <a:pt x="4762" y="757174"/>
                </a:lnTo>
                <a:lnTo>
                  <a:pt x="4762" y="0"/>
                </a:lnTo>
                <a:lnTo>
                  <a:pt x="0" y="0"/>
                </a:lnTo>
                <a:lnTo>
                  <a:pt x="0" y="757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737" y="1466850"/>
            <a:ext cx="4762" cy="557276"/>
          </a:xfrm>
          <a:custGeom>
            <a:avLst/>
            <a:gdLst/>
            <a:ahLst/>
            <a:cxnLst/>
            <a:rect l="l" t="t" r="r" b="b"/>
            <a:pathLst>
              <a:path w="4762" h="557276">
                <a:moveTo>
                  <a:pt x="0" y="557276"/>
                </a:moveTo>
                <a:lnTo>
                  <a:pt x="4762" y="557276"/>
                </a:lnTo>
                <a:lnTo>
                  <a:pt x="4762" y="0"/>
                </a:lnTo>
                <a:lnTo>
                  <a:pt x="0" y="0"/>
                </a:lnTo>
                <a:lnTo>
                  <a:pt x="0" y="55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6737" y="4825"/>
            <a:ext cx="11163300" cy="2019300"/>
          </a:xfrm>
          <a:custGeom>
            <a:avLst/>
            <a:gdLst/>
            <a:ahLst/>
            <a:cxnLst/>
            <a:rect l="l" t="t" r="r" b="b"/>
            <a:pathLst>
              <a:path w="11163300" h="2019300">
                <a:moveTo>
                  <a:pt x="0" y="2019300"/>
                </a:moveTo>
                <a:lnTo>
                  <a:pt x="11163300" y="2019300"/>
                </a:lnTo>
                <a:lnTo>
                  <a:pt x="11163300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ln w="9525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500" y="0"/>
            <a:ext cx="11153775" cy="2009775"/>
          </a:xfrm>
          <a:custGeom>
            <a:avLst/>
            <a:gdLst/>
            <a:ahLst/>
            <a:cxnLst/>
            <a:rect l="l" t="t" r="r" b="b"/>
            <a:pathLst>
              <a:path w="11153775" h="2009775">
                <a:moveTo>
                  <a:pt x="0" y="2009775"/>
                </a:moveTo>
                <a:lnTo>
                  <a:pt x="11153775" y="2009775"/>
                </a:lnTo>
                <a:lnTo>
                  <a:pt x="11153775" y="0"/>
                </a:lnTo>
                <a:lnTo>
                  <a:pt x="0" y="0"/>
                </a:lnTo>
                <a:lnTo>
                  <a:pt x="0" y="2009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0" y="704850"/>
                </a:moveTo>
                <a:lnTo>
                  <a:pt x="133350" y="704850"/>
                </a:lnTo>
                <a:lnTo>
                  <a:pt x="133350" y="0"/>
                </a:lnTo>
                <a:lnTo>
                  <a:pt x="0" y="0"/>
                </a:lnTo>
                <a:lnTo>
                  <a:pt x="0" y="7048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200" y="2238375"/>
            <a:ext cx="6096000" cy="384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96733" y="2574904"/>
            <a:ext cx="181955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Times New Roman"/>
                <a:cs typeface="Times New Roman"/>
              </a:rPr>
              <a:t>▪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5333" y="2592225"/>
            <a:ext cx="2726961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Cus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om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122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hu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89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56" baseline="2846" dirty="0">
                <a:latin typeface="Consolas"/>
                <a:cs typeface="Consolas"/>
              </a:rPr>
              <a:t> </a:t>
            </a:r>
            <a:r>
              <a:rPr sz="3000" spc="0" baseline="2846" dirty="0">
                <a:latin typeface="Consolas"/>
                <a:cs typeface="Consolas"/>
              </a:rPr>
              <a:t>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5333" y="2868831"/>
            <a:ext cx="1604293" cy="826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sig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9" baseline="2846" dirty="0">
                <a:latin typeface="Consolas"/>
                <a:cs typeface="Consolas"/>
              </a:rPr>
              <a:t>if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ca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endParaRPr sz="2000">
              <a:latin typeface="Consolas"/>
              <a:cs typeface="Consolas"/>
            </a:endParaRPr>
          </a:p>
          <a:p>
            <a:pPr marL="12700" marR="4145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bus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ne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se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, </a:t>
            </a:r>
            <a:endParaRPr sz="2000">
              <a:latin typeface="Consolas"/>
              <a:cs typeface="Consolas"/>
            </a:endParaRPr>
          </a:p>
          <a:p>
            <a:pPr marL="12700" marR="4145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th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1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te</a:t>
            </a:r>
            <a:r>
              <a:rPr sz="2000" spc="-59" dirty="0">
                <a:latin typeface="Consolas"/>
                <a:cs typeface="Consolas"/>
              </a:rPr>
              <a:t>l</a:t>
            </a:r>
            <a:r>
              <a:rPr sz="2000" spc="9" dirty="0">
                <a:latin typeface="Consolas"/>
                <a:cs typeface="Consolas"/>
              </a:rPr>
              <a:t>ec</a:t>
            </a:r>
            <a:r>
              <a:rPr sz="2000" spc="-5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9334" y="2868831"/>
            <a:ext cx="2149644" cy="826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911">
              <a:lnSpc>
                <a:spcPts val="2110"/>
              </a:lnSpc>
              <a:spcBef>
                <a:spcPts val="105"/>
              </a:spcBef>
            </a:pPr>
            <a:r>
              <a:rPr sz="3000" spc="-64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ha</a:t>
            </a:r>
            <a:r>
              <a:rPr sz="3000" spc="-64" baseline="2846" dirty="0">
                <a:latin typeface="Consolas"/>
                <a:cs typeface="Consolas"/>
              </a:rPr>
              <a:t>l</a:t>
            </a:r>
            <a:r>
              <a:rPr sz="3000" spc="9" baseline="2846" dirty="0">
                <a:latin typeface="Consolas"/>
                <a:cs typeface="Consolas"/>
              </a:rPr>
              <a:t>le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9" baseline="2846" dirty="0">
                <a:latin typeface="Consolas"/>
                <a:cs typeface="Consolas"/>
              </a:rPr>
              <a:t>g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58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fo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5782" indent="-3082">
              <a:lnSpc>
                <a:spcPts val="2341"/>
              </a:lnSpc>
            </a:pPr>
            <a:r>
              <a:rPr sz="2000" spc="-64" dirty="0">
                <a:latin typeface="Consolas"/>
                <a:cs typeface="Consolas"/>
              </a:rPr>
              <a:t>p</a:t>
            </a:r>
            <a:r>
              <a:rPr sz="2000" spc="9" dirty="0">
                <a:latin typeface="Consolas"/>
                <a:cs typeface="Consolas"/>
              </a:rPr>
              <a:t>ar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ic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la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l</a:t>
            </a:r>
            <a:r>
              <a:rPr sz="2000" spc="0" dirty="0">
                <a:latin typeface="Consolas"/>
                <a:cs typeface="Consolas"/>
              </a:rPr>
              <a:t>y</a:t>
            </a:r>
            <a:r>
              <a:rPr sz="2000" spc="91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n </a:t>
            </a:r>
            <a:endParaRPr sz="2000">
              <a:latin typeface="Consolas"/>
              <a:cs typeface="Consolas"/>
            </a:endParaRPr>
          </a:p>
          <a:p>
            <a:pPr marL="15782">
              <a:lnSpc>
                <a:spcPts val="2341"/>
              </a:lnSpc>
            </a:pPr>
            <a:r>
              <a:rPr sz="2000" spc="-59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nd</a:t>
            </a:r>
            <a:r>
              <a:rPr sz="2000" spc="-59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st</a:t>
            </a:r>
            <a:r>
              <a:rPr sz="2000" spc="-59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y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6733" y="3805280"/>
            <a:ext cx="181955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Times New Roman"/>
                <a:cs typeface="Times New Roman"/>
              </a:rPr>
              <a:t>▪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5333" y="3822601"/>
            <a:ext cx="3983009" cy="1923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Und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rs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an</a:t>
            </a:r>
            <a:r>
              <a:rPr sz="3000" spc="-64" baseline="2846" dirty="0">
                <a:latin typeface="Consolas"/>
                <a:cs typeface="Consolas"/>
              </a:rPr>
              <a:t>d</a:t>
            </a:r>
            <a:r>
              <a:rPr sz="3000" spc="9" baseline="2846" dirty="0">
                <a:latin typeface="Consolas"/>
                <a:cs typeface="Consolas"/>
              </a:rPr>
              <a:t>in</a:t>
            </a:r>
            <a:r>
              <a:rPr sz="3000" spc="0" baseline="2846" dirty="0">
                <a:latin typeface="Consolas"/>
                <a:cs typeface="Consolas"/>
              </a:rPr>
              <a:t>g</a:t>
            </a:r>
            <a:r>
              <a:rPr sz="3000" spc="102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-64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67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f</a:t>
            </a:r>
            <a:r>
              <a:rPr sz="3000" spc="9" baseline="2846" dirty="0">
                <a:latin typeface="Consolas"/>
                <a:cs typeface="Consolas"/>
              </a:rPr>
              <a:t>ac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or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ts val="2105"/>
              </a:lnSpc>
            </a:pPr>
            <a:r>
              <a:rPr sz="3000" spc="9" baseline="2846" dirty="0">
                <a:latin typeface="Consolas"/>
                <a:cs typeface="Consolas"/>
              </a:rPr>
              <a:t>tha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r>
              <a:rPr sz="3000" spc="3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c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nt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ib</a:t>
            </a:r>
            <a:r>
              <a:rPr sz="3000" spc="-64" baseline="2846" dirty="0">
                <a:latin typeface="Consolas"/>
                <a:cs typeface="Consolas"/>
              </a:rPr>
              <a:t>u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69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o</a:t>
            </a:r>
            <a:r>
              <a:rPr sz="3000" spc="-17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cu</a:t>
            </a:r>
            <a:r>
              <a:rPr sz="3000" spc="-65" baseline="2846" dirty="0">
                <a:latin typeface="Consolas"/>
                <a:cs typeface="Consolas"/>
              </a:rPr>
              <a:t>s</a:t>
            </a:r>
            <a:r>
              <a:rPr sz="3000" spc="10" baseline="2846" dirty="0">
                <a:latin typeface="Consolas"/>
                <a:cs typeface="Consolas"/>
              </a:rPr>
              <a:t>to</a:t>
            </a:r>
            <a:r>
              <a:rPr sz="3000" spc="-65" baseline="2846" dirty="0">
                <a:latin typeface="Consolas"/>
                <a:cs typeface="Consolas"/>
              </a:rPr>
              <a:t>m</a:t>
            </a:r>
            <a:r>
              <a:rPr sz="3000" spc="10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ts val="2175"/>
              </a:lnSpc>
              <a:spcBef>
                <a:spcPts val="3"/>
              </a:spcBef>
            </a:pPr>
            <a:r>
              <a:rPr sz="3000" spc="9" baseline="1423" dirty="0">
                <a:latin typeface="Consolas"/>
                <a:cs typeface="Consolas"/>
              </a:rPr>
              <a:t>chu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89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-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be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14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ab</a:t>
            </a:r>
            <a:r>
              <a:rPr sz="3000" spc="-64" baseline="1423" dirty="0">
                <a:latin typeface="Consolas"/>
                <a:cs typeface="Consolas"/>
              </a:rPr>
              <a:t>l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ts val="2175"/>
              </a:lnSpc>
            </a:pP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0" baseline="1423" dirty="0">
                <a:latin typeface="Consolas"/>
                <a:cs typeface="Consolas"/>
              </a:rPr>
              <a:t>o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p</a:t>
            </a:r>
            <a:r>
              <a:rPr sz="3000" spc="4" baseline="1423" dirty="0">
                <a:latin typeface="Consolas"/>
                <a:cs typeface="Consolas"/>
              </a:rPr>
              <a:t>re</a:t>
            </a:r>
            <a:r>
              <a:rPr sz="3000" spc="-64" baseline="1423" dirty="0">
                <a:latin typeface="Consolas"/>
                <a:cs typeface="Consolas"/>
              </a:rPr>
              <a:t>d</a:t>
            </a:r>
            <a:r>
              <a:rPr sz="3000" spc="4" baseline="1423" dirty="0">
                <a:latin typeface="Consolas"/>
                <a:cs typeface="Consolas"/>
              </a:rPr>
              <a:t>ic</a:t>
            </a:r>
            <a:r>
              <a:rPr sz="3000" spc="0" baseline="1423" dirty="0">
                <a:latin typeface="Consolas"/>
                <a:cs typeface="Consolas"/>
              </a:rPr>
              <a:t>t</a:t>
            </a:r>
            <a:r>
              <a:rPr sz="3000" spc="36" baseline="1423" dirty="0">
                <a:latin typeface="Consolas"/>
                <a:cs typeface="Consolas"/>
              </a:rPr>
              <a:t> </a:t>
            </a:r>
            <a:r>
              <a:rPr sz="3000" spc="4" baseline="1423" dirty="0">
                <a:latin typeface="Consolas"/>
                <a:cs typeface="Consolas"/>
              </a:rPr>
              <a:t>i</a:t>
            </a:r>
            <a:r>
              <a:rPr sz="3000" spc="0" baseline="1423" dirty="0">
                <a:latin typeface="Consolas"/>
                <a:cs typeface="Consolas"/>
              </a:rPr>
              <a:t>t</a:t>
            </a:r>
            <a:r>
              <a:rPr sz="3000" spc="-17" baseline="1423" dirty="0">
                <a:latin typeface="Consolas"/>
                <a:cs typeface="Consolas"/>
              </a:rPr>
              <a:t> </a:t>
            </a:r>
            <a:r>
              <a:rPr sz="3000" spc="4" baseline="1423" dirty="0">
                <a:latin typeface="Consolas"/>
                <a:cs typeface="Consolas"/>
              </a:rPr>
              <a:t>c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62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h</a:t>
            </a:r>
            <a:r>
              <a:rPr sz="3000" spc="4" baseline="1423" dirty="0">
                <a:latin typeface="Consolas"/>
                <a:cs typeface="Consolas"/>
              </a:rPr>
              <a:t>el</a:t>
            </a:r>
            <a:r>
              <a:rPr sz="3000" spc="0" baseline="1423" dirty="0">
                <a:latin typeface="Consolas"/>
                <a:cs typeface="Consolas"/>
              </a:rPr>
              <a:t>p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80"/>
              </a:lnSpc>
              <a:spcBef>
                <a:spcPts val="0"/>
              </a:spcBef>
            </a:pPr>
            <a:r>
              <a:rPr sz="3000" spc="9" baseline="1423" dirty="0">
                <a:latin typeface="Consolas"/>
                <a:cs typeface="Consolas"/>
              </a:rPr>
              <a:t>com</a:t>
            </a:r>
            <a:r>
              <a:rPr sz="3000" spc="-64" baseline="1423" dirty="0">
                <a:latin typeface="Consolas"/>
                <a:cs typeface="Consolas"/>
              </a:rPr>
              <a:t>p</a:t>
            </a:r>
            <a:r>
              <a:rPr sz="3000" spc="9" baseline="1423" dirty="0">
                <a:latin typeface="Consolas"/>
                <a:cs typeface="Consolas"/>
              </a:rPr>
              <a:t>an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5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de</a:t>
            </a:r>
            <a:r>
              <a:rPr sz="3000" spc="-64" baseline="1423" dirty="0">
                <a:latin typeface="Consolas"/>
                <a:cs typeface="Consolas"/>
              </a:rPr>
              <a:t>v</a:t>
            </a:r>
            <a:r>
              <a:rPr sz="3000" spc="9" baseline="1423" dirty="0">
                <a:latin typeface="Consolas"/>
                <a:cs typeface="Consolas"/>
              </a:rPr>
              <a:t>el</a:t>
            </a:r>
            <a:r>
              <a:rPr sz="3000" spc="-64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p</a:t>
            </a:r>
            <a:r>
              <a:rPr sz="3000" spc="111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tr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te</a:t>
            </a:r>
            <a:r>
              <a:rPr sz="3000" spc="-64" baseline="1423" dirty="0">
                <a:latin typeface="Consolas"/>
                <a:cs typeface="Consolas"/>
              </a:rPr>
              <a:t>g</a:t>
            </a:r>
            <a:r>
              <a:rPr sz="3000" spc="9" baseline="1423" dirty="0">
                <a:latin typeface="Consolas"/>
                <a:cs typeface="Consolas"/>
              </a:rPr>
              <a:t>ie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2700" marR="710697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o</a:t>
            </a:r>
            <a:r>
              <a:rPr sz="2000" spc="56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et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cu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to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9" dirty="0">
                <a:latin typeface="Consolas"/>
                <a:cs typeface="Consolas"/>
              </a:rPr>
              <a:t>er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5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d </a:t>
            </a:r>
            <a:endParaRPr sz="2000">
              <a:latin typeface="Consolas"/>
              <a:cs typeface="Consolas"/>
            </a:endParaRPr>
          </a:p>
          <a:p>
            <a:pPr marL="12700" marR="710697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red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40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re</a:t>
            </a:r>
            <a:r>
              <a:rPr sz="2000" spc="-59" dirty="0">
                <a:latin typeface="Consolas"/>
                <a:cs typeface="Consolas"/>
              </a:rPr>
              <a:t>v</a:t>
            </a:r>
            <a:r>
              <a:rPr sz="2000" spc="9" dirty="0">
                <a:latin typeface="Consolas"/>
                <a:cs typeface="Consolas"/>
              </a:rPr>
              <a:t>en</a:t>
            </a:r>
            <a:r>
              <a:rPr sz="2000" spc="-59" dirty="0">
                <a:latin typeface="Consolas"/>
                <a:cs typeface="Consolas"/>
              </a:rPr>
              <a:t>u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116" dirty="0">
                <a:latin typeface="Consolas"/>
                <a:cs typeface="Consolas"/>
              </a:rPr>
              <a:t> </a:t>
            </a:r>
            <a:r>
              <a:rPr sz="2000" spc="-59" dirty="0">
                <a:latin typeface="Consolas"/>
                <a:cs typeface="Consolas"/>
              </a:rPr>
              <a:t>l</a:t>
            </a:r>
            <a:r>
              <a:rPr sz="2000" spc="9" dirty="0">
                <a:latin typeface="Consolas"/>
                <a:cs typeface="Consolas"/>
              </a:rPr>
              <a:t>os</a:t>
            </a:r>
            <a:r>
              <a:rPr sz="2000" spc="-59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es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" y="4825"/>
            <a:ext cx="71437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6737" y="4825"/>
            <a:ext cx="11163300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95300" y="762000"/>
            <a:ext cx="7143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6737" y="762000"/>
            <a:ext cx="61912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28650" y="762000"/>
            <a:ext cx="1110138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437">
              <a:lnSpc>
                <a:spcPts val="5550"/>
              </a:lnSpc>
              <a:spcBef>
                <a:spcPts val="277"/>
              </a:spcBef>
            </a:pP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OVE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R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VI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400" spc="0" dirty="0">
                <a:solidFill>
                  <a:srgbClr val="404040"/>
                </a:solidFill>
                <a:latin typeface="Consolas"/>
                <a:cs typeface="Consolas"/>
              </a:rPr>
              <a:t>W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" y="1466850"/>
            <a:ext cx="71437" cy="55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6737" y="1466850"/>
            <a:ext cx="11163300" cy="55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124200" y="1619262"/>
            <a:ext cx="92583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3750" y="1828800"/>
            <a:ext cx="8658225" cy="435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940" y="793261"/>
            <a:ext cx="1494168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W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h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5925" spc="50" baseline="2882" dirty="0">
                <a:solidFill>
                  <a:srgbClr val="404040"/>
                </a:solidFill>
                <a:latin typeface="Consolas"/>
                <a:cs typeface="Consolas"/>
              </a:rPr>
              <a:t>c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h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2958" y="793261"/>
            <a:ext cx="1781170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es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5659" y="793261"/>
            <a:ext cx="1217681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h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v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7190" y="793261"/>
            <a:ext cx="942612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he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1333" y="793261"/>
            <a:ext cx="2056239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h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g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h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1423" y="793261"/>
            <a:ext cx="1503266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c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h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u</a:t>
            </a: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r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8539" y="793261"/>
            <a:ext cx="1494168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r</a:t>
            </a:r>
            <a:r>
              <a:rPr sz="5925" spc="50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?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50" y="3045760"/>
            <a:ext cx="1327805" cy="283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Tex</a:t>
            </a:r>
            <a:r>
              <a:rPr sz="3000" spc="-64" baseline="2846" dirty="0">
                <a:latin typeface="Consolas"/>
                <a:cs typeface="Consolas"/>
              </a:rPr>
              <a:t>a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84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a</a:t>
            </a:r>
            <a:r>
              <a:rPr sz="3000" spc="4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3595" y="3045760"/>
            <a:ext cx="1461093" cy="283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Ne</a:t>
            </a:r>
            <a:r>
              <a:rPr sz="3000" spc="0" baseline="2846" dirty="0">
                <a:latin typeface="Consolas"/>
                <a:cs typeface="Consolas"/>
              </a:rPr>
              <a:t>w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J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4" baseline="2846" dirty="0">
                <a:latin typeface="Consolas"/>
                <a:cs typeface="Consolas"/>
              </a:rPr>
              <a:t>rs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y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5750" y="3351431"/>
            <a:ext cx="2860342" cy="893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ar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le</a:t>
            </a:r>
            <a:r>
              <a:rPr sz="3000" spc="-64" baseline="2846" dirty="0">
                <a:latin typeface="Consolas"/>
                <a:cs typeface="Consolas"/>
              </a:rPr>
              <a:t>a</a:t>
            </a:r>
            <a:r>
              <a:rPr sz="3000" spc="9" baseline="2846" dirty="0">
                <a:latin typeface="Consolas"/>
                <a:cs typeface="Consolas"/>
              </a:rPr>
              <a:t>di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g</a:t>
            </a:r>
            <a:r>
              <a:rPr sz="3000" spc="111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f</a:t>
            </a:r>
            <a:r>
              <a:rPr sz="3000" spc="9" baseline="2846" dirty="0">
                <a:latin typeface="Consolas"/>
                <a:cs typeface="Consolas"/>
              </a:rPr>
              <a:t>ol</a:t>
            </a:r>
            <a:r>
              <a:rPr sz="3000" spc="-64" baseline="2846" dirty="0">
                <a:latin typeface="Consolas"/>
                <a:cs typeface="Consolas"/>
              </a:rPr>
              <a:t>l</a:t>
            </a:r>
            <a:r>
              <a:rPr sz="3000" spc="9" baseline="2846" dirty="0">
                <a:latin typeface="Consolas"/>
                <a:cs typeface="Consolas"/>
              </a:rPr>
              <a:t>ow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ct val="97574"/>
              </a:lnSpc>
            </a:pPr>
            <a:r>
              <a:rPr sz="2000" spc="9" dirty="0">
                <a:latin typeface="Consolas"/>
                <a:cs typeface="Consolas"/>
              </a:rPr>
              <a:t>b</a:t>
            </a:r>
            <a:r>
              <a:rPr sz="2000" spc="0" dirty="0">
                <a:latin typeface="Consolas"/>
                <a:cs typeface="Consolas"/>
              </a:rPr>
              <a:t>y</a:t>
            </a:r>
            <a:r>
              <a:rPr sz="2000" spc="56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9" dirty="0">
                <a:latin typeface="Consolas"/>
                <a:cs typeface="Consolas"/>
              </a:rPr>
              <a:t>ar</a:t>
            </a:r>
            <a:r>
              <a:rPr sz="2000" spc="-64" dirty="0">
                <a:latin typeface="Consolas"/>
                <a:cs typeface="Consolas"/>
              </a:rPr>
              <a:t>y</a:t>
            </a:r>
            <a:r>
              <a:rPr sz="2000" spc="9" dirty="0">
                <a:latin typeface="Consolas"/>
                <a:cs typeface="Consolas"/>
              </a:rPr>
              <a:t>la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d</a:t>
            </a:r>
            <a:r>
              <a:rPr sz="2000" spc="0" dirty="0"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ct val="97574"/>
              </a:lnSpc>
              <a:spcBef>
                <a:spcPts val="60"/>
              </a:spcBef>
            </a:pPr>
            <a:r>
              <a:rPr sz="2000" spc="4" dirty="0">
                <a:latin typeface="Consolas"/>
                <a:cs typeface="Consolas"/>
              </a:rPr>
              <a:t>Mia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0" dirty="0">
                <a:latin typeface="Consolas"/>
                <a:cs typeface="Consolas"/>
              </a:rPr>
              <a:t>i</a:t>
            </a:r>
            <a:r>
              <a:rPr sz="2000" spc="104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Ne</a:t>
            </a:r>
            <a:r>
              <a:rPr sz="2000" spc="0" dirty="0">
                <a:latin typeface="Consolas"/>
                <a:cs typeface="Consolas"/>
              </a:rPr>
              <a:t>w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Y</a:t>
            </a:r>
            <a:r>
              <a:rPr sz="2000" spc="-65" dirty="0">
                <a:latin typeface="Consolas"/>
                <a:cs typeface="Consolas"/>
              </a:rPr>
              <a:t>o</a:t>
            </a:r>
            <a:r>
              <a:rPr sz="2000" spc="4" dirty="0">
                <a:latin typeface="Consolas"/>
                <a:cs typeface="Consolas"/>
              </a:rPr>
              <a:t>rk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-38100" y="1600200"/>
            <a:ext cx="8943975" cy="482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450" y="1809750"/>
            <a:ext cx="8343900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364" y="793261"/>
            <a:ext cx="93108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Ho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w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9387" y="793261"/>
            <a:ext cx="121616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do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8391" y="793261"/>
            <a:ext cx="3727290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nt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rn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ti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o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na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l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7619" y="793261"/>
            <a:ext cx="121616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p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l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721" y="793261"/>
            <a:ext cx="1768127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im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p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ac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5786" y="793261"/>
            <a:ext cx="1768127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Ch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u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rn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?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85834" y="2692954"/>
            <a:ext cx="2863837" cy="150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f</a:t>
            </a:r>
            <a:r>
              <a:rPr sz="3000" spc="56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48</a:t>
            </a:r>
            <a:r>
              <a:rPr sz="3000" spc="0" baseline="2846" dirty="0">
                <a:latin typeface="Consolas"/>
                <a:cs typeface="Consolas"/>
              </a:rPr>
              <a:t>3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c</a:t>
            </a:r>
            <a:r>
              <a:rPr sz="3000" spc="-64" baseline="2846" dirty="0">
                <a:latin typeface="Consolas"/>
                <a:cs typeface="Consolas"/>
              </a:rPr>
              <a:t>u</a:t>
            </a:r>
            <a:r>
              <a:rPr sz="3000" spc="9" baseline="2846" dirty="0">
                <a:latin typeface="Consolas"/>
                <a:cs typeface="Consolas"/>
              </a:rPr>
              <a:t>st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me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2700" marR="138954">
              <a:lnSpc>
                <a:spcPct val="100111"/>
              </a:lnSpc>
            </a:pPr>
            <a:r>
              <a:rPr sz="2000" spc="9" dirty="0">
                <a:latin typeface="Consolas"/>
                <a:cs typeface="Consolas"/>
              </a:rPr>
              <a:t>tha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8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c</a:t>
            </a:r>
            <a:r>
              <a:rPr sz="2000" spc="-60" dirty="0">
                <a:latin typeface="Consolas"/>
                <a:cs typeface="Consolas"/>
              </a:rPr>
              <a:t>h</a:t>
            </a:r>
            <a:r>
              <a:rPr sz="2000" spc="10" dirty="0">
                <a:latin typeface="Consolas"/>
                <a:cs typeface="Consolas"/>
              </a:rPr>
              <a:t>ur</a:t>
            </a:r>
            <a:r>
              <a:rPr sz="2000" spc="-60" dirty="0">
                <a:latin typeface="Consolas"/>
                <a:cs typeface="Consolas"/>
              </a:rPr>
              <a:t>n</a:t>
            </a:r>
            <a:r>
              <a:rPr sz="2000" spc="10" dirty="0">
                <a:latin typeface="Consolas"/>
                <a:cs typeface="Consolas"/>
              </a:rPr>
              <a:t>ed</a:t>
            </a:r>
            <a:r>
              <a:rPr sz="2000" spc="0" dirty="0">
                <a:latin typeface="Consolas"/>
                <a:cs typeface="Consolas"/>
              </a:rPr>
              <a:t>, </a:t>
            </a:r>
            <a:r>
              <a:rPr sz="2000" spc="9" dirty="0">
                <a:latin typeface="Consolas"/>
                <a:cs typeface="Consolas"/>
              </a:rPr>
              <a:t>maj</a:t>
            </a:r>
            <a:r>
              <a:rPr sz="2000" spc="-59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ri</a:t>
            </a:r>
            <a:r>
              <a:rPr sz="2000" spc="-5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y</a:t>
            </a:r>
            <a:r>
              <a:rPr sz="2000" spc="127" dirty="0">
                <a:latin typeface="Consolas"/>
                <a:cs typeface="Consolas"/>
              </a:rPr>
              <a:t> </a:t>
            </a:r>
            <a:r>
              <a:rPr sz="2000" spc="-59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-1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no</a:t>
            </a:r>
            <a:r>
              <a:rPr sz="2000" spc="0" dirty="0">
                <a:latin typeface="Consolas"/>
                <a:cs typeface="Consolas"/>
              </a:rPr>
              <a:t>t </a:t>
            </a:r>
            <a:r>
              <a:rPr sz="2000" spc="9" dirty="0">
                <a:latin typeface="Consolas"/>
                <a:cs typeface="Consolas"/>
              </a:rPr>
              <a:t>hav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n </a:t>
            </a:r>
            <a:r>
              <a:rPr sz="2000" spc="9" dirty="0">
                <a:latin typeface="Consolas"/>
                <a:cs typeface="Consolas"/>
              </a:rPr>
              <a:t>int</a:t>
            </a:r>
            <a:r>
              <a:rPr sz="2000" spc="-59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rn</a:t>
            </a:r>
            <a:r>
              <a:rPr sz="2000" spc="-59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ti</a:t>
            </a:r>
            <a:r>
              <a:rPr sz="2000" spc="-59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na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107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p</a:t>
            </a:r>
            <a:r>
              <a:rPr sz="2000" spc="-60" dirty="0">
                <a:latin typeface="Consolas"/>
                <a:cs typeface="Consolas"/>
              </a:rPr>
              <a:t>l</a:t>
            </a:r>
            <a:r>
              <a:rPr sz="2000" spc="10" dirty="0">
                <a:latin typeface="Consolas"/>
                <a:cs typeface="Consolas"/>
              </a:rPr>
              <a:t>an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5725" y="1943112"/>
            <a:ext cx="847725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275" y="2152650"/>
            <a:ext cx="7877175" cy="397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65986" y="721506"/>
            <a:ext cx="93108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Ho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w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9008" y="721506"/>
            <a:ext cx="121616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do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8012" y="721506"/>
            <a:ext cx="2614267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V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oi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c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em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l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4217" y="721506"/>
            <a:ext cx="121616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pl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3221" y="721506"/>
            <a:ext cx="177722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ff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c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384" y="721506"/>
            <a:ext cx="1768127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Ch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u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rn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?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43925" y="2832001"/>
            <a:ext cx="3142699" cy="1198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911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f</a:t>
            </a:r>
            <a:r>
              <a:rPr sz="3000" spc="61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1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48</a:t>
            </a:r>
            <a:r>
              <a:rPr sz="3000" spc="0" baseline="2846" dirty="0">
                <a:latin typeface="Consolas"/>
                <a:cs typeface="Consolas"/>
              </a:rPr>
              <a:t>3</a:t>
            </a:r>
            <a:r>
              <a:rPr sz="3000" spc="-1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c</a:t>
            </a:r>
            <a:r>
              <a:rPr sz="3000" spc="-59" baseline="2846" dirty="0">
                <a:latin typeface="Consolas"/>
                <a:cs typeface="Consolas"/>
              </a:rPr>
              <a:t>u</a:t>
            </a:r>
            <a:r>
              <a:rPr sz="3000" spc="9" baseline="2846" dirty="0">
                <a:latin typeface="Consolas"/>
                <a:cs typeface="Consolas"/>
              </a:rPr>
              <a:t>st</a:t>
            </a:r>
            <a:r>
              <a:rPr sz="3000" spc="-59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me</a:t>
            </a:r>
            <a:r>
              <a:rPr sz="3000" spc="-59" baseline="2846" dirty="0">
                <a:latin typeface="Consolas"/>
                <a:cs typeface="Consolas"/>
              </a:rPr>
              <a:t>r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111"/>
              </a:lnSpc>
            </a:pPr>
            <a:r>
              <a:rPr sz="2000" spc="9" dirty="0">
                <a:latin typeface="Consolas"/>
                <a:cs typeface="Consolas"/>
              </a:rPr>
              <a:t>tha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-59" dirty="0">
                <a:latin typeface="Consolas"/>
                <a:cs typeface="Consolas"/>
              </a:rPr>
              <a:t>h</a:t>
            </a:r>
            <a:r>
              <a:rPr sz="2000" spc="9" dirty="0">
                <a:latin typeface="Consolas"/>
                <a:cs typeface="Consolas"/>
              </a:rPr>
              <a:t>ur</a:t>
            </a:r>
            <a:r>
              <a:rPr sz="2000" spc="-59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ed</a:t>
            </a:r>
            <a:r>
              <a:rPr sz="2000" spc="0" dirty="0">
                <a:latin typeface="Consolas"/>
                <a:cs typeface="Consolas"/>
              </a:rPr>
              <a:t>,</a:t>
            </a:r>
            <a:r>
              <a:rPr sz="2000" spc="52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m</a:t>
            </a:r>
            <a:r>
              <a:rPr sz="2000" spc="-65" dirty="0">
                <a:latin typeface="Consolas"/>
                <a:cs typeface="Consolas"/>
              </a:rPr>
              <a:t>a</a:t>
            </a:r>
            <a:r>
              <a:rPr sz="2000" spc="10" dirty="0">
                <a:latin typeface="Consolas"/>
                <a:cs typeface="Consolas"/>
              </a:rPr>
              <a:t>jo</a:t>
            </a:r>
            <a:r>
              <a:rPr sz="2000" spc="-65" dirty="0">
                <a:latin typeface="Consolas"/>
                <a:cs typeface="Consolas"/>
              </a:rPr>
              <a:t>r</a:t>
            </a:r>
            <a:r>
              <a:rPr sz="2000" spc="10" dirty="0">
                <a:latin typeface="Consolas"/>
                <a:cs typeface="Consolas"/>
              </a:rPr>
              <a:t>it</a:t>
            </a:r>
            <a:r>
              <a:rPr sz="2000" spc="0" dirty="0">
                <a:latin typeface="Consolas"/>
                <a:cs typeface="Consolas"/>
              </a:rPr>
              <a:t>y </a:t>
            </a:r>
            <a:r>
              <a:rPr sz="2000" spc="9" dirty="0">
                <a:latin typeface="Consolas"/>
                <a:cs typeface="Consolas"/>
              </a:rPr>
              <a:t>di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-1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no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-1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h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v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a</a:t>
            </a:r>
            <a:r>
              <a:rPr sz="2000" spc="45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v</a:t>
            </a:r>
            <a:r>
              <a:rPr sz="2000" spc="9" dirty="0">
                <a:latin typeface="Consolas"/>
                <a:cs typeface="Consolas"/>
              </a:rPr>
              <a:t>oi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0" dirty="0">
                <a:latin typeface="Consolas"/>
                <a:cs typeface="Consolas"/>
              </a:rPr>
              <a:t>e </a:t>
            </a:r>
            <a:r>
              <a:rPr sz="2000" spc="9" dirty="0">
                <a:latin typeface="Consolas"/>
                <a:cs typeface="Consolas"/>
              </a:rPr>
              <a:t>mai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8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p</a:t>
            </a:r>
            <a:r>
              <a:rPr sz="2000" spc="-60" dirty="0">
                <a:latin typeface="Consolas"/>
                <a:cs typeface="Consolas"/>
              </a:rPr>
              <a:t>l</a:t>
            </a:r>
            <a:r>
              <a:rPr sz="2000" spc="10" dirty="0">
                <a:latin typeface="Consolas"/>
                <a:cs typeface="Consolas"/>
              </a:rPr>
              <a:t>an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6857998"/>
                </a:move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6775" y="-142938"/>
            <a:ext cx="10463276" cy="7139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9187" y="4825"/>
            <a:ext cx="9963213" cy="6857936"/>
          </a:xfrm>
          <a:custGeom>
            <a:avLst/>
            <a:gdLst/>
            <a:ahLst/>
            <a:cxnLst/>
            <a:rect l="l" t="t" r="r" b="b"/>
            <a:pathLst>
              <a:path w="9963213" h="6857936">
                <a:moveTo>
                  <a:pt x="8825547" y="6821520"/>
                </a:moveTo>
                <a:lnTo>
                  <a:pt x="8930005" y="6690551"/>
                </a:lnTo>
                <a:lnTo>
                  <a:pt x="9030100" y="6556046"/>
                </a:lnTo>
                <a:lnTo>
                  <a:pt x="9125724" y="6418114"/>
                </a:lnTo>
                <a:lnTo>
                  <a:pt x="9216770" y="6276862"/>
                </a:lnTo>
                <a:lnTo>
                  <a:pt x="9303131" y="6132396"/>
                </a:lnTo>
                <a:lnTo>
                  <a:pt x="9384698" y="5984824"/>
                </a:lnTo>
                <a:lnTo>
                  <a:pt x="9461365" y="5834253"/>
                </a:lnTo>
                <a:lnTo>
                  <a:pt x="9533024" y="5680791"/>
                </a:lnTo>
                <a:lnTo>
                  <a:pt x="9599568" y="5524545"/>
                </a:lnTo>
                <a:lnTo>
                  <a:pt x="9660889" y="5365622"/>
                </a:lnTo>
                <a:lnTo>
                  <a:pt x="9716880" y="5204129"/>
                </a:lnTo>
                <a:lnTo>
                  <a:pt x="9767434" y="5040175"/>
                </a:lnTo>
                <a:lnTo>
                  <a:pt x="9812442" y="4873865"/>
                </a:lnTo>
                <a:lnTo>
                  <a:pt x="9851798" y="4705308"/>
                </a:lnTo>
                <a:lnTo>
                  <a:pt x="9885394" y="4534611"/>
                </a:lnTo>
                <a:lnTo>
                  <a:pt x="9913122" y="4361880"/>
                </a:lnTo>
                <a:lnTo>
                  <a:pt x="9934876" y="4187224"/>
                </a:lnTo>
                <a:lnTo>
                  <a:pt x="9950547" y="4010749"/>
                </a:lnTo>
                <a:lnTo>
                  <a:pt x="9960029" y="3832563"/>
                </a:lnTo>
                <a:lnTo>
                  <a:pt x="9963213" y="3652774"/>
                </a:lnTo>
                <a:lnTo>
                  <a:pt x="9959057" y="3447428"/>
                </a:lnTo>
                <a:lnTo>
                  <a:pt x="9946697" y="3244197"/>
                </a:lnTo>
                <a:lnTo>
                  <a:pt x="9926293" y="3043241"/>
                </a:lnTo>
                <a:lnTo>
                  <a:pt x="9898005" y="2844720"/>
                </a:lnTo>
                <a:lnTo>
                  <a:pt x="9861994" y="2648795"/>
                </a:lnTo>
                <a:lnTo>
                  <a:pt x="9818420" y="2455625"/>
                </a:lnTo>
                <a:lnTo>
                  <a:pt x="9767444" y="2265371"/>
                </a:lnTo>
                <a:lnTo>
                  <a:pt x="9709225" y="2078193"/>
                </a:lnTo>
                <a:lnTo>
                  <a:pt x="9643925" y="1894251"/>
                </a:lnTo>
                <a:lnTo>
                  <a:pt x="9571704" y="1713706"/>
                </a:lnTo>
                <a:lnTo>
                  <a:pt x="9492722" y="1536717"/>
                </a:lnTo>
                <a:lnTo>
                  <a:pt x="9407139" y="1363445"/>
                </a:lnTo>
                <a:lnTo>
                  <a:pt x="9315116" y="1194050"/>
                </a:lnTo>
                <a:lnTo>
                  <a:pt x="9216814" y="1028693"/>
                </a:lnTo>
                <a:lnTo>
                  <a:pt x="9112392" y="867533"/>
                </a:lnTo>
                <a:lnTo>
                  <a:pt x="9002012" y="710730"/>
                </a:lnTo>
                <a:lnTo>
                  <a:pt x="8885833" y="558446"/>
                </a:lnTo>
                <a:lnTo>
                  <a:pt x="8764016" y="410839"/>
                </a:lnTo>
                <a:lnTo>
                  <a:pt x="8636722" y="268071"/>
                </a:lnTo>
                <a:lnTo>
                  <a:pt x="8504110" y="130301"/>
                </a:lnTo>
                <a:lnTo>
                  <a:pt x="8367331" y="0"/>
                </a:lnTo>
                <a:lnTo>
                  <a:pt x="1595818" y="0"/>
                </a:lnTo>
                <a:lnTo>
                  <a:pt x="1459039" y="130301"/>
                </a:lnTo>
                <a:lnTo>
                  <a:pt x="1326428" y="268071"/>
                </a:lnTo>
                <a:lnTo>
                  <a:pt x="1199135" y="410839"/>
                </a:lnTo>
                <a:lnTo>
                  <a:pt x="1077320" y="558446"/>
                </a:lnTo>
                <a:lnTo>
                  <a:pt x="961144" y="710730"/>
                </a:lnTo>
                <a:lnTo>
                  <a:pt x="850767" y="867533"/>
                </a:lnTo>
                <a:lnTo>
                  <a:pt x="746349" y="1028693"/>
                </a:lnTo>
                <a:lnTo>
                  <a:pt x="648051" y="1194050"/>
                </a:lnTo>
                <a:lnTo>
                  <a:pt x="556032" y="1363445"/>
                </a:lnTo>
                <a:lnTo>
                  <a:pt x="470454" y="1536717"/>
                </a:lnTo>
                <a:lnTo>
                  <a:pt x="391477" y="1713706"/>
                </a:lnTo>
                <a:lnTo>
                  <a:pt x="319260" y="1894251"/>
                </a:lnTo>
                <a:lnTo>
                  <a:pt x="253965" y="2078193"/>
                </a:lnTo>
                <a:lnTo>
                  <a:pt x="195751" y="2265371"/>
                </a:lnTo>
                <a:lnTo>
                  <a:pt x="144779" y="2455625"/>
                </a:lnTo>
                <a:lnTo>
                  <a:pt x="101209" y="2648795"/>
                </a:lnTo>
                <a:lnTo>
                  <a:pt x="65201" y="2844720"/>
                </a:lnTo>
                <a:lnTo>
                  <a:pt x="36916" y="3043241"/>
                </a:lnTo>
                <a:lnTo>
                  <a:pt x="16514" y="3244197"/>
                </a:lnTo>
                <a:lnTo>
                  <a:pt x="4155" y="3447428"/>
                </a:lnTo>
                <a:lnTo>
                  <a:pt x="0" y="3652774"/>
                </a:lnTo>
                <a:lnTo>
                  <a:pt x="3183" y="3832563"/>
                </a:lnTo>
                <a:lnTo>
                  <a:pt x="12664" y="4010749"/>
                </a:lnTo>
                <a:lnTo>
                  <a:pt x="28333" y="4187224"/>
                </a:lnTo>
                <a:lnTo>
                  <a:pt x="50084" y="4361880"/>
                </a:lnTo>
                <a:lnTo>
                  <a:pt x="77809" y="4534611"/>
                </a:lnTo>
                <a:lnTo>
                  <a:pt x="111401" y="4705308"/>
                </a:lnTo>
                <a:lnTo>
                  <a:pt x="150752" y="4873865"/>
                </a:lnTo>
                <a:lnTo>
                  <a:pt x="195756" y="5040175"/>
                </a:lnTo>
                <a:lnTo>
                  <a:pt x="246305" y="5204129"/>
                </a:lnTo>
                <a:lnTo>
                  <a:pt x="302291" y="5365622"/>
                </a:lnTo>
                <a:lnTo>
                  <a:pt x="363608" y="5524545"/>
                </a:lnTo>
                <a:lnTo>
                  <a:pt x="430147" y="5680791"/>
                </a:lnTo>
                <a:lnTo>
                  <a:pt x="501802" y="5834253"/>
                </a:lnTo>
                <a:lnTo>
                  <a:pt x="578465" y="5984824"/>
                </a:lnTo>
                <a:lnTo>
                  <a:pt x="660028" y="6132396"/>
                </a:lnTo>
                <a:lnTo>
                  <a:pt x="746386" y="6276862"/>
                </a:lnTo>
                <a:lnTo>
                  <a:pt x="837429" y="6418114"/>
                </a:lnTo>
                <a:lnTo>
                  <a:pt x="933051" y="6556046"/>
                </a:lnTo>
                <a:lnTo>
                  <a:pt x="1033144" y="6690551"/>
                </a:lnTo>
                <a:lnTo>
                  <a:pt x="1137602" y="6821520"/>
                </a:lnTo>
                <a:lnTo>
                  <a:pt x="1164977" y="6853171"/>
                </a:lnTo>
                <a:lnTo>
                  <a:pt x="8798172" y="6853171"/>
                </a:lnTo>
                <a:lnTo>
                  <a:pt x="8825547" y="68215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9187" y="4825"/>
            <a:ext cx="9963213" cy="6857936"/>
          </a:xfrm>
          <a:custGeom>
            <a:avLst/>
            <a:gdLst/>
            <a:ahLst/>
            <a:cxnLst/>
            <a:rect l="l" t="t" r="r" b="b"/>
            <a:pathLst>
              <a:path w="9963213" h="6857936">
                <a:moveTo>
                  <a:pt x="8825547" y="6821520"/>
                </a:moveTo>
                <a:lnTo>
                  <a:pt x="8930005" y="6690551"/>
                </a:lnTo>
                <a:lnTo>
                  <a:pt x="9030100" y="6556046"/>
                </a:lnTo>
                <a:lnTo>
                  <a:pt x="9125724" y="6418114"/>
                </a:lnTo>
                <a:lnTo>
                  <a:pt x="9216770" y="6276862"/>
                </a:lnTo>
                <a:lnTo>
                  <a:pt x="9303131" y="6132396"/>
                </a:lnTo>
                <a:lnTo>
                  <a:pt x="9384698" y="5984824"/>
                </a:lnTo>
                <a:lnTo>
                  <a:pt x="9461365" y="5834253"/>
                </a:lnTo>
                <a:lnTo>
                  <a:pt x="9533024" y="5680791"/>
                </a:lnTo>
                <a:lnTo>
                  <a:pt x="9599568" y="5524545"/>
                </a:lnTo>
                <a:lnTo>
                  <a:pt x="9660889" y="5365622"/>
                </a:lnTo>
                <a:lnTo>
                  <a:pt x="9716880" y="5204129"/>
                </a:lnTo>
                <a:lnTo>
                  <a:pt x="9767434" y="5040175"/>
                </a:lnTo>
                <a:lnTo>
                  <a:pt x="9812442" y="4873865"/>
                </a:lnTo>
                <a:lnTo>
                  <a:pt x="9851798" y="4705308"/>
                </a:lnTo>
                <a:lnTo>
                  <a:pt x="9885394" y="4534611"/>
                </a:lnTo>
                <a:lnTo>
                  <a:pt x="9913122" y="4361880"/>
                </a:lnTo>
                <a:lnTo>
                  <a:pt x="9934876" y="4187224"/>
                </a:lnTo>
                <a:lnTo>
                  <a:pt x="9950547" y="4010749"/>
                </a:lnTo>
                <a:lnTo>
                  <a:pt x="9960029" y="3832563"/>
                </a:lnTo>
                <a:lnTo>
                  <a:pt x="9963213" y="3652774"/>
                </a:lnTo>
                <a:lnTo>
                  <a:pt x="9959057" y="3447428"/>
                </a:lnTo>
                <a:lnTo>
                  <a:pt x="9946697" y="3244197"/>
                </a:lnTo>
                <a:lnTo>
                  <a:pt x="9926293" y="3043241"/>
                </a:lnTo>
                <a:lnTo>
                  <a:pt x="9898005" y="2844720"/>
                </a:lnTo>
                <a:lnTo>
                  <a:pt x="9861994" y="2648795"/>
                </a:lnTo>
                <a:lnTo>
                  <a:pt x="9818420" y="2455625"/>
                </a:lnTo>
                <a:lnTo>
                  <a:pt x="9767444" y="2265371"/>
                </a:lnTo>
                <a:lnTo>
                  <a:pt x="9709225" y="2078193"/>
                </a:lnTo>
                <a:lnTo>
                  <a:pt x="9643925" y="1894251"/>
                </a:lnTo>
                <a:lnTo>
                  <a:pt x="9571704" y="1713706"/>
                </a:lnTo>
                <a:lnTo>
                  <a:pt x="9492722" y="1536717"/>
                </a:lnTo>
                <a:lnTo>
                  <a:pt x="9407139" y="1363445"/>
                </a:lnTo>
                <a:lnTo>
                  <a:pt x="9315116" y="1194050"/>
                </a:lnTo>
                <a:lnTo>
                  <a:pt x="9216814" y="1028693"/>
                </a:lnTo>
                <a:lnTo>
                  <a:pt x="9112392" y="867533"/>
                </a:lnTo>
                <a:lnTo>
                  <a:pt x="9002012" y="710730"/>
                </a:lnTo>
                <a:lnTo>
                  <a:pt x="8885833" y="558446"/>
                </a:lnTo>
                <a:lnTo>
                  <a:pt x="8764016" y="410839"/>
                </a:lnTo>
                <a:lnTo>
                  <a:pt x="8636722" y="268071"/>
                </a:lnTo>
                <a:lnTo>
                  <a:pt x="8504110" y="130301"/>
                </a:lnTo>
                <a:lnTo>
                  <a:pt x="8367331" y="0"/>
                </a:lnTo>
                <a:lnTo>
                  <a:pt x="1595818" y="0"/>
                </a:lnTo>
                <a:lnTo>
                  <a:pt x="1459039" y="130301"/>
                </a:lnTo>
                <a:lnTo>
                  <a:pt x="1326428" y="268071"/>
                </a:lnTo>
                <a:lnTo>
                  <a:pt x="1199135" y="410839"/>
                </a:lnTo>
                <a:lnTo>
                  <a:pt x="1077320" y="558446"/>
                </a:lnTo>
                <a:lnTo>
                  <a:pt x="961144" y="710730"/>
                </a:lnTo>
                <a:lnTo>
                  <a:pt x="850767" y="867533"/>
                </a:lnTo>
                <a:lnTo>
                  <a:pt x="746349" y="1028693"/>
                </a:lnTo>
                <a:lnTo>
                  <a:pt x="648051" y="1194050"/>
                </a:lnTo>
                <a:lnTo>
                  <a:pt x="556032" y="1363445"/>
                </a:lnTo>
                <a:lnTo>
                  <a:pt x="470454" y="1536717"/>
                </a:lnTo>
                <a:lnTo>
                  <a:pt x="391477" y="1713706"/>
                </a:lnTo>
                <a:lnTo>
                  <a:pt x="319260" y="1894251"/>
                </a:lnTo>
                <a:lnTo>
                  <a:pt x="253965" y="2078193"/>
                </a:lnTo>
                <a:lnTo>
                  <a:pt x="195751" y="2265371"/>
                </a:lnTo>
                <a:lnTo>
                  <a:pt x="144779" y="2455625"/>
                </a:lnTo>
                <a:lnTo>
                  <a:pt x="101209" y="2648795"/>
                </a:lnTo>
                <a:lnTo>
                  <a:pt x="65201" y="2844720"/>
                </a:lnTo>
                <a:lnTo>
                  <a:pt x="36916" y="3043241"/>
                </a:lnTo>
                <a:lnTo>
                  <a:pt x="16514" y="3244197"/>
                </a:lnTo>
                <a:lnTo>
                  <a:pt x="4155" y="3447428"/>
                </a:lnTo>
                <a:lnTo>
                  <a:pt x="0" y="3652774"/>
                </a:lnTo>
                <a:lnTo>
                  <a:pt x="3183" y="3832563"/>
                </a:lnTo>
                <a:lnTo>
                  <a:pt x="12664" y="4010749"/>
                </a:lnTo>
                <a:lnTo>
                  <a:pt x="28333" y="4187224"/>
                </a:lnTo>
                <a:lnTo>
                  <a:pt x="50084" y="4361880"/>
                </a:lnTo>
                <a:lnTo>
                  <a:pt x="77809" y="4534611"/>
                </a:lnTo>
                <a:lnTo>
                  <a:pt x="111401" y="4705308"/>
                </a:lnTo>
                <a:lnTo>
                  <a:pt x="150752" y="4873865"/>
                </a:lnTo>
                <a:lnTo>
                  <a:pt x="195756" y="5040175"/>
                </a:lnTo>
                <a:lnTo>
                  <a:pt x="246305" y="5204129"/>
                </a:lnTo>
                <a:lnTo>
                  <a:pt x="302291" y="5365622"/>
                </a:lnTo>
                <a:lnTo>
                  <a:pt x="363608" y="5524545"/>
                </a:lnTo>
                <a:lnTo>
                  <a:pt x="430147" y="5680791"/>
                </a:lnTo>
                <a:lnTo>
                  <a:pt x="501802" y="5834253"/>
                </a:lnTo>
                <a:lnTo>
                  <a:pt x="578465" y="5984824"/>
                </a:lnTo>
                <a:lnTo>
                  <a:pt x="660028" y="6132396"/>
                </a:lnTo>
                <a:lnTo>
                  <a:pt x="746386" y="6276862"/>
                </a:lnTo>
                <a:lnTo>
                  <a:pt x="837429" y="6418114"/>
                </a:lnTo>
                <a:lnTo>
                  <a:pt x="933051" y="6556046"/>
                </a:lnTo>
                <a:lnTo>
                  <a:pt x="1033144" y="6690551"/>
                </a:lnTo>
                <a:lnTo>
                  <a:pt x="1137602" y="6821520"/>
                </a:lnTo>
                <a:lnTo>
                  <a:pt x="1164977" y="6853171"/>
                </a:lnTo>
              </a:path>
              <a:path w="9963213" h="6857936">
                <a:moveTo>
                  <a:pt x="8798172" y="6853171"/>
                </a:moveTo>
                <a:lnTo>
                  <a:pt x="8825547" y="6821520"/>
                </a:lnTo>
              </a:path>
            </a:pathLst>
          </a:custGeom>
          <a:ln w="9525">
            <a:solidFill>
              <a:srgbClr val="EEE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950" y="0"/>
            <a:ext cx="9944100" cy="6857999"/>
          </a:xfrm>
          <a:custGeom>
            <a:avLst/>
            <a:gdLst/>
            <a:ahLst/>
            <a:cxnLst/>
            <a:rect l="l" t="t" r="r" b="b"/>
            <a:pathLst>
              <a:path w="9944100" h="6857999">
                <a:moveTo>
                  <a:pt x="8808720" y="6821582"/>
                </a:moveTo>
                <a:lnTo>
                  <a:pt x="8912972" y="6690613"/>
                </a:lnTo>
                <a:lnTo>
                  <a:pt x="9012869" y="6556107"/>
                </a:lnTo>
                <a:lnTo>
                  <a:pt x="9108303" y="6418174"/>
                </a:lnTo>
                <a:lnTo>
                  <a:pt x="9199168" y="6276919"/>
                </a:lnTo>
                <a:lnTo>
                  <a:pt x="9285356" y="6132451"/>
                </a:lnTo>
                <a:lnTo>
                  <a:pt x="9366761" y="5984876"/>
                </a:lnTo>
                <a:lnTo>
                  <a:pt x="9443274" y="5834304"/>
                </a:lnTo>
                <a:lnTo>
                  <a:pt x="9514789" y="5680840"/>
                </a:lnTo>
                <a:lnTo>
                  <a:pt x="9581198" y="5524593"/>
                </a:lnTo>
                <a:lnTo>
                  <a:pt x="9642395" y="5365669"/>
                </a:lnTo>
                <a:lnTo>
                  <a:pt x="9698272" y="5204177"/>
                </a:lnTo>
                <a:lnTo>
                  <a:pt x="9748723" y="5040225"/>
                </a:lnTo>
                <a:lnTo>
                  <a:pt x="9793639" y="4873918"/>
                </a:lnTo>
                <a:lnTo>
                  <a:pt x="9832914" y="4705365"/>
                </a:lnTo>
                <a:lnTo>
                  <a:pt x="9866441" y="4534674"/>
                </a:lnTo>
                <a:lnTo>
                  <a:pt x="9894112" y="4361952"/>
                </a:lnTo>
                <a:lnTo>
                  <a:pt x="9915821" y="4187306"/>
                </a:lnTo>
                <a:lnTo>
                  <a:pt x="9931460" y="4010843"/>
                </a:lnTo>
                <a:lnTo>
                  <a:pt x="9940922" y="3832673"/>
                </a:lnTo>
                <a:lnTo>
                  <a:pt x="9944100" y="3652901"/>
                </a:lnTo>
                <a:lnTo>
                  <a:pt x="9939952" y="3447555"/>
                </a:lnTo>
                <a:lnTo>
                  <a:pt x="9927617" y="3244324"/>
                </a:lnTo>
                <a:lnTo>
                  <a:pt x="9907254" y="3043368"/>
                </a:lnTo>
                <a:lnTo>
                  <a:pt x="9879024" y="2844846"/>
                </a:lnTo>
                <a:lnTo>
                  <a:pt x="9843085" y="2648920"/>
                </a:lnTo>
                <a:lnTo>
                  <a:pt x="9799598" y="2455749"/>
                </a:lnTo>
                <a:lnTo>
                  <a:pt x="9748723" y="2265493"/>
                </a:lnTo>
                <a:lnTo>
                  <a:pt x="9690620" y="2078312"/>
                </a:lnTo>
                <a:lnTo>
                  <a:pt x="9625448" y="1894367"/>
                </a:lnTo>
                <a:lnTo>
                  <a:pt x="9553368" y="1713817"/>
                </a:lnTo>
                <a:lnTo>
                  <a:pt x="9474540" y="1536823"/>
                </a:lnTo>
                <a:lnTo>
                  <a:pt x="9389123" y="1363545"/>
                </a:lnTo>
                <a:lnTo>
                  <a:pt x="9297277" y="1194142"/>
                </a:lnTo>
                <a:lnTo>
                  <a:pt x="9199163" y="1028776"/>
                </a:lnTo>
                <a:lnTo>
                  <a:pt x="9094940" y="867606"/>
                </a:lnTo>
                <a:lnTo>
                  <a:pt x="8984768" y="710792"/>
                </a:lnTo>
                <a:lnTo>
                  <a:pt x="8868807" y="558495"/>
                </a:lnTo>
                <a:lnTo>
                  <a:pt x="8747217" y="410874"/>
                </a:lnTo>
                <a:lnTo>
                  <a:pt x="8620158" y="268089"/>
                </a:lnTo>
                <a:lnTo>
                  <a:pt x="8487791" y="130301"/>
                </a:lnTo>
                <a:lnTo>
                  <a:pt x="8351393" y="0"/>
                </a:lnTo>
                <a:lnTo>
                  <a:pt x="1592707" y="0"/>
                </a:lnTo>
                <a:lnTo>
                  <a:pt x="1456308" y="130301"/>
                </a:lnTo>
                <a:lnTo>
                  <a:pt x="1323941" y="268089"/>
                </a:lnTo>
                <a:lnTo>
                  <a:pt x="1196882" y="410874"/>
                </a:lnTo>
                <a:lnTo>
                  <a:pt x="1075292" y="558495"/>
                </a:lnTo>
                <a:lnTo>
                  <a:pt x="959331" y="710792"/>
                </a:lnTo>
                <a:lnTo>
                  <a:pt x="849159" y="867606"/>
                </a:lnTo>
                <a:lnTo>
                  <a:pt x="744936" y="1028776"/>
                </a:lnTo>
                <a:lnTo>
                  <a:pt x="646822" y="1194142"/>
                </a:lnTo>
                <a:lnTo>
                  <a:pt x="554976" y="1363545"/>
                </a:lnTo>
                <a:lnTo>
                  <a:pt x="469559" y="1536823"/>
                </a:lnTo>
                <a:lnTo>
                  <a:pt x="390731" y="1713817"/>
                </a:lnTo>
                <a:lnTo>
                  <a:pt x="318651" y="1894367"/>
                </a:lnTo>
                <a:lnTo>
                  <a:pt x="253479" y="2078312"/>
                </a:lnTo>
                <a:lnTo>
                  <a:pt x="195376" y="2265493"/>
                </a:lnTo>
                <a:lnTo>
                  <a:pt x="144501" y="2455749"/>
                </a:lnTo>
                <a:lnTo>
                  <a:pt x="101014" y="2648920"/>
                </a:lnTo>
                <a:lnTo>
                  <a:pt x="65075" y="2844846"/>
                </a:lnTo>
                <a:lnTo>
                  <a:pt x="36845" y="3043368"/>
                </a:lnTo>
                <a:lnTo>
                  <a:pt x="16482" y="3244324"/>
                </a:lnTo>
                <a:lnTo>
                  <a:pt x="4147" y="3447555"/>
                </a:lnTo>
                <a:lnTo>
                  <a:pt x="0" y="3652901"/>
                </a:lnTo>
                <a:lnTo>
                  <a:pt x="3177" y="3832673"/>
                </a:lnTo>
                <a:lnTo>
                  <a:pt x="12639" y="4010843"/>
                </a:lnTo>
                <a:lnTo>
                  <a:pt x="28278" y="4187306"/>
                </a:lnTo>
                <a:lnTo>
                  <a:pt x="49987" y="4361952"/>
                </a:lnTo>
                <a:lnTo>
                  <a:pt x="77658" y="4534674"/>
                </a:lnTo>
                <a:lnTo>
                  <a:pt x="111185" y="4705365"/>
                </a:lnTo>
                <a:lnTo>
                  <a:pt x="150460" y="4873918"/>
                </a:lnTo>
                <a:lnTo>
                  <a:pt x="195376" y="5040225"/>
                </a:lnTo>
                <a:lnTo>
                  <a:pt x="245827" y="5204177"/>
                </a:lnTo>
                <a:lnTo>
                  <a:pt x="301704" y="5365669"/>
                </a:lnTo>
                <a:lnTo>
                  <a:pt x="362901" y="5524593"/>
                </a:lnTo>
                <a:lnTo>
                  <a:pt x="429310" y="5680840"/>
                </a:lnTo>
                <a:lnTo>
                  <a:pt x="500825" y="5834304"/>
                </a:lnTo>
                <a:lnTo>
                  <a:pt x="577338" y="5984876"/>
                </a:lnTo>
                <a:lnTo>
                  <a:pt x="658743" y="6132451"/>
                </a:lnTo>
                <a:lnTo>
                  <a:pt x="744931" y="6276919"/>
                </a:lnTo>
                <a:lnTo>
                  <a:pt x="835796" y="6418174"/>
                </a:lnTo>
                <a:lnTo>
                  <a:pt x="931230" y="6556107"/>
                </a:lnTo>
                <a:lnTo>
                  <a:pt x="1031127" y="6690613"/>
                </a:lnTo>
                <a:lnTo>
                  <a:pt x="1135380" y="6821582"/>
                </a:lnTo>
                <a:lnTo>
                  <a:pt x="1166875" y="6857998"/>
                </a:lnTo>
                <a:lnTo>
                  <a:pt x="8777224" y="6857998"/>
                </a:lnTo>
                <a:lnTo>
                  <a:pt x="8808720" y="682158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4750" y="5538787"/>
            <a:ext cx="4762500" cy="0"/>
          </a:xfrm>
          <a:custGeom>
            <a:avLst/>
            <a:gdLst/>
            <a:ahLst/>
            <a:cxnLst/>
            <a:rect l="l" t="t" r="r" b="b"/>
            <a:pathLst>
              <a:path w="4762500">
                <a:moveTo>
                  <a:pt x="0" y="0"/>
                </a:moveTo>
                <a:lnTo>
                  <a:pt x="4762500" y="0"/>
                </a:lnTo>
              </a:path>
            </a:pathLst>
          </a:custGeom>
          <a:ln w="29845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073525" y="2952408"/>
            <a:ext cx="4202459" cy="941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259"/>
              </a:lnSpc>
              <a:spcBef>
                <a:spcPts val="363"/>
              </a:spcBef>
            </a:pPr>
            <a:r>
              <a:rPr sz="10800" spc="9" baseline="2767" dirty="0">
                <a:latin typeface="Consolas"/>
                <a:cs typeface="Consolas"/>
              </a:rPr>
              <a:t>MODELING</a:t>
            </a:r>
            <a:endParaRPr sz="7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3083386" y="1424859"/>
            <a:ext cx="9089817" cy="5407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10"/>
              </a:lnSpc>
              <a:spcBef>
                <a:spcPts val="100"/>
              </a:spcBef>
            </a:pPr>
            <a:r>
              <a:rPr sz="3000" spc="4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endParaRPr sz="2000">
              <a:latin typeface="Consolas"/>
              <a:cs typeface="Consolas"/>
            </a:endParaRPr>
          </a:p>
          <a:p>
            <a:pPr marL="1449">
              <a:lnSpc>
                <a:spcPts val="3400"/>
              </a:lnSpc>
              <a:spcBef>
                <a:spcPts val="11823"/>
              </a:spcBef>
            </a:pPr>
            <a:r>
              <a:rPr sz="3000" spc="9" baseline="-95368" dirty="0">
                <a:latin typeface="Consolas"/>
                <a:cs typeface="Consolas"/>
              </a:rPr>
              <a:t>t</a:t>
            </a:r>
            <a:r>
              <a:rPr sz="3000" spc="-64" baseline="-95368" dirty="0">
                <a:latin typeface="Consolas"/>
                <a:cs typeface="Consolas"/>
              </a:rPr>
              <a:t>l</a:t>
            </a:r>
            <a:r>
              <a:rPr sz="3000" spc="0" baseline="-95368" dirty="0">
                <a:latin typeface="Consolas"/>
                <a:cs typeface="Consolas"/>
              </a:rPr>
              <a:t>y</a:t>
            </a:r>
            <a:r>
              <a:rPr sz="3000" spc="67" baseline="-95368" dirty="0">
                <a:latin typeface="Consolas"/>
                <a:cs typeface="Consolas"/>
              </a:rPr>
              <a:t> </a:t>
            </a:r>
            <a:r>
              <a:rPr sz="3000" spc="-64" baseline="-95368" dirty="0">
                <a:latin typeface="Consolas"/>
                <a:cs typeface="Consolas"/>
              </a:rPr>
              <a:t>i</a:t>
            </a:r>
            <a:r>
              <a:rPr sz="3000" spc="4" baseline="-95368" dirty="0">
                <a:latin typeface="Consolas"/>
                <a:cs typeface="Consolas"/>
              </a:rPr>
              <a:t>d</a:t>
            </a:r>
            <a:r>
              <a:rPr sz="10800" spc="-2659" baseline="-32208" dirty="0">
                <a:solidFill>
                  <a:srgbClr val="2A1169"/>
                </a:solidFill>
                <a:latin typeface="Times New Roman"/>
                <a:cs typeface="Times New Roman"/>
              </a:rPr>
              <a:t>*</a:t>
            </a:r>
            <a:r>
              <a:rPr sz="3000" spc="9" baseline="-95368" dirty="0">
                <a:latin typeface="Consolas"/>
                <a:cs typeface="Consolas"/>
              </a:rPr>
              <a:t>e</a:t>
            </a:r>
            <a:r>
              <a:rPr sz="3000" spc="-64" baseline="-95368" dirty="0">
                <a:latin typeface="Consolas"/>
                <a:cs typeface="Consolas"/>
              </a:rPr>
              <a:t>n</a:t>
            </a:r>
            <a:r>
              <a:rPr sz="3000" spc="-629" baseline="-95368" dirty="0">
                <a:latin typeface="Consolas"/>
                <a:cs typeface="Consolas"/>
              </a:rPr>
              <a:t>t</a:t>
            </a:r>
            <a:r>
              <a:rPr sz="10800" spc="0" baseline="-32208" dirty="0">
                <a:solidFill>
                  <a:srgbClr val="FDAC02"/>
                </a:solidFill>
                <a:latin typeface="Times New Roman"/>
                <a:cs typeface="Times New Roman"/>
              </a:rPr>
              <a:t>**</a:t>
            </a:r>
            <a:r>
              <a:rPr sz="10800" spc="-6379" baseline="-32208" dirty="0">
                <a:solidFill>
                  <a:srgbClr val="FDAC02"/>
                </a:solidFill>
                <a:latin typeface="Times New Roman"/>
                <a:cs typeface="Times New Roman"/>
              </a:rPr>
              <a:t>*</a:t>
            </a:r>
            <a:r>
              <a:rPr sz="3000" spc="9" baseline="-95368" dirty="0">
                <a:latin typeface="Consolas"/>
                <a:cs typeface="Consolas"/>
              </a:rPr>
              <a:t>i</a:t>
            </a:r>
            <a:r>
              <a:rPr sz="3000" spc="-64" baseline="-95368" dirty="0">
                <a:latin typeface="Consolas"/>
                <a:cs typeface="Consolas"/>
              </a:rPr>
              <a:t>f</a:t>
            </a:r>
            <a:r>
              <a:rPr sz="3000" spc="0" baseline="-95368" dirty="0">
                <a:latin typeface="Consolas"/>
                <a:cs typeface="Consolas"/>
              </a:rPr>
              <a:t>y</a:t>
            </a:r>
            <a:endParaRPr sz="2000">
              <a:latin typeface="Consolas"/>
              <a:cs typeface="Consolas"/>
            </a:endParaRPr>
          </a:p>
          <a:p>
            <a:pPr marL="147694">
              <a:lnSpc>
                <a:spcPts val="994"/>
              </a:lnSpc>
            </a:pPr>
            <a:r>
              <a:rPr sz="3000" spc="-64" baseline="8540" dirty="0">
                <a:latin typeface="Consolas"/>
                <a:cs typeface="Consolas"/>
              </a:rPr>
              <a:t>t</a:t>
            </a:r>
            <a:r>
              <a:rPr sz="3000" spc="9" baseline="8540" dirty="0">
                <a:latin typeface="Consolas"/>
                <a:cs typeface="Consolas"/>
              </a:rPr>
              <a:t>h</a:t>
            </a:r>
            <a:r>
              <a:rPr sz="3000" spc="0" baseline="8540" dirty="0">
                <a:latin typeface="Consolas"/>
                <a:cs typeface="Consolas"/>
              </a:rPr>
              <a:t>e</a:t>
            </a:r>
            <a:r>
              <a:rPr sz="3000" spc="-6" baseline="8540" dirty="0">
                <a:latin typeface="Consolas"/>
                <a:cs typeface="Consolas"/>
              </a:rPr>
              <a:t> </a:t>
            </a:r>
            <a:r>
              <a:rPr sz="3000" spc="9" baseline="8540" dirty="0">
                <a:latin typeface="Consolas"/>
                <a:cs typeface="Consolas"/>
              </a:rPr>
              <a:t>mo</a:t>
            </a:r>
            <a:r>
              <a:rPr sz="3000" spc="-64" baseline="8540" dirty="0">
                <a:latin typeface="Consolas"/>
                <a:cs typeface="Consolas"/>
              </a:rPr>
              <a:t>d</a:t>
            </a:r>
            <a:r>
              <a:rPr sz="3000" spc="9" baseline="8540" dirty="0">
                <a:latin typeface="Consolas"/>
                <a:cs typeface="Consolas"/>
              </a:rPr>
              <a:t>el</a:t>
            </a:r>
            <a:r>
              <a:rPr sz="3000" spc="-64" baseline="8540" dirty="0">
                <a:latin typeface="Consolas"/>
                <a:cs typeface="Consolas"/>
              </a:rPr>
              <a:t>'</a:t>
            </a:r>
            <a:r>
              <a:rPr sz="3000" spc="0" baseline="8540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449" marR="6532740" indent="3768">
              <a:lnSpc>
                <a:spcPts val="2180"/>
              </a:lnSpc>
              <a:spcBef>
                <a:spcPts val="5325"/>
              </a:spcBef>
            </a:pP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67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ru</a:t>
            </a:r>
            <a:r>
              <a:rPr sz="2000" spc="0" dirty="0">
                <a:latin typeface="Consolas"/>
                <a:cs typeface="Consolas"/>
              </a:rPr>
              <a:t>e </a:t>
            </a:r>
            <a:r>
              <a:rPr sz="2000" spc="9" dirty="0">
                <a:latin typeface="Consolas"/>
                <a:cs typeface="Consolas"/>
              </a:rPr>
              <a:t>n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it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vi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y</a:t>
            </a:r>
            <a:r>
              <a:rPr sz="2000" spc="0" dirty="0">
                <a:latin typeface="Consolas"/>
                <a:cs typeface="Consolas"/>
              </a:rPr>
              <a:t>)</a:t>
            </a:r>
            <a:r>
              <a:rPr sz="2000" spc="69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ag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in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t e</a:t>
            </a:r>
            <a:r>
              <a:rPr sz="2000" spc="-2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ra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78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(</a:t>
            </a:r>
            <a:r>
              <a:rPr sz="2000" spc="0" dirty="0">
                <a:latin typeface="Consolas"/>
                <a:cs typeface="Consolas"/>
              </a:rPr>
              <a:t>1</a:t>
            </a:r>
            <a:r>
              <a:rPr sz="2000" spc="106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-</a:t>
            </a:r>
            <a:endParaRPr sz="2000">
              <a:latin typeface="Consolas"/>
              <a:cs typeface="Consolas"/>
            </a:endParaRPr>
          </a:p>
          <a:p>
            <a:pPr marL="1449" marR="7788788">
              <a:lnSpc>
                <a:spcPts val="2100"/>
              </a:lnSpc>
              <a:spcBef>
                <a:spcPts val="55"/>
              </a:spcBef>
            </a:pP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io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0" dirty="0">
                <a:latin typeface="Consolas"/>
                <a:cs typeface="Consolas"/>
              </a:rPr>
              <a:t>s </a:t>
            </a:r>
            <a:r>
              <a:rPr sz="2000" spc="9" dirty="0">
                <a:latin typeface="Consolas"/>
                <a:cs typeface="Consolas"/>
              </a:rPr>
              <a:t>r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sh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ld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7536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625" y="847725"/>
            <a:ext cx="542925" cy="66675"/>
          </a:xfrm>
          <a:custGeom>
            <a:avLst/>
            <a:gdLst/>
            <a:ahLst/>
            <a:cxnLst/>
            <a:rect l="l" t="t" r="r" b="b"/>
            <a:pathLst>
              <a:path w="542925" h="66675">
                <a:moveTo>
                  <a:pt x="0" y="66675"/>
                </a:moveTo>
                <a:lnTo>
                  <a:pt x="542925" y="66675"/>
                </a:lnTo>
                <a:lnTo>
                  <a:pt x="542925" y="0"/>
                </a:lnTo>
                <a:lnTo>
                  <a:pt x="0" y="0"/>
                </a:lnTo>
                <a:lnTo>
                  <a:pt x="0" y="6667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387" y="2457513"/>
            <a:ext cx="3305175" cy="0"/>
          </a:xfrm>
          <a:custGeom>
            <a:avLst/>
            <a:gdLst/>
            <a:ahLst/>
            <a:cxnLst/>
            <a:rect l="l" t="t" r="r" b="b"/>
            <a:pathLst>
              <a:path w="3305175">
                <a:moveTo>
                  <a:pt x="0" y="0"/>
                </a:moveTo>
                <a:lnTo>
                  <a:pt x="3305175" y="0"/>
                </a:lnTo>
              </a:path>
            </a:pathLst>
          </a:custGeom>
          <a:ln w="10795">
            <a:solidFill>
              <a:srgbClr val="D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800" y="2457513"/>
            <a:ext cx="3308350" cy="0"/>
          </a:xfrm>
          <a:custGeom>
            <a:avLst/>
            <a:gdLst/>
            <a:ahLst/>
            <a:cxnLst/>
            <a:rect l="l" t="t" r="r" b="b"/>
            <a:pathLst>
              <a:path w="3308350">
                <a:moveTo>
                  <a:pt x="0" y="0"/>
                </a:moveTo>
                <a:lnTo>
                  <a:pt x="3308350" y="0"/>
                </a:lnTo>
              </a:path>
            </a:pathLst>
          </a:custGeom>
          <a:ln w="13970">
            <a:solidFill>
              <a:srgbClr val="D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6011" y="1547494"/>
            <a:ext cx="9037192" cy="5285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2970" y="2904870"/>
            <a:ext cx="477647" cy="421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4599" y="939800"/>
            <a:ext cx="4521199" cy="0"/>
          </a:xfrm>
          <a:custGeom>
            <a:avLst/>
            <a:gdLst/>
            <a:ahLst/>
            <a:cxnLst/>
            <a:rect l="l" t="t" r="r" b="b"/>
            <a:pathLst>
              <a:path w="4521199">
                <a:moveTo>
                  <a:pt x="0" y="0"/>
                </a:moveTo>
                <a:lnTo>
                  <a:pt x="4521199" y="0"/>
                </a:lnTo>
              </a:path>
            </a:pathLst>
          </a:custGeom>
          <a:ln w="38099">
            <a:solidFill>
              <a:srgbClr val="8EB1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94599" y="952500"/>
            <a:ext cx="0" cy="2463799"/>
          </a:xfrm>
          <a:custGeom>
            <a:avLst/>
            <a:gdLst/>
            <a:ahLst/>
            <a:cxnLst/>
            <a:rect l="l" t="t" r="r" b="b"/>
            <a:pathLst>
              <a:path h="2463799">
                <a:moveTo>
                  <a:pt x="0" y="2463799"/>
                </a:moveTo>
                <a:lnTo>
                  <a:pt x="0" y="0"/>
                </a:lnTo>
              </a:path>
            </a:pathLst>
          </a:custGeom>
          <a:ln w="50799">
            <a:solidFill>
              <a:srgbClr val="8EB1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16899" y="1460500"/>
            <a:ext cx="0" cy="1955799"/>
          </a:xfrm>
          <a:custGeom>
            <a:avLst/>
            <a:gdLst/>
            <a:ahLst/>
            <a:cxnLst/>
            <a:rect l="l" t="t" r="r" b="b"/>
            <a:pathLst>
              <a:path h="1955799">
                <a:moveTo>
                  <a:pt x="0" y="1955799"/>
                </a:moveTo>
                <a:lnTo>
                  <a:pt x="0" y="0"/>
                </a:lnTo>
              </a:path>
            </a:pathLst>
          </a:custGeom>
          <a:ln w="38099">
            <a:solidFill>
              <a:srgbClr val="8EB1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23249" y="2901950"/>
            <a:ext cx="0" cy="520699"/>
          </a:xfrm>
          <a:custGeom>
            <a:avLst/>
            <a:gdLst/>
            <a:ahLst/>
            <a:cxnLst/>
            <a:rect l="l" t="t" r="r" b="b"/>
            <a:pathLst>
              <a:path h="520699">
                <a:moveTo>
                  <a:pt x="0" y="0"/>
                </a:moveTo>
                <a:lnTo>
                  <a:pt x="0" y="520699"/>
                </a:lnTo>
              </a:path>
            </a:pathLst>
          </a:custGeom>
          <a:ln w="38100">
            <a:solidFill>
              <a:srgbClr val="8EB1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4502" y="974270"/>
            <a:ext cx="1682583" cy="320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3450" b="1" spc="-4" baseline="2475" dirty="0">
                <a:latin typeface="Consolas"/>
                <a:cs typeface="Consolas"/>
              </a:rPr>
              <a:t>Algorit</a:t>
            </a:r>
            <a:r>
              <a:rPr sz="3450" b="1" spc="-75" baseline="2475" dirty="0">
                <a:latin typeface="Consolas"/>
                <a:cs typeface="Consolas"/>
              </a:rPr>
              <a:t>h</a:t>
            </a:r>
            <a:r>
              <a:rPr sz="3450" b="1" spc="-4" baseline="2475" dirty="0">
                <a:latin typeface="Consolas"/>
                <a:cs typeface="Consolas"/>
              </a:rPr>
              <a:t>ms</a:t>
            </a:r>
            <a:endParaRPr sz="2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9704" y="974270"/>
            <a:ext cx="709523" cy="320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3450" b="1" spc="-4" baseline="2475" dirty="0">
                <a:latin typeface="Consolas"/>
                <a:cs typeface="Consolas"/>
              </a:rPr>
              <a:t>Us</a:t>
            </a:r>
            <a:r>
              <a:rPr sz="3450" b="1" spc="-75" baseline="2475" dirty="0">
                <a:latin typeface="Consolas"/>
                <a:cs typeface="Consolas"/>
              </a:rPr>
              <a:t>e</a:t>
            </a:r>
            <a:r>
              <a:rPr sz="3450" b="1" spc="0" baseline="2475" dirty="0">
                <a:latin typeface="Consolas"/>
                <a:cs typeface="Consolas"/>
              </a:rPr>
              <a:t>d</a:t>
            </a:r>
            <a:endParaRPr sz="23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502" y="1394721"/>
            <a:ext cx="154305" cy="1094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822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854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420" y="1412159"/>
            <a:ext cx="2440513" cy="1094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Log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4" baseline="2846" dirty="0">
                <a:latin typeface="Consolas"/>
                <a:cs typeface="Consolas"/>
              </a:rPr>
              <a:t>st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0" baseline="2846" dirty="0">
                <a:latin typeface="Consolas"/>
                <a:cs typeface="Consolas"/>
              </a:rPr>
              <a:t>c</a:t>
            </a:r>
            <a:r>
              <a:rPr sz="3000" spc="117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4" baseline="2846" dirty="0">
                <a:latin typeface="Consolas"/>
                <a:cs typeface="Consolas"/>
              </a:rPr>
              <a:t>eg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4" baseline="2846" dirty="0">
                <a:latin typeface="Consolas"/>
                <a:cs typeface="Consolas"/>
              </a:rPr>
              <a:t>es</a:t>
            </a:r>
            <a:r>
              <a:rPr sz="3000" spc="-64" baseline="2846" dirty="0">
                <a:latin typeface="Consolas"/>
                <a:cs typeface="Consolas"/>
              </a:rPr>
              <a:t>s</a:t>
            </a:r>
            <a:r>
              <a:rPr sz="3000" spc="0" baseline="2846" dirty="0">
                <a:latin typeface="Consolas"/>
                <a:cs typeface="Consolas"/>
              </a:rPr>
              <a:t>i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ct val="97574"/>
              </a:lnSpc>
              <a:spcBef>
                <a:spcPts val="783"/>
              </a:spcBef>
            </a:pPr>
            <a:r>
              <a:rPr sz="2000" spc="9" dirty="0">
                <a:latin typeface="Consolas"/>
                <a:cs typeface="Consolas"/>
              </a:rPr>
              <a:t>Dec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si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12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re</a:t>
            </a:r>
            <a:r>
              <a:rPr sz="2000" spc="0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ct val="97574"/>
              </a:lnSpc>
              <a:spcBef>
                <a:spcPts val="812"/>
              </a:spcBef>
            </a:pPr>
            <a:r>
              <a:rPr sz="2000" spc="9" dirty="0">
                <a:latin typeface="Consolas"/>
                <a:cs typeface="Consolas"/>
              </a:rPr>
              <a:t>Ran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Fo</a:t>
            </a:r>
            <a:r>
              <a:rPr sz="2000" spc="-65" dirty="0">
                <a:latin typeface="Consolas"/>
                <a:cs typeface="Consolas"/>
              </a:rPr>
              <a:t>r</a:t>
            </a:r>
            <a:r>
              <a:rPr sz="2000" spc="10" dirty="0">
                <a:latin typeface="Consolas"/>
                <a:cs typeface="Consolas"/>
              </a:rPr>
              <a:t>es</a:t>
            </a:r>
            <a:r>
              <a:rPr sz="2000" spc="0" dirty="0">
                <a:latin typeface="Consolas"/>
                <a:cs typeface="Consolas"/>
              </a:rPr>
              <a:t>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502" y="2606559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420" y="2623975"/>
            <a:ext cx="1185610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X</a:t>
            </a:r>
            <a:r>
              <a:rPr sz="3000" spc="0" baseline="2846" dirty="0">
                <a:latin typeface="Consolas"/>
                <a:cs typeface="Consolas"/>
              </a:rPr>
              <a:t>G</a:t>
            </a:r>
            <a:r>
              <a:rPr sz="3000" spc="56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B</a:t>
            </a:r>
            <a:r>
              <a:rPr sz="3000" spc="9" baseline="2846" dirty="0">
                <a:latin typeface="Consolas"/>
                <a:cs typeface="Consolas"/>
              </a:rPr>
              <a:t>oo</a:t>
            </a:r>
            <a:r>
              <a:rPr sz="3000" spc="-64" baseline="2846" dirty="0">
                <a:latin typeface="Consolas"/>
                <a:cs typeface="Consolas"/>
              </a:rPr>
              <a:t>s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502" y="3025066"/>
            <a:ext cx="1205027" cy="320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3450" b="1" spc="-4" baseline="2475" dirty="0">
                <a:latin typeface="Consolas"/>
                <a:cs typeface="Consolas"/>
              </a:rPr>
              <a:t>Metrics</a:t>
            </a:r>
            <a:endParaRPr sz="23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2978" y="3025066"/>
            <a:ext cx="718475" cy="320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3450" b="1" spc="-4" baseline="2475" dirty="0">
                <a:latin typeface="Consolas"/>
                <a:cs typeface="Consolas"/>
              </a:rPr>
              <a:t>Used</a:t>
            </a:r>
            <a:endParaRPr sz="23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8724" y="3276745"/>
            <a:ext cx="29765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6A821"/>
                </a:solidFill>
                <a:latin typeface="Times New Roman"/>
                <a:cs typeface="Times New Roman"/>
              </a:rPr>
              <a:t>'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02" y="3445517"/>
            <a:ext cx="154305" cy="283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20" y="3462955"/>
            <a:ext cx="2438714" cy="2333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90" algn="just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Rec</a:t>
            </a:r>
            <a:r>
              <a:rPr sz="3000" spc="-64" baseline="2846" dirty="0">
                <a:latin typeface="Consolas"/>
                <a:cs typeface="Consolas"/>
              </a:rPr>
              <a:t>a</a:t>
            </a:r>
            <a:r>
              <a:rPr sz="3000" spc="4" baseline="2846" dirty="0">
                <a:latin typeface="Consolas"/>
                <a:cs typeface="Consolas"/>
              </a:rPr>
              <a:t>l</a:t>
            </a:r>
            <a:r>
              <a:rPr sz="3000" spc="25" baseline="2846" dirty="0">
                <a:latin typeface="Consolas"/>
                <a:cs typeface="Consolas"/>
              </a:rPr>
              <a:t>l</a:t>
            </a:r>
            <a:r>
              <a:rPr sz="3000" spc="-64" baseline="2846" dirty="0">
                <a:latin typeface="Consolas"/>
                <a:cs typeface="Consolas"/>
              </a:rPr>
              <a:t>-</a:t>
            </a:r>
            <a:r>
              <a:rPr sz="3000" spc="9" baseline="2846" dirty="0">
                <a:latin typeface="Consolas"/>
                <a:cs typeface="Consolas"/>
              </a:rPr>
              <a:t>fo</a:t>
            </a:r>
            <a:r>
              <a:rPr sz="3000" spc="-64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us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188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endParaRPr sz="2000">
              <a:latin typeface="Consolas"/>
              <a:cs typeface="Consolas"/>
            </a:endParaRPr>
          </a:p>
          <a:p>
            <a:pPr marL="12700" marR="9755" algn="just">
              <a:lnSpc>
                <a:spcPts val="2180"/>
              </a:lnSpc>
              <a:spcBef>
                <a:spcPts val="3"/>
              </a:spcBef>
            </a:pPr>
            <a:r>
              <a:rPr sz="3000" spc="9" baseline="1423" dirty="0">
                <a:latin typeface="Consolas"/>
                <a:cs typeface="Consolas"/>
              </a:rPr>
              <a:t>abi</a:t>
            </a:r>
            <a:r>
              <a:rPr sz="3000" spc="-64" baseline="1423" dirty="0">
                <a:latin typeface="Consolas"/>
                <a:cs typeface="Consolas"/>
              </a:rPr>
              <a:t>l</a:t>
            </a:r>
            <a:r>
              <a:rPr sz="3000" spc="9" baseline="1423" dirty="0">
                <a:latin typeface="Consolas"/>
                <a:cs typeface="Consolas"/>
              </a:rPr>
              <a:t>it</a:t>
            </a:r>
            <a:r>
              <a:rPr sz="3000" spc="0" baseline="1423" dirty="0">
                <a:latin typeface="Consolas"/>
                <a:cs typeface="Consolas"/>
              </a:rPr>
              <a:t>y</a:t>
            </a:r>
            <a:r>
              <a:rPr sz="3000" spc="3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0" baseline="1423" dirty="0">
                <a:latin typeface="Consolas"/>
                <a:cs typeface="Consolas"/>
              </a:rPr>
              <a:t>o</a:t>
            </a:r>
            <a:r>
              <a:rPr sz="3000" spc="-17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</a:t>
            </a:r>
            <a:r>
              <a:rPr sz="3000" spc="-64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rr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c</a:t>
            </a:r>
            <a:endParaRPr sz="2000">
              <a:latin typeface="Consolas"/>
              <a:cs typeface="Consolas"/>
            </a:endParaRPr>
          </a:p>
          <a:p>
            <a:pPr marL="12700" marR="285787" algn="just">
              <a:lnSpc>
                <a:spcPts val="2175"/>
              </a:lnSpc>
            </a:pPr>
            <a:r>
              <a:rPr sz="3000" spc="9" baseline="1423" dirty="0">
                <a:latin typeface="Consolas"/>
                <a:cs typeface="Consolas"/>
              </a:rPr>
              <a:t>pos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ti</a:t>
            </a:r>
            <a:r>
              <a:rPr sz="3000" spc="-64" baseline="1423" dirty="0">
                <a:latin typeface="Consolas"/>
                <a:cs typeface="Consolas"/>
              </a:rPr>
              <a:t>v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122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as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ts val="2341"/>
              </a:lnSpc>
              <a:spcBef>
                <a:spcPts val="847"/>
              </a:spcBef>
            </a:pPr>
            <a:r>
              <a:rPr sz="2000" spc="9" dirty="0">
                <a:latin typeface="Consolas"/>
                <a:cs typeface="Consolas"/>
              </a:rPr>
              <a:t>ROC</a:t>
            </a:r>
            <a:r>
              <a:rPr sz="2000" spc="-64" dirty="0">
                <a:latin typeface="Consolas"/>
                <a:cs typeface="Consolas"/>
              </a:rPr>
              <a:t>_</a:t>
            </a:r>
            <a:r>
              <a:rPr sz="2000" spc="9" dirty="0">
                <a:latin typeface="Consolas"/>
                <a:cs typeface="Consolas"/>
              </a:rPr>
              <a:t>AU</a:t>
            </a:r>
            <a:r>
              <a:rPr sz="2000" spc="0" dirty="0">
                <a:latin typeface="Consolas"/>
                <a:cs typeface="Consolas"/>
              </a:rPr>
              <a:t>C 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rv</a:t>
            </a:r>
            <a:r>
              <a:rPr sz="2000" spc="-39" dirty="0">
                <a:latin typeface="Consolas"/>
                <a:cs typeface="Consolas"/>
              </a:rPr>
              <a:t>e</a:t>
            </a:r>
            <a:r>
              <a:rPr sz="2000" spc="14" dirty="0">
                <a:latin typeface="Consolas"/>
                <a:cs typeface="Consolas"/>
              </a:rPr>
              <a:t>-</a:t>
            </a:r>
            <a:r>
              <a:rPr sz="2000" spc="9" dirty="0">
                <a:latin typeface="Consolas"/>
                <a:cs typeface="Consolas"/>
              </a:rPr>
              <a:t>p</a:t>
            </a:r>
            <a:r>
              <a:rPr sz="2000" spc="-64" dirty="0">
                <a:latin typeface="Consolas"/>
                <a:cs typeface="Consolas"/>
              </a:rPr>
              <a:t>l</a:t>
            </a:r>
            <a:r>
              <a:rPr sz="2000" spc="0" dirty="0">
                <a:latin typeface="Consolas"/>
                <a:cs typeface="Consolas"/>
              </a:rPr>
              <a:t>o 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pos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ti</a:t>
            </a:r>
            <a:r>
              <a:rPr sz="2000" spc="-64" dirty="0">
                <a:latin typeface="Consolas"/>
                <a:cs typeface="Consolas"/>
              </a:rPr>
              <a:t>v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118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at</a:t>
            </a:r>
            <a:r>
              <a:rPr sz="2000" spc="0" dirty="0">
                <a:latin typeface="Consolas"/>
                <a:cs typeface="Consolas"/>
              </a:rPr>
              <a:t>e </a:t>
            </a:r>
            <a:r>
              <a:rPr sz="2000" spc="9" dirty="0">
                <a:latin typeface="Consolas"/>
                <a:cs typeface="Consolas"/>
              </a:rPr>
              <a:t>(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e 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th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fa</a:t>
            </a:r>
            <a:r>
              <a:rPr sz="2000" spc="-64" dirty="0">
                <a:latin typeface="Consolas"/>
                <a:cs typeface="Consolas"/>
              </a:rPr>
              <a:t>l</a:t>
            </a:r>
            <a:r>
              <a:rPr sz="2000" spc="9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14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po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it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v 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spe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if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ci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y</a:t>
            </a:r>
            <a:r>
              <a:rPr sz="2000" spc="0" dirty="0">
                <a:latin typeface="Consolas"/>
                <a:cs typeface="Consolas"/>
              </a:rPr>
              <a:t>)</a:t>
            </a:r>
            <a:r>
              <a:rPr sz="2000" spc="91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v 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cla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si</a:t>
            </a:r>
            <a:r>
              <a:rPr sz="2000" spc="-64" dirty="0">
                <a:latin typeface="Consolas"/>
                <a:cs typeface="Consolas"/>
              </a:rPr>
              <a:t>f</a:t>
            </a:r>
            <a:r>
              <a:rPr sz="2000" spc="9" dirty="0">
                <a:latin typeface="Consolas"/>
                <a:cs typeface="Consolas"/>
              </a:rPr>
              <a:t>ic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ti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188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h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502" y="4399799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4599" y="939800"/>
            <a:ext cx="4521199" cy="2476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28625" y="847725"/>
            <a:ext cx="542925" cy="66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25"/>
              </a:spcBef>
            </a:pP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76200" y="1209690"/>
            <a:ext cx="6943725" cy="5581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750" y="1419225"/>
            <a:ext cx="6343650" cy="498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24935" y="288160"/>
            <a:ext cx="4096495" cy="14954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EVA</a:t>
            </a:r>
            <a:r>
              <a:rPr sz="8100" spc="-50" baseline="2635" dirty="0">
                <a:solidFill>
                  <a:srgbClr val="404040"/>
                </a:solidFill>
                <a:latin typeface="Consolas"/>
                <a:cs typeface="Consolas"/>
              </a:rPr>
              <a:t>L</a:t>
            </a: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UA</a:t>
            </a:r>
            <a:r>
              <a:rPr sz="8100" spc="-50" baseline="2635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IO</a:t>
            </a:r>
            <a:r>
              <a:rPr sz="8100" spc="0" baseline="2635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endParaRPr sz="5400">
              <a:latin typeface="Consolas"/>
              <a:cs typeface="Consolas"/>
            </a:endParaRPr>
          </a:p>
          <a:p>
            <a:pPr marR="12700" algn="r">
              <a:lnSpc>
                <a:spcPct val="97574"/>
              </a:lnSpc>
              <a:spcBef>
                <a:spcPts val="3391"/>
              </a:spcBef>
            </a:pPr>
            <a:r>
              <a:rPr sz="2150" b="1" i="1" spc="0" dirty="0">
                <a:latin typeface="Consolas"/>
                <a:cs typeface="Consolas"/>
              </a:rPr>
              <a:t>Based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48701" y="1481323"/>
            <a:ext cx="371620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b="1" i="1" spc="0" baseline="2648" dirty="0">
                <a:latin typeface="Consolas"/>
                <a:cs typeface="Consolas"/>
              </a:rPr>
              <a:t>on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5037" y="1481323"/>
            <a:ext cx="2066220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b="1" i="1" spc="0" baseline="2648" dirty="0">
                <a:latin typeface="Consolas"/>
                <a:cs typeface="Consolas"/>
              </a:rPr>
              <a:t>recall</a:t>
            </a:r>
            <a:r>
              <a:rPr sz="3225" b="1" i="1" spc="165" baseline="2648" dirty="0">
                <a:latin typeface="Consolas"/>
                <a:cs typeface="Consolas"/>
              </a:rPr>
              <a:t> </a:t>
            </a:r>
            <a:r>
              <a:rPr sz="3225" b="1" i="1" spc="0" baseline="2648" dirty="0">
                <a:latin typeface="Consolas"/>
                <a:cs typeface="Consolas"/>
              </a:rPr>
              <a:t>scor</a:t>
            </a:r>
            <a:r>
              <a:rPr sz="3225" b="1" i="1" spc="75" baseline="2648" dirty="0">
                <a:latin typeface="Consolas"/>
                <a:cs typeface="Consolas"/>
              </a:rPr>
              <a:t>e</a:t>
            </a:r>
            <a:r>
              <a:rPr sz="3225" b="1" i="1" spc="0" baseline="2648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4301" y="1888374"/>
            <a:ext cx="154304" cy="1484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8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746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856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2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77455" y="1905790"/>
            <a:ext cx="3703138" cy="1084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XGB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os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r>
              <a:rPr sz="3000" spc="51" baseline="2846" dirty="0">
                <a:latin typeface="Consolas"/>
                <a:cs typeface="Consolas"/>
              </a:rPr>
              <a:t> </a:t>
            </a:r>
            <a:r>
              <a:rPr sz="3000" spc="0" baseline="2846" dirty="0">
                <a:latin typeface="Consolas"/>
                <a:cs typeface="Consolas"/>
              </a:rPr>
              <a:t>–</a:t>
            </a:r>
            <a:r>
              <a:rPr sz="3000" spc="-23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0.</a:t>
            </a:r>
            <a:r>
              <a:rPr sz="3000" spc="-64" baseline="2846" dirty="0">
                <a:latin typeface="Consolas"/>
                <a:cs typeface="Consolas"/>
              </a:rPr>
              <a:t>7</a:t>
            </a:r>
            <a:r>
              <a:rPr sz="3000" spc="0" baseline="2846" dirty="0">
                <a:latin typeface="Consolas"/>
                <a:cs typeface="Consolas"/>
              </a:rPr>
              <a:t>7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ct val="97574"/>
              </a:lnSpc>
              <a:spcBef>
                <a:spcPts val="707"/>
              </a:spcBef>
            </a:pPr>
            <a:r>
              <a:rPr sz="2000" spc="9" dirty="0">
                <a:latin typeface="Consolas"/>
                <a:cs typeface="Consolas"/>
              </a:rPr>
              <a:t>Ran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Fo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es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50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–</a:t>
            </a:r>
            <a:r>
              <a:rPr sz="2000" spc="-2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0.</a:t>
            </a:r>
            <a:r>
              <a:rPr sz="2000" spc="-64" dirty="0">
                <a:latin typeface="Consolas"/>
                <a:cs typeface="Consolas"/>
              </a:rPr>
              <a:t>7</a:t>
            </a:r>
            <a:r>
              <a:rPr sz="2000" spc="0" dirty="0">
                <a:latin typeface="Consolas"/>
                <a:cs typeface="Consolas"/>
              </a:rPr>
              <a:t>4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  <a:spcBef>
                <a:spcPts val="814"/>
              </a:spcBef>
            </a:pPr>
            <a:r>
              <a:rPr sz="2000" spc="9" dirty="0">
                <a:latin typeface="Consolas"/>
                <a:cs typeface="Consolas"/>
              </a:rPr>
              <a:t>Log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st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c</a:t>
            </a:r>
            <a:r>
              <a:rPr sz="2000" spc="12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eg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es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io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109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–</a:t>
            </a:r>
            <a:r>
              <a:rPr sz="2000" spc="-2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0.</a:t>
            </a:r>
            <a:r>
              <a:rPr sz="2000" spc="-64" dirty="0">
                <a:latin typeface="Consolas"/>
                <a:cs typeface="Consolas"/>
              </a:rPr>
              <a:t>7</a:t>
            </a:r>
            <a:r>
              <a:rPr sz="2000" spc="0" dirty="0">
                <a:latin typeface="Consolas"/>
                <a:cs typeface="Consolas"/>
              </a:rPr>
              <a:t>4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7455" y="3107355"/>
            <a:ext cx="2169286" cy="283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Dec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4" baseline="2846" dirty="0">
                <a:latin typeface="Consolas"/>
                <a:cs typeface="Consolas"/>
              </a:rPr>
              <a:t>si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117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4" baseline="2846" dirty="0">
                <a:latin typeface="Consolas"/>
                <a:cs typeface="Consolas"/>
              </a:rPr>
              <a:t>re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43" baseline="2846" dirty="0">
                <a:latin typeface="Consolas"/>
                <a:cs typeface="Consolas"/>
              </a:rPr>
              <a:t> </a:t>
            </a:r>
            <a:r>
              <a:rPr sz="3000" spc="0" baseline="2846" dirty="0">
                <a:latin typeface="Consolas"/>
                <a:cs typeface="Consolas"/>
              </a:rPr>
              <a:t>–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17481" y="3107355"/>
            <a:ext cx="624242" cy="283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0.</a:t>
            </a:r>
            <a:r>
              <a:rPr sz="3000" spc="-64" baseline="2846" dirty="0">
                <a:latin typeface="Consolas"/>
                <a:cs typeface="Consolas"/>
              </a:rPr>
              <a:t>7</a:t>
            </a:r>
            <a:r>
              <a:rPr sz="3000" spc="0" baseline="2846" dirty="0">
                <a:latin typeface="Consolas"/>
                <a:cs typeface="Consolas"/>
              </a:rPr>
              <a:t>3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4301" y="3923388"/>
            <a:ext cx="828608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="1" i="1" spc="0" baseline="2648" dirty="0">
                <a:latin typeface="Consolas"/>
                <a:cs typeface="Consolas"/>
              </a:rPr>
              <a:t>Based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8697" y="3923388"/>
            <a:ext cx="371572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="1" i="1" spc="0" baseline="2648" dirty="0">
                <a:latin typeface="Consolas"/>
                <a:cs typeface="Consolas"/>
              </a:rPr>
              <a:t>on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5021" y="3923388"/>
            <a:ext cx="1142447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="1" i="1" spc="0" baseline="2648" dirty="0">
                <a:latin typeface="Consolas"/>
                <a:cs typeface="Consolas"/>
              </a:rPr>
              <a:t>ROC_A</a:t>
            </a:r>
            <a:r>
              <a:rPr sz="3225" b="1" i="1" spc="75" baseline="2648" dirty="0">
                <a:latin typeface="Consolas"/>
                <a:cs typeface="Consolas"/>
              </a:rPr>
              <a:t>U</a:t>
            </a:r>
            <a:r>
              <a:rPr sz="3225" b="1" i="1" spc="0" baseline="2648" dirty="0">
                <a:latin typeface="Consolas"/>
                <a:cs typeface="Consolas"/>
              </a:rPr>
              <a:t>C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43342" y="3923388"/>
            <a:ext cx="990295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="1" i="1" baseline="2648" dirty="0">
                <a:latin typeface="Consolas"/>
                <a:cs typeface="Consolas"/>
              </a:rPr>
              <a:t>cur</a:t>
            </a:r>
            <a:r>
              <a:rPr sz="3225" b="1" i="1" spc="75" baseline="2648" dirty="0">
                <a:latin typeface="Consolas"/>
                <a:cs typeface="Consolas"/>
              </a:rPr>
              <a:t>v</a:t>
            </a:r>
            <a:r>
              <a:rPr sz="3225" b="1" i="1" spc="0" baseline="2648" dirty="0">
                <a:latin typeface="Consolas"/>
                <a:cs typeface="Consolas"/>
              </a:rPr>
              <a:t>e;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4301" y="4330330"/>
            <a:ext cx="154146" cy="1484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46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3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4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7455" y="4347746"/>
            <a:ext cx="2175052" cy="1084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59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XGB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os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r>
              <a:rPr sz="3000" spc="51" baseline="2846" dirty="0">
                <a:latin typeface="Consolas"/>
                <a:cs typeface="Consolas"/>
              </a:rPr>
              <a:t> </a:t>
            </a:r>
            <a:r>
              <a:rPr sz="3000" spc="0" baseline="2846" dirty="0">
                <a:latin typeface="Consolas"/>
                <a:cs typeface="Consolas"/>
              </a:rPr>
              <a:t>–</a:t>
            </a:r>
            <a:r>
              <a:rPr sz="3000" spc="-23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0.</a:t>
            </a:r>
            <a:r>
              <a:rPr sz="3000" spc="-65" baseline="2846" dirty="0">
                <a:latin typeface="Consolas"/>
                <a:cs typeface="Consolas"/>
              </a:rPr>
              <a:t>8</a:t>
            </a:r>
            <a:r>
              <a:rPr sz="3000" spc="10" baseline="2846" dirty="0">
                <a:latin typeface="Consolas"/>
                <a:cs typeface="Consolas"/>
              </a:rPr>
              <a:t>8</a:t>
            </a:r>
            <a:r>
              <a:rPr sz="3000" spc="0" baseline="2846" dirty="0">
                <a:latin typeface="Consolas"/>
                <a:cs typeface="Consolas"/>
              </a:rPr>
              <a:t>4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  <a:spcBef>
                <a:spcPts val="707"/>
              </a:spcBef>
            </a:pPr>
            <a:r>
              <a:rPr sz="2000" spc="9" dirty="0">
                <a:latin typeface="Consolas"/>
                <a:cs typeface="Consolas"/>
              </a:rPr>
              <a:t>Ran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Fo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es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50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–</a:t>
            </a:r>
            <a:endParaRPr sz="2000">
              <a:latin typeface="Consolas"/>
              <a:cs typeface="Consolas"/>
            </a:endParaRPr>
          </a:p>
          <a:p>
            <a:pPr marL="12700" marR="5987">
              <a:lnSpc>
                <a:spcPct val="97574"/>
              </a:lnSpc>
              <a:spcBef>
                <a:spcPts val="811"/>
              </a:spcBef>
            </a:pPr>
            <a:r>
              <a:rPr sz="2000" spc="9" dirty="0">
                <a:latin typeface="Consolas"/>
                <a:cs typeface="Consolas"/>
              </a:rPr>
              <a:t>Dec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si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12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re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28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–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7481" y="4748431"/>
            <a:ext cx="766928" cy="683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10" baseline="2846" dirty="0">
                <a:latin typeface="Consolas"/>
                <a:cs typeface="Consolas"/>
              </a:rPr>
              <a:t>0.</a:t>
            </a:r>
            <a:r>
              <a:rPr sz="3000" spc="-65" baseline="2846" dirty="0">
                <a:latin typeface="Consolas"/>
                <a:cs typeface="Consolas"/>
              </a:rPr>
              <a:t>8</a:t>
            </a:r>
            <a:r>
              <a:rPr sz="3000" spc="10" baseline="2846" dirty="0">
                <a:latin typeface="Consolas"/>
                <a:cs typeface="Consolas"/>
              </a:rPr>
              <a:t>8</a:t>
            </a:r>
            <a:r>
              <a:rPr sz="3000" spc="0" baseline="2846" dirty="0">
                <a:latin typeface="Consolas"/>
                <a:cs typeface="Consolas"/>
              </a:rPr>
              <a:t>3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  <a:spcBef>
                <a:spcPts val="705"/>
              </a:spcBef>
            </a:pPr>
            <a:r>
              <a:rPr sz="2000" spc="10" dirty="0">
                <a:latin typeface="Consolas"/>
                <a:cs typeface="Consolas"/>
              </a:rPr>
              <a:t>0.</a:t>
            </a:r>
            <a:r>
              <a:rPr sz="2000" spc="-65" dirty="0">
                <a:latin typeface="Consolas"/>
                <a:cs typeface="Consolas"/>
              </a:rPr>
              <a:t>8</a:t>
            </a:r>
            <a:r>
              <a:rPr sz="2000" spc="10" dirty="0">
                <a:latin typeface="Consolas"/>
                <a:cs typeface="Consolas"/>
              </a:rPr>
              <a:t>1</a:t>
            </a:r>
            <a:r>
              <a:rPr sz="2000" spc="0" dirty="0">
                <a:latin typeface="Consolas"/>
                <a:cs typeface="Consolas"/>
              </a:rPr>
              <a:t>5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77455" y="5549484"/>
            <a:ext cx="3845789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Log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st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0" baseline="2846" dirty="0">
                <a:latin typeface="Consolas"/>
                <a:cs typeface="Consolas"/>
              </a:rPr>
              <a:t>c</a:t>
            </a:r>
            <a:r>
              <a:rPr sz="3000" spc="122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eg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es</a:t>
            </a:r>
            <a:r>
              <a:rPr sz="3000" spc="-64" baseline="2846" dirty="0">
                <a:latin typeface="Consolas"/>
                <a:cs typeface="Consolas"/>
              </a:rPr>
              <a:t>s</a:t>
            </a:r>
            <a:r>
              <a:rPr sz="3000" spc="9" baseline="2846" dirty="0">
                <a:latin typeface="Consolas"/>
                <a:cs typeface="Consolas"/>
              </a:rPr>
              <a:t>io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109" baseline="2846" dirty="0">
                <a:latin typeface="Consolas"/>
                <a:cs typeface="Consolas"/>
              </a:rPr>
              <a:t> </a:t>
            </a:r>
            <a:r>
              <a:rPr sz="3000" spc="0" baseline="2846" dirty="0">
                <a:latin typeface="Consolas"/>
                <a:cs typeface="Consolas"/>
              </a:rPr>
              <a:t>–</a:t>
            </a:r>
            <a:r>
              <a:rPr sz="3000" spc="-23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0.</a:t>
            </a:r>
            <a:r>
              <a:rPr sz="3000" spc="-65" baseline="2846" dirty="0">
                <a:latin typeface="Consolas"/>
                <a:cs typeface="Consolas"/>
              </a:rPr>
              <a:t>7</a:t>
            </a:r>
            <a:r>
              <a:rPr sz="3000" spc="10" baseline="2846" dirty="0">
                <a:latin typeface="Consolas"/>
                <a:cs typeface="Consolas"/>
              </a:rPr>
              <a:t>9</a:t>
            </a:r>
            <a:r>
              <a:rPr sz="3000" spc="0" baseline="2846" dirty="0">
                <a:latin typeface="Consolas"/>
                <a:cs typeface="Consolas"/>
              </a:rPr>
              <a:t>2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23875" y="647636"/>
            <a:ext cx="11301476" cy="5338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737" y="690562"/>
            <a:ext cx="11163300" cy="5200650"/>
          </a:xfrm>
          <a:custGeom>
            <a:avLst/>
            <a:gdLst/>
            <a:ahLst/>
            <a:cxnLst/>
            <a:rect l="l" t="t" r="r" b="b"/>
            <a:pathLst>
              <a:path w="11163300" h="5200650">
                <a:moveTo>
                  <a:pt x="0" y="5200650"/>
                </a:moveTo>
                <a:lnTo>
                  <a:pt x="11163300" y="5200650"/>
                </a:lnTo>
                <a:lnTo>
                  <a:pt x="11163300" y="0"/>
                </a:lnTo>
                <a:lnTo>
                  <a:pt x="0" y="0"/>
                </a:lnTo>
                <a:lnTo>
                  <a:pt x="0" y="5200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737" y="690562"/>
            <a:ext cx="11163300" cy="5200650"/>
          </a:xfrm>
          <a:custGeom>
            <a:avLst/>
            <a:gdLst/>
            <a:ahLst/>
            <a:cxnLst/>
            <a:rect l="l" t="t" r="r" b="b"/>
            <a:pathLst>
              <a:path w="11163300" h="5200650">
                <a:moveTo>
                  <a:pt x="0" y="5200650"/>
                </a:moveTo>
                <a:lnTo>
                  <a:pt x="11163300" y="5200650"/>
                </a:lnTo>
                <a:lnTo>
                  <a:pt x="11163300" y="0"/>
                </a:lnTo>
                <a:lnTo>
                  <a:pt x="0" y="0"/>
                </a:lnTo>
                <a:lnTo>
                  <a:pt x="0" y="5200650"/>
                </a:lnTo>
                <a:close/>
              </a:path>
            </a:pathLst>
          </a:custGeom>
          <a:ln w="12700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" y="17145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0" y="704850"/>
                </a:moveTo>
                <a:lnTo>
                  <a:pt x="133350" y="704850"/>
                </a:lnTo>
                <a:lnTo>
                  <a:pt x="133350" y="0"/>
                </a:lnTo>
                <a:lnTo>
                  <a:pt x="0" y="0"/>
                </a:lnTo>
                <a:lnTo>
                  <a:pt x="0" y="7048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5300" y="690562"/>
            <a:ext cx="71437" cy="1023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6737" y="690562"/>
            <a:ext cx="11163300" cy="1023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95300" y="1714500"/>
            <a:ext cx="7143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6737" y="1714500"/>
            <a:ext cx="61912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28650" y="1714500"/>
            <a:ext cx="1110138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437">
              <a:lnSpc>
                <a:spcPts val="5550"/>
              </a:lnSpc>
              <a:spcBef>
                <a:spcPts val="277"/>
              </a:spcBef>
            </a:pPr>
            <a:r>
              <a:rPr sz="8100" spc="25" baseline="1581" dirty="0">
                <a:latin typeface="Consolas"/>
                <a:cs typeface="Consolas"/>
              </a:rPr>
              <a:t>MOD</a:t>
            </a:r>
            <a:r>
              <a:rPr sz="8100" spc="-50" baseline="1581" dirty="0">
                <a:latin typeface="Consolas"/>
                <a:cs typeface="Consolas"/>
              </a:rPr>
              <a:t>E</a:t>
            </a:r>
            <a:r>
              <a:rPr sz="8100" spc="0" baseline="1581" dirty="0">
                <a:latin typeface="Consolas"/>
                <a:cs typeface="Consolas"/>
              </a:rPr>
              <a:t>L</a:t>
            </a:r>
            <a:r>
              <a:rPr sz="8100" spc="54" baseline="1581" dirty="0">
                <a:latin typeface="Consolas"/>
                <a:cs typeface="Consolas"/>
              </a:rPr>
              <a:t> </a:t>
            </a:r>
            <a:r>
              <a:rPr sz="8100" spc="-50" baseline="1581" dirty="0">
                <a:latin typeface="Consolas"/>
                <a:cs typeface="Consolas"/>
              </a:rPr>
              <a:t>T</a:t>
            </a:r>
            <a:r>
              <a:rPr sz="8100" spc="25" baseline="1581" dirty="0">
                <a:latin typeface="Consolas"/>
                <a:cs typeface="Consolas"/>
              </a:rPr>
              <a:t>UN</a:t>
            </a:r>
            <a:r>
              <a:rPr sz="8100" spc="-50" baseline="1581" dirty="0">
                <a:latin typeface="Consolas"/>
                <a:cs typeface="Consolas"/>
              </a:rPr>
              <a:t>I</a:t>
            </a:r>
            <a:r>
              <a:rPr sz="8100" spc="25" baseline="1581" dirty="0">
                <a:latin typeface="Consolas"/>
                <a:cs typeface="Consolas"/>
              </a:rPr>
              <a:t>N</a:t>
            </a:r>
            <a:r>
              <a:rPr sz="8100" spc="84" baseline="1581" dirty="0">
                <a:latin typeface="Consolas"/>
                <a:cs typeface="Consolas"/>
              </a:rPr>
              <a:t>G</a:t>
            </a:r>
            <a:r>
              <a:rPr sz="8100" spc="-50" baseline="1581" dirty="0">
                <a:latin typeface="Consolas"/>
                <a:cs typeface="Consolas"/>
              </a:rPr>
              <a:t>-</a:t>
            </a:r>
            <a:r>
              <a:rPr sz="8100" spc="25" baseline="1581" dirty="0">
                <a:latin typeface="Consolas"/>
                <a:cs typeface="Consolas"/>
              </a:rPr>
              <a:t>RE</a:t>
            </a:r>
            <a:r>
              <a:rPr sz="8100" spc="-50" baseline="1581" dirty="0">
                <a:latin typeface="Consolas"/>
                <a:cs typeface="Consolas"/>
              </a:rPr>
              <a:t>S</a:t>
            </a:r>
            <a:r>
              <a:rPr sz="8100" spc="25" baseline="1581" dirty="0">
                <a:latin typeface="Consolas"/>
                <a:cs typeface="Consolas"/>
              </a:rPr>
              <a:t>UL</a:t>
            </a:r>
            <a:r>
              <a:rPr sz="8100" spc="-50" baseline="1581" dirty="0">
                <a:latin typeface="Consolas"/>
                <a:cs typeface="Consolas"/>
              </a:rPr>
              <a:t>T</a:t>
            </a:r>
            <a:r>
              <a:rPr sz="8100" spc="0" baseline="1581" dirty="0">
                <a:latin typeface="Consolas"/>
                <a:cs typeface="Consolas"/>
              </a:rPr>
              <a:t>S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" y="2419350"/>
            <a:ext cx="71437" cy="3471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6737" y="2419350"/>
            <a:ext cx="11163300" cy="3471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"/>
              </a:spcBef>
            </a:pPr>
            <a:endParaRPr sz="550"/>
          </a:p>
          <a:p>
            <a:pPr marL="251142" marR="1466421" indent="-228600">
              <a:lnSpc>
                <a:spcPts val="2400"/>
              </a:lnSpc>
              <a:spcBef>
                <a:spcPts val="4120"/>
              </a:spcBef>
              <a:tabLst>
                <a:tab pos="241300" algn="l"/>
              </a:tabLst>
            </a:pPr>
            <a:r>
              <a:rPr sz="2150" spc="0" dirty="0">
                <a:latin typeface="Arial"/>
                <a:cs typeface="Arial"/>
              </a:rPr>
              <a:t>•</a:t>
            </a:r>
            <a:r>
              <a:rPr sz="2150" spc="-587" dirty="0">
                <a:latin typeface="Arial"/>
                <a:cs typeface="Arial"/>
              </a:rPr>
              <a:t> </a:t>
            </a:r>
            <a:r>
              <a:rPr sz="2150" spc="0" dirty="0">
                <a:latin typeface="Arial"/>
                <a:cs typeface="Arial"/>
              </a:rPr>
              <a:t>	</a:t>
            </a:r>
            <a:r>
              <a:rPr sz="2150" spc="4" dirty="0">
                <a:latin typeface="Consolas"/>
                <a:cs typeface="Consolas"/>
              </a:rPr>
              <a:t>Th</a:t>
            </a:r>
            <a:r>
              <a:rPr sz="2150" spc="0" dirty="0">
                <a:latin typeface="Consolas"/>
                <a:cs typeface="Consolas"/>
              </a:rPr>
              <a:t>e</a:t>
            </a:r>
            <a:r>
              <a:rPr sz="2150" spc="60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tune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15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Rand</a:t>
            </a:r>
            <a:r>
              <a:rPr sz="2150" spc="79" dirty="0">
                <a:latin typeface="Consolas"/>
                <a:cs typeface="Consolas"/>
              </a:rPr>
              <a:t>o</a:t>
            </a:r>
            <a:r>
              <a:rPr sz="2150" spc="0" dirty="0">
                <a:latin typeface="Consolas"/>
                <a:cs typeface="Consolas"/>
              </a:rPr>
              <a:t>m</a:t>
            </a:r>
            <a:r>
              <a:rPr sz="2150" spc="9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For</a:t>
            </a:r>
            <a:r>
              <a:rPr sz="2150" spc="75" dirty="0">
                <a:latin typeface="Consolas"/>
                <a:cs typeface="Consolas"/>
              </a:rPr>
              <a:t>e</a:t>
            </a:r>
            <a:r>
              <a:rPr sz="2150" spc="4" dirty="0">
                <a:latin typeface="Consolas"/>
                <a:cs typeface="Consolas"/>
              </a:rPr>
              <a:t>s</a:t>
            </a:r>
            <a:r>
              <a:rPr sz="2150" spc="0" dirty="0">
                <a:latin typeface="Consolas"/>
                <a:cs typeface="Consolas"/>
              </a:rPr>
              <a:t>t</a:t>
            </a:r>
            <a:r>
              <a:rPr sz="2150" spc="9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mo</a:t>
            </a:r>
            <a:r>
              <a:rPr sz="2150" spc="75" dirty="0">
                <a:latin typeface="Consolas"/>
                <a:cs typeface="Consolas"/>
              </a:rPr>
              <a:t>d</a:t>
            </a:r>
            <a:r>
              <a:rPr sz="2150" spc="4" dirty="0">
                <a:latin typeface="Consolas"/>
                <a:cs typeface="Consolas"/>
              </a:rPr>
              <a:t>e</a:t>
            </a:r>
            <a:r>
              <a:rPr sz="2150" spc="0" dirty="0">
                <a:latin typeface="Consolas"/>
                <a:cs typeface="Consolas"/>
              </a:rPr>
              <a:t>l</a:t>
            </a:r>
            <a:r>
              <a:rPr sz="2150" spc="8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ac</a:t>
            </a:r>
            <a:r>
              <a:rPr sz="2150" spc="75" dirty="0">
                <a:latin typeface="Consolas"/>
                <a:cs typeface="Consolas"/>
              </a:rPr>
              <a:t>h</a:t>
            </a:r>
            <a:r>
              <a:rPr sz="2150" spc="4" dirty="0">
                <a:latin typeface="Consolas"/>
                <a:cs typeface="Consolas"/>
              </a:rPr>
              <a:t>ieve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194" dirty="0">
                <a:latin typeface="Consolas"/>
                <a:cs typeface="Consolas"/>
              </a:rPr>
              <a:t> </a:t>
            </a:r>
            <a:r>
              <a:rPr sz="2150" spc="0" dirty="0">
                <a:latin typeface="Consolas"/>
                <a:cs typeface="Consolas"/>
              </a:rPr>
              <a:t>a</a:t>
            </a:r>
            <a:r>
              <a:rPr sz="2150" spc="36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rec</a:t>
            </a:r>
            <a:r>
              <a:rPr sz="2150" spc="75" dirty="0">
                <a:latin typeface="Consolas"/>
                <a:cs typeface="Consolas"/>
              </a:rPr>
              <a:t>a</a:t>
            </a:r>
            <a:r>
              <a:rPr sz="2150" spc="4" dirty="0">
                <a:latin typeface="Consolas"/>
                <a:cs typeface="Consolas"/>
              </a:rPr>
              <a:t>l</a:t>
            </a:r>
            <a:r>
              <a:rPr sz="2150" spc="0" dirty="0">
                <a:latin typeface="Consolas"/>
                <a:cs typeface="Consolas"/>
              </a:rPr>
              <a:t>l</a:t>
            </a:r>
            <a:r>
              <a:rPr sz="2150" spc="9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sc</a:t>
            </a:r>
            <a:r>
              <a:rPr sz="2150" spc="75" dirty="0">
                <a:latin typeface="Consolas"/>
                <a:cs typeface="Consolas"/>
              </a:rPr>
              <a:t>o</a:t>
            </a:r>
            <a:r>
              <a:rPr sz="2150" spc="4" dirty="0">
                <a:latin typeface="Consolas"/>
                <a:cs typeface="Consolas"/>
              </a:rPr>
              <a:t>r</a:t>
            </a:r>
            <a:r>
              <a:rPr sz="2150" spc="0" dirty="0">
                <a:latin typeface="Consolas"/>
                <a:cs typeface="Consolas"/>
              </a:rPr>
              <a:t>e</a:t>
            </a:r>
            <a:r>
              <a:rPr sz="2150" spc="8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o</a:t>
            </a:r>
            <a:r>
              <a:rPr sz="2150" spc="0" dirty="0">
                <a:latin typeface="Consolas"/>
                <a:cs typeface="Consolas"/>
              </a:rPr>
              <a:t>f</a:t>
            </a:r>
            <a:r>
              <a:rPr sz="2150" spc="12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0.76 an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6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</a:t>
            </a:r>
            <a:r>
              <a:rPr sz="2150" spc="0" dirty="0">
                <a:latin typeface="Consolas"/>
                <a:cs typeface="Consolas"/>
              </a:rPr>
              <a:t>n</a:t>
            </a:r>
            <a:r>
              <a:rPr sz="2150" spc="5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R</a:t>
            </a:r>
            <a:r>
              <a:rPr sz="2150" spc="79" dirty="0">
                <a:latin typeface="Consolas"/>
                <a:cs typeface="Consolas"/>
              </a:rPr>
              <a:t>O</a:t>
            </a:r>
            <a:r>
              <a:rPr sz="2150" spc="4" dirty="0">
                <a:latin typeface="Consolas"/>
                <a:cs typeface="Consolas"/>
              </a:rPr>
              <a:t>C_AU</a:t>
            </a:r>
            <a:r>
              <a:rPr sz="2150" spc="0" dirty="0">
                <a:latin typeface="Consolas"/>
                <a:cs typeface="Consolas"/>
              </a:rPr>
              <a:t>C</a:t>
            </a:r>
            <a:r>
              <a:rPr sz="2150" spc="182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o</a:t>
            </a:r>
            <a:r>
              <a:rPr sz="2150" spc="0" dirty="0">
                <a:latin typeface="Consolas"/>
                <a:cs typeface="Consolas"/>
              </a:rPr>
              <a:t>f</a:t>
            </a:r>
            <a:r>
              <a:rPr sz="2150" spc="5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0.</a:t>
            </a:r>
            <a:r>
              <a:rPr sz="2150" spc="79" dirty="0">
                <a:latin typeface="Consolas"/>
                <a:cs typeface="Consolas"/>
              </a:rPr>
              <a:t>8</a:t>
            </a:r>
            <a:r>
              <a:rPr sz="2150" spc="4" dirty="0">
                <a:latin typeface="Consolas"/>
                <a:cs typeface="Consolas"/>
              </a:rPr>
              <a:t>9</a:t>
            </a:r>
            <a:r>
              <a:rPr sz="2150" spc="0" dirty="0">
                <a:latin typeface="Consolas"/>
                <a:cs typeface="Consolas"/>
              </a:rPr>
              <a:t>,</a:t>
            </a:r>
            <a:r>
              <a:rPr sz="2150" spc="8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wh</a:t>
            </a:r>
            <a:r>
              <a:rPr sz="2150" spc="79" dirty="0">
                <a:latin typeface="Consolas"/>
                <a:cs typeface="Consolas"/>
              </a:rPr>
              <a:t>i</a:t>
            </a:r>
            <a:r>
              <a:rPr sz="2150" spc="4" dirty="0">
                <a:latin typeface="Consolas"/>
                <a:cs typeface="Consolas"/>
              </a:rPr>
              <a:t>c</a:t>
            </a:r>
            <a:r>
              <a:rPr sz="2150" spc="0" dirty="0">
                <a:latin typeface="Consolas"/>
                <a:cs typeface="Consolas"/>
              </a:rPr>
              <a:t>h</a:t>
            </a:r>
            <a:r>
              <a:rPr sz="2150" spc="8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wa</a:t>
            </a:r>
            <a:r>
              <a:rPr sz="2150" spc="0" dirty="0">
                <a:latin typeface="Consolas"/>
                <a:cs typeface="Consolas"/>
              </a:rPr>
              <a:t>s</a:t>
            </a:r>
            <a:r>
              <a:rPr sz="2150" spc="13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</a:t>
            </a:r>
            <a:r>
              <a:rPr sz="2150" spc="0" dirty="0">
                <a:latin typeface="Consolas"/>
                <a:cs typeface="Consolas"/>
              </a:rPr>
              <a:t>n</a:t>
            </a:r>
            <a:r>
              <a:rPr sz="2150" spc="5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i</a:t>
            </a:r>
            <a:r>
              <a:rPr sz="2150" spc="79" dirty="0">
                <a:latin typeface="Consolas"/>
                <a:cs typeface="Consolas"/>
              </a:rPr>
              <a:t>m</a:t>
            </a:r>
            <a:r>
              <a:rPr sz="2150" spc="4" dirty="0">
                <a:latin typeface="Consolas"/>
                <a:cs typeface="Consolas"/>
              </a:rPr>
              <a:t>prove</a:t>
            </a:r>
            <a:r>
              <a:rPr sz="2150" spc="79" dirty="0">
                <a:latin typeface="Consolas"/>
                <a:cs typeface="Consolas"/>
              </a:rPr>
              <a:t>m</a:t>
            </a:r>
            <a:r>
              <a:rPr sz="2150" spc="4" dirty="0">
                <a:latin typeface="Consolas"/>
                <a:cs typeface="Consolas"/>
              </a:rPr>
              <a:t>en</a:t>
            </a:r>
            <a:r>
              <a:rPr sz="2150" spc="0" dirty="0">
                <a:latin typeface="Consolas"/>
                <a:cs typeface="Consolas"/>
              </a:rPr>
              <a:t>t</a:t>
            </a:r>
            <a:r>
              <a:rPr sz="2150" spc="159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f</a:t>
            </a:r>
            <a:r>
              <a:rPr sz="2150" spc="79" dirty="0">
                <a:latin typeface="Consolas"/>
                <a:cs typeface="Consolas"/>
              </a:rPr>
              <a:t>r</a:t>
            </a:r>
            <a:r>
              <a:rPr sz="2150" spc="4" dirty="0">
                <a:latin typeface="Consolas"/>
                <a:cs typeface="Consolas"/>
              </a:rPr>
              <a:t>o</a:t>
            </a:r>
            <a:r>
              <a:rPr sz="2150" spc="0" dirty="0">
                <a:latin typeface="Consolas"/>
                <a:cs typeface="Consolas"/>
              </a:rPr>
              <a:t>m</a:t>
            </a:r>
            <a:r>
              <a:rPr sz="2150" spc="77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the untune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112" dirty="0">
                <a:latin typeface="Consolas"/>
                <a:cs typeface="Consolas"/>
              </a:rPr>
              <a:t> </a:t>
            </a:r>
            <a:r>
              <a:rPr sz="2150" spc="75" dirty="0">
                <a:latin typeface="Consolas"/>
                <a:cs typeface="Consolas"/>
              </a:rPr>
              <a:t>m</a:t>
            </a:r>
            <a:r>
              <a:rPr sz="2150" spc="4" dirty="0">
                <a:latin typeface="Consolas"/>
                <a:cs typeface="Consolas"/>
              </a:rPr>
              <a:t>odel.</a:t>
            </a:r>
            <a:endParaRPr sz="2150">
              <a:latin typeface="Consolas"/>
              <a:cs typeface="Consolas"/>
            </a:endParaRPr>
          </a:p>
          <a:p>
            <a:pPr marL="251142" marR="1619727" indent="-228600">
              <a:lnSpc>
                <a:spcPts val="2330"/>
              </a:lnSpc>
              <a:spcBef>
                <a:spcPts val="4412"/>
              </a:spcBef>
              <a:tabLst>
                <a:tab pos="241300" algn="l"/>
              </a:tabLst>
            </a:pPr>
            <a:r>
              <a:rPr sz="2150" spc="0" dirty="0">
                <a:latin typeface="Arial"/>
                <a:cs typeface="Arial"/>
              </a:rPr>
              <a:t>•</a:t>
            </a:r>
            <a:r>
              <a:rPr sz="2150" spc="-587" dirty="0">
                <a:latin typeface="Arial"/>
                <a:cs typeface="Arial"/>
              </a:rPr>
              <a:t> </a:t>
            </a:r>
            <a:r>
              <a:rPr sz="2150" spc="0" dirty="0">
                <a:latin typeface="Arial"/>
                <a:cs typeface="Arial"/>
              </a:rPr>
              <a:t>	</a:t>
            </a:r>
            <a:r>
              <a:rPr sz="2150" spc="4" dirty="0">
                <a:latin typeface="Consolas"/>
                <a:cs typeface="Consolas"/>
              </a:rPr>
              <a:t>Th</a:t>
            </a:r>
            <a:r>
              <a:rPr sz="2150" spc="0" dirty="0">
                <a:latin typeface="Consolas"/>
                <a:cs typeface="Consolas"/>
              </a:rPr>
              <a:t>e</a:t>
            </a:r>
            <a:r>
              <a:rPr sz="2150" spc="6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tune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15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XGBo</a:t>
            </a:r>
            <a:r>
              <a:rPr sz="2150" spc="79" dirty="0">
                <a:latin typeface="Consolas"/>
                <a:cs typeface="Consolas"/>
              </a:rPr>
              <a:t>o</a:t>
            </a:r>
            <a:r>
              <a:rPr sz="2150" spc="4" dirty="0">
                <a:latin typeface="Consolas"/>
                <a:cs typeface="Consolas"/>
              </a:rPr>
              <a:t>s</a:t>
            </a:r>
            <a:r>
              <a:rPr sz="2150" spc="0" dirty="0">
                <a:latin typeface="Consolas"/>
                <a:cs typeface="Consolas"/>
              </a:rPr>
              <a:t>t</a:t>
            </a:r>
            <a:r>
              <a:rPr sz="2150" spc="112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mo</a:t>
            </a:r>
            <a:r>
              <a:rPr sz="2150" spc="79" dirty="0">
                <a:latin typeface="Consolas"/>
                <a:cs typeface="Consolas"/>
              </a:rPr>
              <a:t>d</a:t>
            </a:r>
            <a:r>
              <a:rPr sz="2150" spc="4" dirty="0">
                <a:latin typeface="Consolas"/>
                <a:cs typeface="Consolas"/>
              </a:rPr>
              <a:t>e</a:t>
            </a:r>
            <a:r>
              <a:rPr sz="2150" spc="0" dirty="0">
                <a:latin typeface="Consolas"/>
                <a:cs typeface="Consolas"/>
              </a:rPr>
              <a:t>l</a:t>
            </a:r>
            <a:r>
              <a:rPr sz="2150" spc="8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al</a:t>
            </a:r>
            <a:r>
              <a:rPr sz="2150" spc="79" dirty="0">
                <a:latin typeface="Consolas"/>
                <a:cs typeface="Consolas"/>
              </a:rPr>
              <a:t>s</a:t>
            </a:r>
            <a:r>
              <a:rPr sz="2150" spc="0" dirty="0">
                <a:latin typeface="Consolas"/>
                <a:cs typeface="Consolas"/>
              </a:rPr>
              <a:t>o</a:t>
            </a:r>
            <a:r>
              <a:rPr sz="2150" spc="72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ach</a:t>
            </a:r>
            <a:r>
              <a:rPr sz="2150" spc="79" dirty="0">
                <a:latin typeface="Consolas"/>
                <a:cs typeface="Consolas"/>
              </a:rPr>
              <a:t>i</a:t>
            </a:r>
            <a:r>
              <a:rPr sz="2150" spc="4" dirty="0">
                <a:latin typeface="Consolas"/>
                <a:cs typeface="Consolas"/>
              </a:rPr>
              <a:t>eve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124" dirty="0">
                <a:latin typeface="Consolas"/>
                <a:cs typeface="Consolas"/>
              </a:rPr>
              <a:t> </a:t>
            </a:r>
            <a:r>
              <a:rPr sz="2150" spc="75" dirty="0">
                <a:latin typeface="Consolas"/>
                <a:cs typeface="Consolas"/>
              </a:rPr>
              <a:t>a</a:t>
            </a:r>
            <a:r>
              <a:rPr sz="2150" spc="0" dirty="0">
                <a:latin typeface="Consolas"/>
                <a:cs typeface="Consolas"/>
              </a:rPr>
              <a:t>n</a:t>
            </a:r>
            <a:r>
              <a:rPr sz="2150" spc="4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imp</a:t>
            </a:r>
            <a:r>
              <a:rPr sz="2150" spc="79" dirty="0">
                <a:latin typeface="Consolas"/>
                <a:cs typeface="Consolas"/>
              </a:rPr>
              <a:t>r</a:t>
            </a:r>
            <a:r>
              <a:rPr sz="2150" spc="4" dirty="0">
                <a:latin typeface="Consolas"/>
                <a:cs typeface="Consolas"/>
              </a:rPr>
              <a:t>oveme</a:t>
            </a:r>
            <a:r>
              <a:rPr sz="2150" spc="79" dirty="0">
                <a:latin typeface="Consolas"/>
                <a:cs typeface="Consolas"/>
              </a:rPr>
              <a:t>n</a:t>
            </a:r>
            <a:r>
              <a:rPr sz="2150" spc="4" dirty="0">
                <a:latin typeface="Consolas"/>
                <a:cs typeface="Consolas"/>
              </a:rPr>
              <a:t>t</a:t>
            </a:r>
            <a:r>
              <a:rPr sz="2150" spc="0" dirty="0">
                <a:latin typeface="Consolas"/>
                <a:cs typeface="Consolas"/>
              </a:rPr>
              <a:t>,</a:t>
            </a:r>
            <a:r>
              <a:rPr sz="2150" spc="171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wi</a:t>
            </a:r>
            <a:r>
              <a:rPr sz="2150" spc="79" dirty="0">
                <a:latin typeface="Consolas"/>
                <a:cs typeface="Consolas"/>
              </a:rPr>
              <a:t>t</a:t>
            </a:r>
            <a:r>
              <a:rPr sz="2150" spc="0" dirty="0">
                <a:latin typeface="Consolas"/>
                <a:cs typeface="Consolas"/>
              </a:rPr>
              <a:t>h</a:t>
            </a:r>
            <a:r>
              <a:rPr sz="2150" spc="72" dirty="0">
                <a:latin typeface="Consolas"/>
                <a:cs typeface="Consolas"/>
              </a:rPr>
              <a:t> </a:t>
            </a:r>
            <a:r>
              <a:rPr sz="2150" spc="0" dirty="0">
                <a:latin typeface="Consolas"/>
                <a:cs typeface="Consolas"/>
              </a:rPr>
              <a:t>a </a:t>
            </a:r>
            <a:r>
              <a:rPr sz="2150" spc="4" dirty="0">
                <a:latin typeface="Consolas"/>
                <a:cs typeface="Consolas"/>
              </a:rPr>
              <a:t>recal</a:t>
            </a:r>
            <a:r>
              <a:rPr sz="2150" spc="0" dirty="0">
                <a:latin typeface="Consolas"/>
                <a:cs typeface="Consolas"/>
              </a:rPr>
              <a:t>l</a:t>
            </a:r>
            <a:r>
              <a:rPr sz="2150" spc="100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s</a:t>
            </a:r>
            <a:r>
              <a:rPr sz="2150" spc="79" dirty="0">
                <a:latin typeface="Consolas"/>
                <a:cs typeface="Consolas"/>
              </a:rPr>
              <a:t>c</a:t>
            </a:r>
            <a:r>
              <a:rPr sz="2150" spc="4" dirty="0">
                <a:latin typeface="Consolas"/>
                <a:cs typeface="Consolas"/>
              </a:rPr>
              <a:t>or</a:t>
            </a:r>
            <a:r>
              <a:rPr sz="2150" spc="0" dirty="0">
                <a:latin typeface="Consolas"/>
                <a:cs typeface="Consolas"/>
              </a:rPr>
              <a:t>e</a:t>
            </a:r>
            <a:r>
              <a:rPr sz="2150" spc="8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o</a:t>
            </a:r>
            <a:r>
              <a:rPr sz="2150" spc="0" dirty="0">
                <a:latin typeface="Consolas"/>
                <a:cs typeface="Consolas"/>
              </a:rPr>
              <a:t>f</a:t>
            </a:r>
            <a:r>
              <a:rPr sz="2150" spc="12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0.7</a:t>
            </a:r>
            <a:r>
              <a:rPr sz="2150" spc="0" dirty="0">
                <a:latin typeface="Consolas"/>
                <a:cs typeface="Consolas"/>
              </a:rPr>
              <a:t>9</a:t>
            </a:r>
            <a:r>
              <a:rPr sz="2150" spc="147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an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6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</a:t>
            </a:r>
            <a:r>
              <a:rPr sz="2150" spc="0" dirty="0">
                <a:latin typeface="Consolas"/>
                <a:cs typeface="Consolas"/>
              </a:rPr>
              <a:t>n</a:t>
            </a:r>
            <a:r>
              <a:rPr sz="2150" spc="12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ROC_</a:t>
            </a:r>
            <a:r>
              <a:rPr sz="2150" spc="79" dirty="0">
                <a:latin typeface="Consolas"/>
                <a:cs typeface="Consolas"/>
              </a:rPr>
              <a:t>A</a:t>
            </a:r>
            <a:r>
              <a:rPr sz="2150" spc="4" dirty="0">
                <a:latin typeface="Consolas"/>
                <a:cs typeface="Consolas"/>
              </a:rPr>
              <a:t>U</a:t>
            </a:r>
            <a:r>
              <a:rPr sz="2150" spc="0" dirty="0">
                <a:latin typeface="Consolas"/>
                <a:cs typeface="Consolas"/>
              </a:rPr>
              <a:t>C</a:t>
            </a:r>
            <a:r>
              <a:rPr sz="2150" spc="112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o</a:t>
            </a:r>
            <a:r>
              <a:rPr sz="2150" spc="0" dirty="0">
                <a:latin typeface="Consolas"/>
                <a:cs typeface="Consolas"/>
              </a:rPr>
              <a:t>f</a:t>
            </a:r>
            <a:r>
              <a:rPr sz="2150" spc="12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0.89.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419100"/>
            <a:ext cx="123825" cy="628650"/>
          </a:xfrm>
          <a:custGeom>
            <a:avLst/>
            <a:gdLst/>
            <a:ahLst/>
            <a:cxnLst/>
            <a:rect l="l" t="t" r="r" b="b"/>
            <a:pathLst>
              <a:path w="123825" h="628650">
                <a:moveTo>
                  <a:pt x="0" y="628650"/>
                </a:moveTo>
                <a:lnTo>
                  <a:pt x="123825" y="628650"/>
                </a:lnTo>
                <a:lnTo>
                  <a:pt x="123825" y="0"/>
                </a:lnTo>
                <a:lnTo>
                  <a:pt x="0" y="0"/>
                </a:lnTo>
                <a:lnTo>
                  <a:pt x="0" y="6286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1390650"/>
            <a:ext cx="10506075" cy="0"/>
          </a:xfrm>
          <a:custGeom>
            <a:avLst/>
            <a:gdLst/>
            <a:ahLst/>
            <a:cxnLst/>
            <a:rect l="l" t="t" r="r" b="b"/>
            <a:pathLst>
              <a:path w="10506075">
                <a:moveTo>
                  <a:pt x="0" y="0"/>
                </a:moveTo>
                <a:lnTo>
                  <a:pt x="10506075" y="0"/>
                </a:lnTo>
              </a:path>
            </a:pathLst>
          </a:custGeom>
          <a:ln w="20320">
            <a:solidFill>
              <a:srgbClr val="D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1950" y="1647825"/>
            <a:ext cx="7086600" cy="459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0750" y="426590"/>
            <a:ext cx="2779830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XGB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os</a:t>
            </a:r>
            <a:r>
              <a:rPr sz="8100" spc="0" baseline="2635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1859" y="426590"/>
            <a:ext cx="2018908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M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de</a:t>
            </a:r>
            <a:r>
              <a:rPr sz="8100" spc="0" baseline="2635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5057" y="2748638"/>
            <a:ext cx="982858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4" baseline="2648" dirty="0">
                <a:latin typeface="Consolas"/>
                <a:cs typeface="Consolas"/>
              </a:rPr>
              <a:t>Recall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4075" y="2748638"/>
            <a:ext cx="839375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75" baseline="2648" dirty="0">
                <a:latin typeface="Consolas"/>
                <a:cs typeface="Consolas"/>
              </a:rPr>
              <a:t>s</a:t>
            </a:r>
            <a:r>
              <a:rPr sz="3225" spc="4" baseline="2648" dirty="0">
                <a:latin typeface="Consolas"/>
                <a:cs typeface="Consolas"/>
              </a:rPr>
              <a:t>core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8079" y="3187745"/>
            <a:ext cx="853609" cy="378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  <a:spcBef>
                <a:spcPts val="142"/>
              </a:spcBef>
            </a:pPr>
            <a:r>
              <a:rPr sz="4125" b="1" i="1" spc="-25" baseline="2070" dirty="0">
                <a:latin typeface="Consolas"/>
                <a:cs typeface="Consolas"/>
              </a:rPr>
              <a:t>0.</a:t>
            </a:r>
            <a:r>
              <a:rPr sz="4125" b="1" i="1" spc="45" baseline="2070" dirty="0">
                <a:latin typeface="Consolas"/>
                <a:cs typeface="Consolas"/>
              </a:rPr>
              <a:t>7</a:t>
            </a:r>
            <a:r>
              <a:rPr sz="4125" b="1" i="1" spc="0" baseline="2070" dirty="0">
                <a:latin typeface="Consolas"/>
                <a:cs typeface="Consolas"/>
              </a:rPr>
              <a:t>9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107" y="3740508"/>
            <a:ext cx="1143076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aseline="2648" dirty="0">
                <a:latin typeface="Consolas"/>
                <a:cs typeface="Consolas"/>
              </a:rPr>
              <a:t>R</a:t>
            </a:r>
            <a:r>
              <a:rPr sz="3225" spc="4" baseline="2648" dirty="0">
                <a:latin typeface="Consolas"/>
                <a:cs typeface="Consolas"/>
              </a:rPr>
              <a:t>O</a:t>
            </a:r>
            <a:r>
              <a:rPr sz="3225" spc="0" baseline="2648" dirty="0">
                <a:latin typeface="Consolas"/>
                <a:cs typeface="Consolas"/>
              </a:rPr>
              <a:t>C</a:t>
            </a:r>
            <a:r>
              <a:rPr sz="3225" spc="4" baseline="2648" dirty="0">
                <a:latin typeface="Consolas"/>
                <a:cs typeface="Consolas"/>
              </a:rPr>
              <a:t>_</a:t>
            </a:r>
            <a:r>
              <a:rPr sz="3225" spc="79" baseline="2648" dirty="0">
                <a:latin typeface="Consolas"/>
                <a:cs typeface="Consolas"/>
              </a:rPr>
              <a:t>A</a:t>
            </a:r>
            <a:r>
              <a:rPr sz="3225" spc="0" baseline="2648" dirty="0">
                <a:latin typeface="Consolas"/>
                <a:cs typeface="Consolas"/>
              </a:rPr>
              <a:t>UC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3338" y="3740508"/>
            <a:ext cx="838603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4" baseline="2648" dirty="0">
                <a:latin typeface="Consolas"/>
                <a:cs typeface="Consolas"/>
              </a:rPr>
              <a:t>s</a:t>
            </a:r>
            <a:r>
              <a:rPr sz="3225" spc="0" baseline="2648" dirty="0">
                <a:latin typeface="Consolas"/>
                <a:cs typeface="Consolas"/>
              </a:rPr>
              <a:t>c</a:t>
            </a:r>
            <a:r>
              <a:rPr sz="3225" spc="84" baseline="2648" dirty="0">
                <a:latin typeface="Consolas"/>
                <a:cs typeface="Consolas"/>
              </a:rPr>
              <a:t>o</a:t>
            </a:r>
            <a:r>
              <a:rPr sz="3225" spc="0" baseline="2648" dirty="0">
                <a:latin typeface="Consolas"/>
                <a:cs typeface="Consolas"/>
              </a:rPr>
              <a:t>re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48079" y="4179615"/>
            <a:ext cx="853609" cy="378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  <a:spcBef>
                <a:spcPts val="142"/>
              </a:spcBef>
            </a:pPr>
            <a:r>
              <a:rPr sz="4125" b="1" i="1" spc="-25" baseline="2070" dirty="0">
                <a:latin typeface="Consolas"/>
                <a:cs typeface="Consolas"/>
              </a:rPr>
              <a:t>0</a:t>
            </a:r>
            <a:r>
              <a:rPr sz="4125" b="1" i="1" spc="45" baseline="2070" dirty="0">
                <a:latin typeface="Consolas"/>
                <a:cs typeface="Consolas"/>
              </a:rPr>
              <a:t>.</a:t>
            </a:r>
            <a:r>
              <a:rPr sz="4125" b="1" i="1" spc="-25" baseline="2070" dirty="0">
                <a:latin typeface="Consolas"/>
                <a:cs typeface="Consolas"/>
              </a:rPr>
              <a:t>8</a:t>
            </a:r>
            <a:r>
              <a:rPr sz="4125" b="1" i="1" spc="0" baseline="2070" dirty="0">
                <a:latin typeface="Consolas"/>
                <a:cs typeface="Consolas"/>
              </a:rPr>
              <a:t>9</a:t>
            </a:r>
            <a:endParaRPr sz="27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-104775" y="1600200"/>
            <a:ext cx="8658225" cy="540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775" y="1809750"/>
            <a:ext cx="8058150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7575" y="452367"/>
            <a:ext cx="1647857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Whi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h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6184" y="452367"/>
            <a:ext cx="2580664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f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ea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ur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7601" y="452367"/>
            <a:ext cx="2580664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mp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ct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99018" y="452367"/>
            <a:ext cx="1656859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hu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575" y="1062493"/>
            <a:ext cx="2878206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acc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rd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g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5662" y="1062493"/>
            <a:ext cx="724446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9989" y="1062493"/>
            <a:ext cx="1029552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ou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9423" y="1062493"/>
            <a:ext cx="1962886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m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de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?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1458" y="2301505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7590" y="2318921"/>
            <a:ext cx="1328261" cy="587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b="1" spc="9" baseline="2846" dirty="0">
                <a:latin typeface="Consolas"/>
                <a:cs typeface="Consolas"/>
              </a:rPr>
              <a:t>Tot</a:t>
            </a:r>
            <a:r>
              <a:rPr sz="3000" b="1" spc="-64" baseline="2846" dirty="0">
                <a:latin typeface="Consolas"/>
                <a:cs typeface="Consolas"/>
              </a:rPr>
              <a:t>a</a:t>
            </a:r>
            <a:r>
              <a:rPr sz="3000" b="1" spc="0" baseline="2846" dirty="0">
                <a:latin typeface="Consolas"/>
                <a:cs typeface="Consolas"/>
              </a:rPr>
              <a:t>l</a:t>
            </a:r>
            <a:r>
              <a:rPr sz="3000" b="1" spc="89" baseline="2846" dirty="0">
                <a:latin typeface="Consolas"/>
                <a:cs typeface="Consolas"/>
              </a:rPr>
              <a:t> </a:t>
            </a:r>
            <a:r>
              <a:rPr sz="3000" b="1" spc="-64" baseline="2846" dirty="0">
                <a:latin typeface="Consolas"/>
                <a:cs typeface="Consolas"/>
              </a:rPr>
              <a:t>d</a:t>
            </a:r>
            <a:r>
              <a:rPr sz="3000" b="1" spc="9" baseline="2846" dirty="0">
                <a:latin typeface="Consolas"/>
                <a:cs typeface="Consolas"/>
              </a:rPr>
              <a:t>a</a:t>
            </a:r>
            <a:r>
              <a:rPr sz="3000" b="1" spc="0" baseline="2846" dirty="0">
                <a:latin typeface="Consolas"/>
                <a:cs typeface="Consolas"/>
              </a:rPr>
              <a:t>y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</a:pPr>
            <a:r>
              <a:rPr sz="2000" spc="10" dirty="0">
                <a:latin typeface="Consolas"/>
                <a:cs typeface="Consolas"/>
              </a:rPr>
              <a:t>cus</a:t>
            </a:r>
            <a:r>
              <a:rPr sz="2000" spc="-65" dirty="0">
                <a:latin typeface="Consolas"/>
                <a:cs typeface="Consolas"/>
              </a:rPr>
              <a:t>t</a:t>
            </a:r>
            <a:r>
              <a:rPr sz="2000" spc="10" dirty="0">
                <a:latin typeface="Consolas"/>
                <a:cs typeface="Consolas"/>
              </a:rPr>
              <a:t>om</a:t>
            </a:r>
            <a:r>
              <a:rPr sz="2000" spc="-65" dirty="0">
                <a:latin typeface="Consolas"/>
                <a:cs typeface="Consolas"/>
              </a:rPr>
              <a:t>e</a:t>
            </a:r>
            <a:r>
              <a:rPr sz="2000" spc="10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6289" y="2318921"/>
            <a:ext cx="1746944" cy="587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110"/>
              </a:lnSpc>
              <a:spcBef>
                <a:spcPts val="105"/>
              </a:spcBef>
            </a:pPr>
            <a:r>
              <a:rPr sz="3000" b="1" spc="10" baseline="2846" dirty="0">
                <a:latin typeface="Consolas"/>
                <a:cs typeface="Consolas"/>
              </a:rPr>
              <a:t>ch</a:t>
            </a:r>
            <a:r>
              <a:rPr sz="3000" b="1" spc="-65" baseline="2846" dirty="0">
                <a:latin typeface="Consolas"/>
                <a:cs typeface="Consolas"/>
              </a:rPr>
              <a:t>a</a:t>
            </a:r>
            <a:r>
              <a:rPr sz="3000" b="1" spc="10" baseline="2846" dirty="0">
                <a:latin typeface="Consolas"/>
                <a:cs typeface="Consolas"/>
              </a:rPr>
              <a:t>rg</a:t>
            </a:r>
            <a:r>
              <a:rPr sz="3000" b="1" spc="-35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</a:pPr>
            <a:r>
              <a:rPr sz="2000" spc="9" dirty="0">
                <a:latin typeface="Consolas"/>
                <a:cs typeface="Consolas"/>
              </a:rPr>
              <a:t>wh</a:t>
            </a:r>
            <a:r>
              <a:rPr sz="2000" spc="0" dirty="0">
                <a:latin typeface="Consolas"/>
                <a:cs typeface="Consolas"/>
              </a:rPr>
              <a:t>o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h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67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9" dirty="0">
                <a:latin typeface="Consolas"/>
                <a:cs typeface="Consolas"/>
              </a:rPr>
              <a:t>or</a:t>
            </a:r>
            <a:r>
              <a:rPr sz="2000" spc="0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7590" y="2929156"/>
            <a:ext cx="3272312" cy="3335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911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cha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ge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3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d</a:t>
            </a:r>
            <a:r>
              <a:rPr sz="3000" spc="-64" baseline="2846" dirty="0">
                <a:latin typeface="Consolas"/>
                <a:cs typeface="Consolas"/>
              </a:rPr>
              <a:t>u</a:t>
            </a:r>
            <a:r>
              <a:rPr sz="3000" spc="9" baseline="2846" dirty="0">
                <a:latin typeface="Consolas"/>
                <a:cs typeface="Consolas"/>
              </a:rPr>
              <a:t>ri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g</a:t>
            </a:r>
            <a:r>
              <a:rPr sz="3000" spc="100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da</a:t>
            </a:r>
            <a:r>
              <a:rPr sz="3000" spc="0" baseline="2846" dirty="0">
                <a:latin typeface="Consolas"/>
                <a:cs typeface="Consolas"/>
              </a:rPr>
              <a:t>y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111"/>
              </a:lnSpc>
            </a:pPr>
            <a:r>
              <a:rPr sz="2000" spc="4" dirty="0">
                <a:latin typeface="Consolas"/>
                <a:cs typeface="Consolas"/>
              </a:rPr>
              <a:t>chu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4" dirty="0">
                <a:latin typeface="Consolas"/>
                <a:cs typeface="Consolas"/>
              </a:rPr>
              <a:t>ne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t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6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4" dirty="0">
                <a:latin typeface="Consolas"/>
                <a:cs typeface="Consolas"/>
              </a:rPr>
              <a:t>os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. </a:t>
            </a:r>
            <a:r>
              <a:rPr sz="2000" b="1" spc="9" dirty="0">
                <a:latin typeface="Consolas"/>
                <a:cs typeface="Consolas"/>
              </a:rPr>
              <a:t>num</a:t>
            </a:r>
            <a:r>
              <a:rPr sz="2000" b="1" spc="-64" dirty="0">
                <a:latin typeface="Consolas"/>
                <a:cs typeface="Consolas"/>
              </a:rPr>
              <a:t>b</a:t>
            </a:r>
            <a:r>
              <a:rPr sz="2000" b="1" spc="9" dirty="0">
                <a:latin typeface="Consolas"/>
                <a:cs typeface="Consolas"/>
              </a:rPr>
              <a:t>e</a:t>
            </a:r>
            <a:r>
              <a:rPr sz="2000" b="1" spc="0" dirty="0">
                <a:latin typeface="Consolas"/>
                <a:cs typeface="Consolas"/>
              </a:rPr>
              <a:t>r</a:t>
            </a:r>
            <a:r>
              <a:rPr sz="2000" b="1" spc="-39" dirty="0">
                <a:latin typeface="Consolas"/>
                <a:cs typeface="Consolas"/>
              </a:rPr>
              <a:t> </a:t>
            </a:r>
            <a:r>
              <a:rPr sz="2000" b="1" spc="9" dirty="0">
                <a:latin typeface="Consolas"/>
                <a:cs typeface="Consolas"/>
              </a:rPr>
              <a:t>vm</a:t>
            </a:r>
            <a:r>
              <a:rPr sz="2000" b="1" spc="-64" dirty="0">
                <a:latin typeface="Consolas"/>
                <a:cs typeface="Consolas"/>
              </a:rPr>
              <a:t>a</a:t>
            </a:r>
            <a:r>
              <a:rPr sz="2000" b="1" spc="9" dirty="0">
                <a:latin typeface="Consolas"/>
                <a:cs typeface="Consolas"/>
              </a:rPr>
              <a:t>i</a:t>
            </a:r>
            <a:r>
              <a:rPr sz="2000" b="1" spc="0" dirty="0">
                <a:latin typeface="Consolas"/>
                <a:cs typeface="Consolas"/>
              </a:rPr>
              <a:t>l</a:t>
            </a:r>
            <a:r>
              <a:rPr sz="2000" b="1" spc="14" dirty="0">
                <a:latin typeface="Consolas"/>
                <a:cs typeface="Consolas"/>
              </a:rPr>
              <a:t> </a:t>
            </a:r>
            <a:r>
              <a:rPr sz="2000" b="1" spc="10" dirty="0">
                <a:latin typeface="Consolas"/>
                <a:cs typeface="Consolas"/>
              </a:rPr>
              <a:t>me</a:t>
            </a:r>
            <a:r>
              <a:rPr sz="2000" b="1" spc="-65" dirty="0">
                <a:latin typeface="Consolas"/>
                <a:cs typeface="Consolas"/>
              </a:rPr>
              <a:t>s</a:t>
            </a:r>
            <a:r>
              <a:rPr sz="2000" b="1" spc="10" dirty="0">
                <a:latin typeface="Consolas"/>
                <a:cs typeface="Consolas"/>
              </a:rPr>
              <a:t>sa</a:t>
            </a:r>
            <a:r>
              <a:rPr sz="2000" b="1" spc="-65" dirty="0">
                <a:latin typeface="Consolas"/>
                <a:cs typeface="Consolas"/>
              </a:rPr>
              <a:t>g</a:t>
            </a:r>
            <a:r>
              <a:rPr sz="2000" b="1" spc="10" dirty="0">
                <a:latin typeface="Consolas"/>
                <a:cs typeface="Consolas"/>
              </a:rPr>
              <a:t>e</a:t>
            </a:r>
            <a:r>
              <a:rPr sz="2000" b="1" spc="50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; </a:t>
            </a:r>
            <a:r>
              <a:rPr sz="2000" spc="9" dirty="0">
                <a:latin typeface="Consolas"/>
                <a:cs typeface="Consolas"/>
              </a:rPr>
              <a:t>cus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om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5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th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78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ec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iv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d </a:t>
            </a:r>
            <a:r>
              <a:rPr sz="2000" spc="4" dirty="0">
                <a:latin typeface="Consolas"/>
                <a:cs typeface="Consolas"/>
              </a:rPr>
              <a:t>few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84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4" dirty="0">
                <a:latin typeface="Consolas"/>
                <a:cs typeface="Consolas"/>
              </a:rPr>
              <a:t>um</a:t>
            </a:r>
            <a:r>
              <a:rPr sz="2000" spc="-64" dirty="0">
                <a:latin typeface="Consolas"/>
                <a:cs typeface="Consolas"/>
              </a:rPr>
              <a:t>b</a:t>
            </a:r>
            <a:r>
              <a:rPr sz="2000" spc="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f </a:t>
            </a:r>
            <a:r>
              <a:rPr sz="2000" spc="9" dirty="0">
                <a:latin typeface="Consolas"/>
                <a:cs typeface="Consolas"/>
              </a:rPr>
              <a:t>voi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em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58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me</a:t>
            </a:r>
            <a:r>
              <a:rPr sz="2000" spc="-65" dirty="0">
                <a:latin typeface="Consolas"/>
                <a:cs typeface="Consolas"/>
              </a:rPr>
              <a:t>s</a:t>
            </a:r>
            <a:r>
              <a:rPr sz="2000" spc="10" dirty="0">
                <a:latin typeface="Consolas"/>
                <a:cs typeface="Consolas"/>
              </a:rPr>
              <a:t>sa</a:t>
            </a:r>
            <a:r>
              <a:rPr sz="2000" spc="-65" dirty="0">
                <a:latin typeface="Consolas"/>
                <a:cs typeface="Consolas"/>
              </a:rPr>
              <a:t>g</a:t>
            </a:r>
            <a:r>
              <a:rPr sz="2000" spc="10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s </a:t>
            </a:r>
            <a:r>
              <a:rPr sz="2000" spc="9" dirty="0">
                <a:latin typeface="Consolas"/>
                <a:cs typeface="Consolas"/>
              </a:rPr>
              <a:t>chu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ne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67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9" dirty="0">
                <a:latin typeface="Consolas"/>
                <a:cs typeface="Consolas"/>
              </a:rPr>
              <a:t>os</a:t>
            </a:r>
            <a:r>
              <a:rPr sz="2000" spc="0" dirty="0">
                <a:latin typeface="Consolas"/>
                <a:cs typeface="Consolas"/>
              </a:rPr>
              <a:t>t</a:t>
            </a:r>
            <a:endParaRPr sz="2000">
              <a:latin typeface="Consolas"/>
              <a:cs typeface="Consolas"/>
            </a:endParaRPr>
          </a:p>
          <a:p>
            <a:pPr marL="12700" marR="133381">
              <a:lnSpc>
                <a:spcPct val="100111"/>
              </a:lnSpc>
            </a:pPr>
            <a:r>
              <a:rPr sz="2000" b="1" spc="4" dirty="0">
                <a:latin typeface="Consolas"/>
                <a:cs typeface="Consolas"/>
              </a:rPr>
              <a:t>tot</a:t>
            </a:r>
            <a:r>
              <a:rPr sz="2000" b="1" spc="-64" dirty="0">
                <a:latin typeface="Consolas"/>
                <a:cs typeface="Consolas"/>
              </a:rPr>
              <a:t>a</a:t>
            </a:r>
            <a:r>
              <a:rPr sz="2000" b="1" spc="0" dirty="0">
                <a:latin typeface="Consolas"/>
                <a:cs typeface="Consolas"/>
              </a:rPr>
              <a:t>l</a:t>
            </a:r>
            <a:r>
              <a:rPr sz="2000" b="1" spc="84" dirty="0">
                <a:latin typeface="Consolas"/>
                <a:cs typeface="Consolas"/>
              </a:rPr>
              <a:t> </a:t>
            </a:r>
            <a:r>
              <a:rPr sz="2000" b="1" spc="-64" dirty="0">
                <a:latin typeface="Consolas"/>
                <a:cs typeface="Consolas"/>
              </a:rPr>
              <a:t>e</a:t>
            </a:r>
            <a:r>
              <a:rPr sz="2000" b="1" spc="4" dirty="0">
                <a:latin typeface="Consolas"/>
                <a:cs typeface="Consolas"/>
              </a:rPr>
              <a:t>v</a:t>
            </a:r>
            <a:r>
              <a:rPr sz="2000" b="1" spc="0" dirty="0">
                <a:latin typeface="Consolas"/>
                <a:cs typeface="Consolas"/>
              </a:rPr>
              <a:t>e</a:t>
            </a:r>
            <a:r>
              <a:rPr sz="2000" b="1" spc="-6" dirty="0">
                <a:latin typeface="Consolas"/>
                <a:cs typeface="Consolas"/>
              </a:rPr>
              <a:t> </a:t>
            </a:r>
            <a:r>
              <a:rPr sz="2000" b="1" spc="4" dirty="0">
                <a:latin typeface="Consolas"/>
                <a:cs typeface="Consolas"/>
              </a:rPr>
              <a:t>ch</a:t>
            </a:r>
            <a:r>
              <a:rPr sz="2000" b="1" spc="-65" dirty="0">
                <a:latin typeface="Consolas"/>
                <a:cs typeface="Consolas"/>
              </a:rPr>
              <a:t>a</a:t>
            </a:r>
            <a:r>
              <a:rPr sz="2000" b="1" spc="4" dirty="0">
                <a:latin typeface="Consolas"/>
                <a:cs typeface="Consolas"/>
              </a:rPr>
              <a:t>rg</a:t>
            </a:r>
            <a:r>
              <a:rPr sz="2000" b="1" spc="-25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; </a:t>
            </a:r>
            <a:r>
              <a:rPr sz="2000" spc="9" dirty="0">
                <a:latin typeface="Consolas"/>
                <a:cs typeface="Consolas"/>
              </a:rPr>
              <a:t>cus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om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5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wh</a:t>
            </a:r>
            <a:r>
              <a:rPr sz="2000" spc="0" dirty="0">
                <a:latin typeface="Consolas"/>
                <a:cs typeface="Consolas"/>
              </a:rPr>
              <a:t>o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h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67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9" dirty="0">
                <a:latin typeface="Consolas"/>
                <a:cs typeface="Consolas"/>
              </a:rPr>
              <a:t>or</a:t>
            </a:r>
            <a:r>
              <a:rPr sz="2000" spc="0" dirty="0">
                <a:latin typeface="Consolas"/>
                <a:cs typeface="Consolas"/>
              </a:rPr>
              <a:t>e </a:t>
            </a:r>
            <a:r>
              <a:rPr sz="2000" spc="9" dirty="0">
                <a:latin typeface="Consolas"/>
                <a:cs typeface="Consolas"/>
              </a:rPr>
              <a:t>cha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ge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d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ri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g</a:t>
            </a:r>
            <a:r>
              <a:rPr sz="2000" spc="100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ve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in</a:t>
            </a:r>
            <a:r>
              <a:rPr sz="2000" spc="0" dirty="0">
                <a:latin typeface="Consolas"/>
                <a:cs typeface="Consolas"/>
              </a:rPr>
              <a:t>g </a:t>
            </a:r>
            <a:r>
              <a:rPr sz="2000" spc="4" dirty="0">
                <a:latin typeface="Consolas"/>
                <a:cs typeface="Consolas"/>
              </a:rPr>
              <a:t>tim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c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4" dirty="0">
                <a:latin typeface="Consolas"/>
                <a:cs typeface="Consolas"/>
              </a:rPr>
              <a:t>ur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th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m</a:t>
            </a:r>
            <a:r>
              <a:rPr sz="2000" spc="-65" dirty="0">
                <a:latin typeface="Consolas"/>
                <a:cs typeface="Consolas"/>
              </a:rPr>
              <a:t>o</a:t>
            </a:r>
            <a:r>
              <a:rPr sz="2000" spc="4" dirty="0">
                <a:latin typeface="Consolas"/>
                <a:cs typeface="Consolas"/>
              </a:rPr>
              <a:t>st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1458" y="3522229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71458" y="5048003"/>
            <a:ext cx="154304" cy="283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2295525"/>
          </a:xfrm>
          <a:custGeom>
            <a:avLst/>
            <a:gdLst/>
            <a:ahLst/>
            <a:cxnLst/>
            <a:rect l="l" t="t" r="r" b="b"/>
            <a:pathLst>
              <a:path w="12192000" h="2295525">
                <a:moveTo>
                  <a:pt x="1018774" y="2260454"/>
                </a:moveTo>
                <a:lnTo>
                  <a:pt x="1022857" y="2255530"/>
                </a:lnTo>
                <a:lnTo>
                  <a:pt x="1033476" y="2253411"/>
                </a:lnTo>
                <a:lnTo>
                  <a:pt x="1055001" y="2255901"/>
                </a:lnTo>
                <a:lnTo>
                  <a:pt x="1058301" y="2254679"/>
                </a:lnTo>
                <a:lnTo>
                  <a:pt x="1069564" y="2251113"/>
                </a:lnTo>
                <a:lnTo>
                  <a:pt x="1081448" y="2248230"/>
                </a:lnTo>
                <a:lnTo>
                  <a:pt x="1093891" y="2246039"/>
                </a:lnTo>
                <a:lnTo>
                  <a:pt x="1106828" y="2244549"/>
                </a:lnTo>
                <a:lnTo>
                  <a:pt x="1120196" y="2243769"/>
                </a:lnTo>
                <a:lnTo>
                  <a:pt x="1133932" y="2243709"/>
                </a:lnTo>
                <a:lnTo>
                  <a:pt x="1134071" y="2243930"/>
                </a:lnTo>
                <a:lnTo>
                  <a:pt x="1143510" y="2245249"/>
                </a:lnTo>
                <a:lnTo>
                  <a:pt x="1153718" y="2240788"/>
                </a:lnTo>
                <a:lnTo>
                  <a:pt x="1154252" y="2245105"/>
                </a:lnTo>
                <a:lnTo>
                  <a:pt x="1166533" y="2248154"/>
                </a:lnTo>
                <a:lnTo>
                  <a:pt x="1170406" y="2244979"/>
                </a:lnTo>
                <a:lnTo>
                  <a:pt x="1177004" y="2244480"/>
                </a:lnTo>
                <a:lnTo>
                  <a:pt x="1191279" y="2243932"/>
                </a:lnTo>
                <a:lnTo>
                  <a:pt x="1202693" y="2244250"/>
                </a:lnTo>
                <a:lnTo>
                  <a:pt x="1211627" y="2245273"/>
                </a:lnTo>
                <a:lnTo>
                  <a:pt x="1218459" y="2246841"/>
                </a:lnTo>
                <a:lnTo>
                  <a:pt x="1223571" y="2248791"/>
                </a:lnTo>
                <a:lnTo>
                  <a:pt x="1227342" y="2250963"/>
                </a:lnTo>
                <a:lnTo>
                  <a:pt x="1230152" y="2253195"/>
                </a:lnTo>
                <a:lnTo>
                  <a:pt x="1232382" y="2255327"/>
                </a:lnTo>
                <a:lnTo>
                  <a:pt x="1236620" y="2258641"/>
                </a:lnTo>
                <a:lnTo>
                  <a:pt x="1239388" y="2259501"/>
                </a:lnTo>
                <a:lnTo>
                  <a:pt x="1243097" y="2259615"/>
                </a:lnTo>
                <a:lnTo>
                  <a:pt x="1248125" y="2258822"/>
                </a:lnTo>
                <a:lnTo>
                  <a:pt x="1254854" y="2256960"/>
                </a:lnTo>
                <a:lnTo>
                  <a:pt x="1263662" y="2253869"/>
                </a:lnTo>
                <a:lnTo>
                  <a:pt x="1272540" y="2253361"/>
                </a:lnTo>
                <a:lnTo>
                  <a:pt x="1279525" y="2256154"/>
                </a:lnTo>
                <a:lnTo>
                  <a:pt x="1285621" y="2260219"/>
                </a:lnTo>
                <a:lnTo>
                  <a:pt x="1375664" y="2261108"/>
                </a:lnTo>
                <a:lnTo>
                  <a:pt x="1377805" y="2259810"/>
                </a:lnTo>
                <a:lnTo>
                  <a:pt x="1382397" y="2255786"/>
                </a:lnTo>
                <a:lnTo>
                  <a:pt x="1386826" y="2253384"/>
                </a:lnTo>
                <a:lnTo>
                  <a:pt x="1395258" y="2254043"/>
                </a:lnTo>
                <a:lnTo>
                  <a:pt x="1411859" y="2259203"/>
                </a:lnTo>
                <a:lnTo>
                  <a:pt x="1421882" y="2255243"/>
                </a:lnTo>
                <a:lnTo>
                  <a:pt x="1433712" y="2251224"/>
                </a:lnTo>
                <a:lnTo>
                  <a:pt x="1445987" y="2247618"/>
                </a:lnTo>
                <a:lnTo>
                  <a:pt x="1458619" y="2244345"/>
                </a:lnTo>
                <a:lnTo>
                  <a:pt x="1471525" y="2241326"/>
                </a:lnTo>
                <a:lnTo>
                  <a:pt x="1484619" y="2238481"/>
                </a:lnTo>
                <a:lnTo>
                  <a:pt x="1497816" y="2235732"/>
                </a:lnTo>
                <a:lnTo>
                  <a:pt x="1511031" y="2233000"/>
                </a:lnTo>
                <a:lnTo>
                  <a:pt x="1524179" y="2230204"/>
                </a:lnTo>
                <a:lnTo>
                  <a:pt x="1537173" y="2227267"/>
                </a:lnTo>
                <a:lnTo>
                  <a:pt x="1549930" y="2224109"/>
                </a:lnTo>
                <a:lnTo>
                  <a:pt x="1562364" y="2220650"/>
                </a:lnTo>
                <a:lnTo>
                  <a:pt x="1574390" y="2216812"/>
                </a:lnTo>
                <a:lnTo>
                  <a:pt x="1585923" y="2212516"/>
                </a:lnTo>
                <a:lnTo>
                  <a:pt x="1596877" y="2207682"/>
                </a:lnTo>
                <a:lnTo>
                  <a:pt x="1607168" y="2202231"/>
                </a:lnTo>
                <a:lnTo>
                  <a:pt x="1616710" y="2196084"/>
                </a:lnTo>
                <a:lnTo>
                  <a:pt x="1622137" y="2194875"/>
                </a:lnTo>
                <a:lnTo>
                  <a:pt x="1636564" y="2190992"/>
                </a:lnTo>
                <a:lnTo>
                  <a:pt x="1649837" y="2186526"/>
                </a:lnTo>
                <a:lnTo>
                  <a:pt x="1662161" y="2181624"/>
                </a:lnTo>
                <a:lnTo>
                  <a:pt x="1673737" y="2176433"/>
                </a:lnTo>
                <a:lnTo>
                  <a:pt x="1684769" y="2171100"/>
                </a:lnTo>
                <a:lnTo>
                  <a:pt x="1695461" y="2165771"/>
                </a:lnTo>
                <a:lnTo>
                  <a:pt x="1706015" y="2160595"/>
                </a:lnTo>
                <a:lnTo>
                  <a:pt x="1716634" y="2155716"/>
                </a:lnTo>
                <a:lnTo>
                  <a:pt x="1727523" y="2151283"/>
                </a:lnTo>
                <a:lnTo>
                  <a:pt x="1738883" y="2147442"/>
                </a:lnTo>
                <a:lnTo>
                  <a:pt x="1749377" y="2144480"/>
                </a:lnTo>
                <a:lnTo>
                  <a:pt x="1765644" y="2139870"/>
                </a:lnTo>
                <a:lnTo>
                  <a:pt x="1779950" y="2135868"/>
                </a:lnTo>
                <a:lnTo>
                  <a:pt x="1792686" y="2132457"/>
                </a:lnTo>
                <a:lnTo>
                  <a:pt x="1804245" y="2129616"/>
                </a:lnTo>
                <a:lnTo>
                  <a:pt x="1815021" y="2127328"/>
                </a:lnTo>
                <a:lnTo>
                  <a:pt x="1825406" y="2125572"/>
                </a:lnTo>
                <a:lnTo>
                  <a:pt x="1835791" y="2124331"/>
                </a:lnTo>
                <a:lnTo>
                  <a:pt x="1846571" y="2123584"/>
                </a:lnTo>
                <a:lnTo>
                  <a:pt x="1858137" y="2123313"/>
                </a:lnTo>
                <a:lnTo>
                  <a:pt x="1862539" y="2122402"/>
                </a:lnTo>
                <a:lnTo>
                  <a:pt x="1876100" y="2118820"/>
                </a:lnTo>
                <a:lnTo>
                  <a:pt x="1886719" y="2114902"/>
                </a:lnTo>
                <a:lnTo>
                  <a:pt x="1895157" y="2110856"/>
                </a:lnTo>
                <a:lnTo>
                  <a:pt x="1902177" y="2106887"/>
                </a:lnTo>
                <a:lnTo>
                  <a:pt x="1908542" y="2103203"/>
                </a:lnTo>
                <a:lnTo>
                  <a:pt x="1915012" y="2100009"/>
                </a:lnTo>
                <a:lnTo>
                  <a:pt x="1922351" y="2097511"/>
                </a:lnTo>
                <a:lnTo>
                  <a:pt x="1931320" y="2095916"/>
                </a:lnTo>
                <a:lnTo>
                  <a:pt x="1942681" y="2095431"/>
                </a:lnTo>
                <a:lnTo>
                  <a:pt x="1957197" y="2096262"/>
                </a:lnTo>
                <a:lnTo>
                  <a:pt x="1958838" y="2095090"/>
                </a:lnTo>
                <a:lnTo>
                  <a:pt x="1969064" y="2091648"/>
                </a:lnTo>
                <a:lnTo>
                  <a:pt x="1984872" y="2087592"/>
                </a:lnTo>
                <a:lnTo>
                  <a:pt x="2002044" y="2083483"/>
                </a:lnTo>
                <a:lnTo>
                  <a:pt x="2016365" y="2079879"/>
                </a:lnTo>
                <a:lnTo>
                  <a:pt x="2023618" y="2077339"/>
                </a:lnTo>
                <a:lnTo>
                  <a:pt x="2037333" y="2069084"/>
                </a:lnTo>
                <a:lnTo>
                  <a:pt x="2039620" y="2069338"/>
                </a:lnTo>
                <a:lnTo>
                  <a:pt x="2071877" y="2054987"/>
                </a:lnTo>
                <a:lnTo>
                  <a:pt x="2094102" y="2043429"/>
                </a:lnTo>
                <a:lnTo>
                  <a:pt x="2099183" y="2043429"/>
                </a:lnTo>
                <a:lnTo>
                  <a:pt x="2135251" y="2029967"/>
                </a:lnTo>
                <a:lnTo>
                  <a:pt x="2138172" y="2031491"/>
                </a:lnTo>
                <a:lnTo>
                  <a:pt x="2141855" y="2032000"/>
                </a:lnTo>
                <a:lnTo>
                  <a:pt x="2147189" y="2030476"/>
                </a:lnTo>
                <a:lnTo>
                  <a:pt x="2147161" y="2035266"/>
                </a:lnTo>
                <a:lnTo>
                  <a:pt x="2150071" y="2039110"/>
                </a:lnTo>
                <a:lnTo>
                  <a:pt x="2157335" y="2035165"/>
                </a:lnTo>
                <a:lnTo>
                  <a:pt x="2169033" y="2028952"/>
                </a:lnTo>
                <a:lnTo>
                  <a:pt x="2170477" y="2034744"/>
                </a:lnTo>
                <a:lnTo>
                  <a:pt x="2176317" y="2039536"/>
                </a:lnTo>
                <a:lnTo>
                  <a:pt x="2185292" y="2040164"/>
                </a:lnTo>
                <a:lnTo>
                  <a:pt x="2196040" y="2038474"/>
                </a:lnTo>
                <a:lnTo>
                  <a:pt x="2207197" y="2036313"/>
                </a:lnTo>
                <a:lnTo>
                  <a:pt x="2217402" y="2035529"/>
                </a:lnTo>
                <a:lnTo>
                  <a:pt x="2225294" y="2037969"/>
                </a:lnTo>
                <a:lnTo>
                  <a:pt x="2269617" y="2020824"/>
                </a:lnTo>
                <a:lnTo>
                  <a:pt x="2271776" y="2020951"/>
                </a:lnTo>
                <a:lnTo>
                  <a:pt x="2274316" y="2020315"/>
                </a:lnTo>
                <a:lnTo>
                  <a:pt x="2278126" y="2018919"/>
                </a:lnTo>
                <a:lnTo>
                  <a:pt x="2283587" y="2016378"/>
                </a:lnTo>
                <a:lnTo>
                  <a:pt x="2298319" y="2011807"/>
                </a:lnTo>
                <a:lnTo>
                  <a:pt x="2304288" y="2011679"/>
                </a:lnTo>
                <a:lnTo>
                  <a:pt x="2309452" y="2013518"/>
                </a:lnTo>
                <a:lnTo>
                  <a:pt x="2316419" y="2018935"/>
                </a:lnTo>
                <a:lnTo>
                  <a:pt x="2322076" y="2025627"/>
                </a:lnTo>
                <a:lnTo>
                  <a:pt x="2327647" y="2031745"/>
                </a:lnTo>
                <a:lnTo>
                  <a:pt x="2334359" y="2035444"/>
                </a:lnTo>
                <a:lnTo>
                  <a:pt x="2343436" y="2034874"/>
                </a:lnTo>
                <a:lnTo>
                  <a:pt x="2356104" y="2028189"/>
                </a:lnTo>
                <a:lnTo>
                  <a:pt x="2363543" y="2027829"/>
                </a:lnTo>
                <a:lnTo>
                  <a:pt x="2376425" y="2028110"/>
                </a:lnTo>
                <a:lnTo>
                  <a:pt x="2388370" y="2029211"/>
                </a:lnTo>
                <a:lnTo>
                  <a:pt x="2399705" y="2030638"/>
                </a:lnTo>
                <a:lnTo>
                  <a:pt x="2410759" y="2031897"/>
                </a:lnTo>
                <a:lnTo>
                  <a:pt x="2421859" y="2032496"/>
                </a:lnTo>
                <a:lnTo>
                  <a:pt x="2433334" y="2031941"/>
                </a:lnTo>
                <a:lnTo>
                  <a:pt x="2445511" y="2029739"/>
                </a:lnTo>
                <a:lnTo>
                  <a:pt x="2458720" y="2025396"/>
                </a:lnTo>
                <a:lnTo>
                  <a:pt x="2460797" y="2025249"/>
                </a:lnTo>
                <a:lnTo>
                  <a:pt x="2474371" y="2024624"/>
                </a:lnTo>
                <a:lnTo>
                  <a:pt x="2487464" y="2024439"/>
                </a:lnTo>
                <a:lnTo>
                  <a:pt x="2512566" y="2024452"/>
                </a:lnTo>
                <a:lnTo>
                  <a:pt x="2524754" y="2024180"/>
                </a:lnTo>
                <a:lnTo>
                  <a:pt x="2536822" y="2023408"/>
                </a:lnTo>
                <a:lnTo>
                  <a:pt x="2548859" y="2021902"/>
                </a:lnTo>
                <a:lnTo>
                  <a:pt x="2560955" y="2019427"/>
                </a:lnTo>
                <a:lnTo>
                  <a:pt x="2561900" y="2019384"/>
                </a:lnTo>
                <a:lnTo>
                  <a:pt x="2575105" y="2018803"/>
                </a:lnTo>
                <a:lnTo>
                  <a:pt x="2588989" y="2018215"/>
                </a:lnTo>
                <a:lnTo>
                  <a:pt x="2603139" y="2017646"/>
                </a:lnTo>
                <a:lnTo>
                  <a:pt x="2617142" y="2017122"/>
                </a:lnTo>
                <a:lnTo>
                  <a:pt x="2630587" y="2016669"/>
                </a:lnTo>
                <a:lnTo>
                  <a:pt x="2643061" y="2016313"/>
                </a:lnTo>
                <a:lnTo>
                  <a:pt x="2654150" y="2016081"/>
                </a:lnTo>
                <a:lnTo>
                  <a:pt x="2663444" y="2015998"/>
                </a:lnTo>
                <a:lnTo>
                  <a:pt x="2696210" y="2022602"/>
                </a:lnTo>
                <a:lnTo>
                  <a:pt x="2701671" y="2023490"/>
                </a:lnTo>
                <a:lnTo>
                  <a:pt x="2723007" y="2019680"/>
                </a:lnTo>
                <a:lnTo>
                  <a:pt x="2727071" y="2018919"/>
                </a:lnTo>
                <a:lnTo>
                  <a:pt x="2729738" y="2018664"/>
                </a:lnTo>
                <a:lnTo>
                  <a:pt x="2731643" y="2019173"/>
                </a:lnTo>
                <a:lnTo>
                  <a:pt x="2739644" y="2018157"/>
                </a:lnTo>
                <a:lnTo>
                  <a:pt x="2741970" y="2017714"/>
                </a:lnTo>
                <a:lnTo>
                  <a:pt x="2754578" y="2015172"/>
                </a:lnTo>
                <a:lnTo>
                  <a:pt x="2767000" y="2012433"/>
                </a:lnTo>
                <a:lnTo>
                  <a:pt x="2779141" y="2009521"/>
                </a:lnTo>
                <a:lnTo>
                  <a:pt x="2784599" y="2013175"/>
                </a:lnTo>
                <a:lnTo>
                  <a:pt x="2793456" y="2014300"/>
                </a:lnTo>
                <a:lnTo>
                  <a:pt x="2803865" y="2014122"/>
                </a:lnTo>
                <a:lnTo>
                  <a:pt x="2814089" y="2014045"/>
                </a:lnTo>
                <a:lnTo>
                  <a:pt x="2822387" y="2015471"/>
                </a:lnTo>
                <a:lnTo>
                  <a:pt x="2827023" y="2019803"/>
                </a:lnTo>
                <a:lnTo>
                  <a:pt x="2826258" y="2028444"/>
                </a:lnTo>
                <a:lnTo>
                  <a:pt x="2837087" y="2025139"/>
                </a:lnTo>
                <a:lnTo>
                  <a:pt x="2845756" y="2021817"/>
                </a:lnTo>
                <a:lnTo>
                  <a:pt x="2849477" y="2022440"/>
                </a:lnTo>
                <a:lnTo>
                  <a:pt x="2846705" y="2030729"/>
                </a:lnTo>
                <a:lnTo>
                  <a:pt x="2852293" y="2030095"/>
                </a:lnTo>
                <a:lnTo>
                  <a:pt x="2855341" y="2031238"/>
                </a:lnTo>
                <a:lnTo>
                  <a:pt x="2858008" y="2034286"/>
                </a:lnTo>
                <a:lnTo>
                  <a:pt x="2925699" y="2018791"/>
                </a:lnTo>
                <a:lnTo>
                  <a:pt x="2961132" y="2009775"/>
                </a:lnTo>
                <a:lnTo>
                  <a:pt x="2963164" y="2010537"/>
                </a:lnTo>
                <a:lnTo>
                  <a:pt x="2979166" y="2004314"/>
                </a:lnTo>
                <a:lnTo>
                  <a:pt x="2984373" y="2001774"/>
                </a:lnTo>
                <a:lnTo>
                  <a:pt x="2989199" y="1998472"/>
                </a:lnTo>
                <a:lnTo>
                  <a:pt x="2993263" y="1994535"/>
                </a:lnTo>
                <a:lnTo>
                  <a:pt x="2998113" y="1995994"/>
                </a:lnTo>
                <a:lnTo>
                  <a:pt x="3011732" y="1999239"/>
                </a:lnTo>
                <a:lnTo>
                  <a:pt x="3023503" y="2000756"/>
                </a:lnTo>
                <a:lnTo>
                  <a:pt x="3034056" y="2000889"/>
                </a:lnTo>
                <a:lnTo>
                  <a:pt x="3044017" y="1999986"/>
                </a:lnTo>
                <a:lnTo>
                  <a:pt x="3054014" y="1998390"/>
                </a:lnTo>
                <a:lnTo>
                  <a:pt x="3064677" y="1996447"/>
                </a:lnTo>
                <a:lnTo>
                  <a:pt x="3076631" y="1994504"/>
                </a:lnTo>
                <a:lnTo>
                  <a:pt x="3090505" y="1992904"/>
                </a:lnTo>
                <a:lnTo>
                  <a:pt x="3106928" y="1991995"/>
                </a:lnTo>
                <a:lnTo>
                  <a:pt x="3114830" y="1987263"/>
                </a:lnTo>
                <a:lnTo>
                  <a:pt x="3125477" y="1981835"/>
                </a:lnTo>
                <a:lnTo>
                  <a:pt x="3136802" y="1976991"/>
                </a:lnTo>
                <a:lnTo>
                  <a:pt x="3148700" y="1972726"/>
                </a:lnTo>
                <a:lnTo>
                  <a:pt x="3161066" y="1969033"/>
                </a:lnTo>
                <a:lnTo>
                  <a:pt x="3173796" y="1965907"/>
                </a:lnTo>
                <a:lnTo>
                  <a:pt x="3186785" y="1963340"/>
                </a:lnTo>
                <a:lnTo>
                  <a:pt x="3199927" y="1961328"/>
                </a:lnTo>
                <a:lnTo>
                  <a:pt x="3213119" y="1959863"/>
                </a:lnTo>
                <a:lnTo>
                  <a:pt x="3226255" y="1958939"/>
                </a:lnTo>
                <a:lnTo>
                  <a:pt x="3239230" y="1958551"/>
                </a:lnTo>
                <a:lnTo>
                  <a:pt x="3251940" y="1958692"/>
                </a:lnTo>
                <a:lnTo>
                  <a:pt x="3264280" y="1959355"/>
                </a:lnTo>
                <a:lnTo>
                  <a:pt x="3270299" y="1956540"/>
                </a:lnTo>
                <a:lnTo>
                  <a:pt x="3280411" y="1953429"/>
                </a:lnTo>
                <a:lnTo>
                  <a:pt x="3291192" y="1951658"/>
                </a:lnTo>
                <a:lnTo>
                  <a:pt x="3302548" y="1950896"/>
                </a:lnTo>
                <a:lnTo>
                  <a:pt x="3314385" y="1950811"/>
                </a:lnTo>
                <a:lnTo>
                  <a:pt x="3326610" y="1951074"/>
                </a:lnTo>
                <a:lnTo>
                  <a:pt x="3339129" y="1951354"/>
                </a:lnTo>
                <a:lnTo>
                  <a:pt x="3351847" y="1951319"/>
                </a:lnTo>
                <a:lnTo>
                  <a:pt x="3364672" y="1950639"/>
                </a:lnTo>
                <a:lnTo>
                  <a:pt x="3377509" y="1948983"/>
                </a:lnTo>
                <a:lnTo>
                  <a:pt x="3390265" y="1946021"/>
                </a:lnTo>
                <a:lnTo>
                  <a:pt x="3400625" y="1945063"/>
                </a:lnTo>
                <a:lnTo>
                  <a:pt x="3413889" y="1944012"/>
                </a:lnTo>
                <a:lnTo>
                  <a:pt x="3426902" y="1943154"/>
                </a:lnTo>
                <a:lnTo>
                  <a:pt x="3439703" y="1942456"/>
                </a:lnTo>
                <a:lnTo>
                  <a:pt x="3452334" y="1941886"/>
                </a:lnTo>
                <a:lnTo>
                  <a:pt x="3464834" y="1941409"/>
                </a:lnTo>
                <a:lnTo>
                  <a:pt x="3477244" y="1940992"/>
                </a:lnTo>
                <a:lnTo>
                  <a:pt x="3489604" y="1940603"/>
                </a:lnTo>
                <a:lnTo>
                  <a:pt x="3501954" y="1940207"/>
                </a:lnTo>
                <a:lnTo>
                  <a:pt x="3514335" y="1939771"/>
                </a:lnTo>
                <a:lnTo>
                  <a:pt x="3526786" y="1939262"/>
                </a:lnTo>
                <a:lnTo>
                  <a:pt x="3539349" y="1938647"/>
                </a:lnTo>
                <a:lnTo>
                  <a:pt x="3552063" y="1937892"/>
                </a:lnTo>
                <a:lnTo>
                  <a:pt x="3552627" y="1938293"/>
                </a:lnTo>
                <a:lnTo>
                  <a:pt x="3562471" y="1943307"/>
                </a:lnTo>
                <a:lnTo>
                  <a:pt x="3572964" y="1945490"/>
                </a:lnTo>
                <a:lnTo>
                  <a:pt x="3583982" y="1945398"/>
                </a:lnTo>
                <a:lnTo>
                  <a:pt x="3595399" y="1943583"/>
                </a:lnTo>
                <a:lnTo>
                  <a:pt x="3607087" y="1940602"/>
                </a:lnTo>
                <a:lnTo>
                  <a:pt x="3618923" y="1937008"/>
                </a:lnTo>
                <a:lnTo>
                  <a:pt x="3630780" y="1933357"/>
                </a:lnTo>
                <a:lnTo>
                  <a:pt x="3642532" y="1930203"/>
                </a:lnTo>
                <a:lnTo>
                  <a:pt x="3654054" y="1928101"/>
                </a:lnTo>
                <a:lnTo>
                  <a:pt x="3665220" y="1927605"/>
                </a:lnTo>
                <a:lnTo>
                  <a:pt x="3664957" y="1926550"/>
                </a:lnTo>
                <a:lnTo>
                  <a:pt x="3665545" y="1920967"/>
                </a:lnTo>
                <a:lnTo>
                  <a:pt x="3669957" y="1918952"/>
                </a:lnTo>
                <a:lnTo>
                  <a:pt x="3677088" y="1919224"/>
                </a:lnTo>
                <a:lnTo>
                  <a:pt x="3685834" y="1920503"/>
                </a:lnTo>
                <a:lnTo>
                  <a:pt x="3695091" y="1921508"/>
                </a:lnTo>
                <a:lnTo>
                  <a:pt x="3703753" y="1920960"/>
                </a:lnTo>
                <a:lnTo>
                  <a:pt x="3710717" y="1917577"/>
                </a:lnTo>
                <a:lnTo>
                  <a:pt x="3714877" y="1910079"/>
                </a:lnTo>
                <a:lnTo>
                  <a:pt x="3721354" y="1911223"/>
                </a:lnTo>
                <a:lnTo>
                  <a:pt x="3727450" y="1913254"/>
                </a:lnTo>
                <a:lnTo>
                  <a:pt x="3733419" y="1915414"/>
                </a:lnTo>
                <a:lnTo>
                  <a:pt x="3736594" y="1916557"/>
                </a:lnTo>
                <a:lnTo>
                  <a:pt x="3750055" y="1916429"/>
                </a:lnTo>
                <a:lnTo>
                  <a:pt x="3752850" y="1922272"/>
                </a:lnTo>
                <a:lnTo>
                  <a:pt x="3756583" y="1922948"/>
                </a:lnTo>
                <a:lnTo>
                  <a:pt x="3765230" y="1924361"/>
                </a:lnTo>
                <a:lnTo>
                  <a:pt x="3778033" y="1925171"/>
                </a:lnTo>
                <a:lnTo>
                  <a:pt x="3797300" y="1924430"/>
                </a:lnTo>
                <a:lnTo>
                  <a:pt x="3803003" y="1921924"/>
                </a:lnTo>
                <a:lnTo>
                  <a:pt x="3812944" y="1919282"/>
                </a:lnTo>
                <a:lnTo>
                  <a:pt x="3823507" y="1918092"/>
                </a:lnTo>
                <a:lnTo>
                  <a:pt x="3834580" y="1917924"/>
                </a:lnTo>
                <a:lnTo>
                  <a:pt x="3846048" y="1918348"/>
                </a:lnTo>
                <a:lnTo>
                  <a:pt x="3857799" y="1918932"/>
                </a:lnTo>
                <a:lnTo>
                  <a:pt x="3869718" y="1919247"/>
                </a:lnTo>
                <a:lnTo>
                  <a:pt x="3881691" y="1918861"/>
                </a:lnTo>
                <a:lnTo>
                  <a:pt x="3893607" y="1917343"/>
                </a:lnTo>
                <a:lnTo>
                  <a:pt x="3905349" y="1914263"/>
                </a:lnTo>
                <a:lnTo>
                  <a:pt x="3916807" y="1909190"/>
                </a:lnTo>
                <a:lnTo>
                  <a:pt x="3924400" y="1906760"/>
                </a:lnTo>
                <a:lnTo>
                  <a:pt x="3937608" y="1903958"/>
                </a:lnTo>
                <a:lnTo>
                  <a:pt x="3952714" y="1901867"/>
                </a:lnTo>
                <a:lnTo>
                  <a:pt x="3967556" y="1900875"/>
                </a:lnTo>
                <a:lnTo>
                  <a:pt x="3979972" y="1901366"/>
                </a:lnTo>
                <a:lnTo>
                  <a:pt x="3987800" y="1903729"/>
                </a:lnTo>
                <a:lnTo>
                  <a:pt x="3991507" y="1903688"/>
                </a:lnTo>
                <a:lnTo>
                  <a:pt x="4004387" y="1902895"/>
                </a:lnTo>
                <a:lnTo>
                  <a:pt x="4013962" y="1907539"/>
                </a:lnTo>
                <a:lnTo>
                  <a:pt x="4020227" y="1909913"/>
                </a:lnTo>
                <a:lnTo>
                  <a:pt x="4030718" y="1908499"/>
                </a:lnTo>
                <a:lnTo>
                  <a:pt x="4041518" y="1905668"/>
                </a:lnTo>
                <a:lnTo>
                  <a:pt x="4049378" y="1904683"/>
                </a:lnTo>
                <a:lnTo>
                  <a:pt x="4051046" y="1908810"/>
                </a:lnTo>
                <a:lnTo>
                  <a:pt x="4177157" y="1914144"/>
                </a:lnTo>
                <a:lnTo>
                  <a:pt x="4218051" y="1909952"/>
                </a:lnTo>
                <a:lnTo>
                  <a:pt x="4223893" y="1908937"/>
                </a:lnTo>
                <a:lnTo>
                  <a:pt x="4271645" y="1893315"/>
                </a:lnTo>
                <a:lnTo>
                  <a:pt x="4273042" y="1894713"/>
                </a:lnTo>
                <a:lnTo>
                  <a:pt x="4276852" y="1897252"/>
                </a:lnTo>
                <a:lnTo>
                  <a:pt x="4292727" y="1899792"/>
                </a:lnTo>
                <a:lnTo>
                  <a:pt x="4305173" y="1892553"/>
                </a:lnTo>
                <a:lnTo>
                  <a:pt x="4365371" y="1874647"/>
                </a:lnTo>
                <a:lnTo>
                  <a:pt x="4446524" y="1855470"/>
                </a:lnTo>
                <a:lnTo>
                  <a:pt x="4445508" y="1872107"/>
                </a:lnTo>
                <a:lnTo>
                  <a:pt x="4488180" y="1858645"/>
                </a:lnTo>
                <a:lnTo>
                  <a:pt x="4500626" y="1850389"/>
                </a:lnTo>
                <a:lnTo>
                  <a:pt x="4523486" y="1843532"/>
                </a:lnTo>
                <a:lnTo>
                  <a:pt x="4547108" y="1844548"/>
                </a:lnTo>
                <a:lnTo>
                  <a:pt x="4547052" y="1841727"/>
                </a:lnTo>
                <a:lnTo>
                  <a:pt x="4549274" y="1837496"/>
                </a:lnTo>
                <a:lnTo>
                  <a:pt x="4554309" y="1836953"/>
                </a:lnTo>
                <a:lnTo>
                  <a:pt x="4561358" y="1838762"/>
                </a:lnTo>
                <a:lnTo>
                  <a:pt x="4569626" y="1841586"/>
                </a:lnTo>
                <a:lnTo>
                  <a:pt x="4578314" y="1844088"/>
                </a:lnTo>
                <a:lnTo>
                  <a:pt x="4586624" y="1844931"/>
                </a:lnTo>
                <a:lnTo>
                  <a:pt x="4593760" y="1842778"/>
                </a:lnTo>
                <a:lnTo>
                  <a:pt x="4598924" y="1836292"/>
                </a:lnTo>
                <a:lnTo>
                  <a:pt x="4605147" y="1838578"/>
                </a:lnTo>
                <a:lnTo>
                  <a:pt x="4610735" y="1841627"/>
                </a:lnTo>
                <a:lnTo>
                  <a:pt x="4616323" y="1844928"/>
                </a:lnTo>
                <a:lnTo>
                  <a:pt x="4619244" y="1846579"/>
                </a:lnTo>
                <a:lnTo>
                  <a:pt x="4632452" y="1848865"/>
                </a:lnTo>
                <a:lnTo>
                  <a:pt x="4634230" y="1855089"/>
                </a:lnTo>
                <a:lnTo>
                  <a:pt x="4637636" y="1856414"/>
                </a:lnTo>
                <a:lnTo>
                  <a:pt x="4645943" y="1859403"/>
                </a:lnTo>
                <a:lnTo>
                  <a:pt x="4658477" y="1862512"/>
                </a:lnTo>
                <a:lnTo>
                  <a:pt x="4677664" y="1865249"/>
                </a:lnTo>
                <a:lnTo>
                  <a:pt x="4682384" y="1864073"/>
                </a:lnTo>
                <a:lnTo>
                  <a:pt x="4692697" y="1863064"/>
                </a:lnTo>
                <a:lnTo>
                  <a:pt x="4703399" y="1863689"/>
                </a:lnTo>
                <a:lnTo>
                  <a:pt x="4714449" y="1865484"/>
                </a:lnTo>
                <a:lnTo>
                  <a:pt x="4725802" y="1867988"/>
                </a:lnTo>
                <a:lnTo>
                  <a:pt x="4737417" y="1870737"/>
                </a:lnTo>
                <a:lnTo>
                  <a:pt x="4749251" y="1873269"/>
                </a:lnTo>
                <a:lnTo>
                  <a:pt x="4761263" y="1875122"/>
                </a:lnTo>
                <a:lnTo>
                  <a:pt x="4773408" y="1875833"/>
                </a:lnTo>
                <a:lnTo>
                  <a:pt x="4785646" y="1874940"/>
                </a:lnTo>
                <a:lnTo>
                  <a:pt x="4797933" y="1871979"/>
                </a:lnTo>
                <a:lnTo>
                  <a:pt x="4804746" y="1871087"/>
                </a:lnTo>
                <a:lnTo>
                  <a:pt x="4818184" y="1870662"/>
                </a:lnTo>
                <a:lnTo>
                  <a:pt x="4833597" y="1871301"/>
                </a:lnTo>
                <a:lnTo>
                  <a:pt x="4848685" y="1873003"/>
                </a:lnTo>
                <a:lnTo>
                  <a:pt x="4861144" y="1875769"/>
                </a:lnTo>
                <a:lnTo>
                  <a:pt x="4868672" y="1879600"/>
                </a:lnTo>
                <a:lnTo>
                  <a:pt x="4871603" y="1880092"/>
                </a:lnTo>
                <a:lnTo>
                  <a:pt x="4884866" y="1881616"/>
                </a:lnTo>
                <a:lnTo>
                  <a:pt x="4893818" y="1887982"/>
                </a:lnTo>
                <a:lnTo>
                  <a:pt x="4898711" y="1891262"/>
                </a:lnTo>
                <a:lnTo>
                  <a:pt x="4909278" y="1892062"/>
                </a:lnTo>
                <a:lnTo>
                  <a:pt x="4920713" y="1891239"/>
                </a:lnTo>
                <a:lnTo>
                  <a:pt x="4929004" y="1891607"/>
                </a:lnTo>
                <a:lnTo>
                  <a:pt x="4930140" y="1895983"/>
                </a:lnTo>
                <a:lnTo>
                  <a:pt x="4939691" y="1893757"/>
                </a:lnTo>
                <a:lnTo>
                  <a:pt x="4951379" y="1894703"/>
                </a:lnTo>
                <a:lnTo>
                  <a:pt x="4962188" y="1898748"/>
                </a:lnTo>
                <a:lnTo>
                  <a:pt x="4972460" y="1904396"/>
                </a:lnTo>
                <a:lnTo>
                  <a:pt x="4982533" y="1910153"/>
                </a:lnTo>
                <a:lnTo>
                  <a:pt x="4992751" y="1914525"/>
                </a:lnTo>
                <a:lnTo>
                  <a:pt x="5053457" y="1924177"/>
                </a:lnTo>
                <a:lnTo>
                  <a:pt x="5094351" y="1927478"/>
                </a:lnTo>
                <a:lnTo>
                  <a:pt x="5100320" y="1927478"/>
                </a:lnTo>
                <a:lnTo>
                  <a:pt x="5149977" y="1920748"/>
                </a:lnTo>
                <a:lnTo>
                  <a:pt x="5150993" y="1922526"/>
                </a:lnTo>
                <a:lnTo>
                  <a:pt x="5154295" y="1925574"/>
                </a:lnTo>
                <a:lnTo>
                  <a:pt x="5169535" y="1931035"/>
                </a:lnTo>
                <a:lnTo>
                  <a:pt x="5182997" y="1926209"/>
                </a:lnTo>
                <a:lnTo>
                  <a:pt x="5245227" y="1919477"/>
                </a:lnTo>
                <a:lnTo>
                  <a:pt x="5336159" y="1914905"/>
                </a:lnTo>
                <a:lnTo>
                  <a:pt x="5350002" y="1909952"/>
                </a:lnTo>
                <a:lnTo>
                  <a:pt x="5354284" y="1909394"/>
                </a:lnTo>
                <a:lnTo>
                  <a:pt x="5367584" y="1908470"/>
                </a:lnTo>
                <a:lnTo>
                  <a:pt x="5381078" y="1908301"/>
                </a:lnTo>
                <a:lnTo>
                  <a:pt x="5394422" y="1908366"/>
                </a:lnTo>
                <a:lnTo>
                  <a:pt x="5407272" y="1908144"/>
                </a:lnTo>
                <a:lnTo>
                  <a:pt x="5419282" y="1907115"/>
                </a:lnTo>
                <a:lnTo>
                  <a:pt x="5430110" y="1904759"/>
                </a:lnTo>
                <a:lnTo>
                  <a:pt x="5439410" y="1900554"/>
                </a:lnTo>
                <a:lnTo>
                  <a:pt x="5486019" y="1900682"/>
                </a:lnTo>
                <a:lnTo>
                  <a:pt x="5490972" y="1906015"/>
                </a:lnTo>
                <a:lnTo>
                  <a:pt x="5504815" y="1905380"/>
                </a:lnTo>
                <a:lnTo>
                  <a:pt x="5629783" y="1891538"/>
                </a:lnTo>
                <a:lnTo>
                  <a:pt x="5637828" y="1889387"/>
                </a:lnTo>
                <a:lnTo>
                  <a:pt x="5651773" y="1886397"/>
                </a:lnTo>
                <a:lnTo>
                  <a:pt x="5664516" y="1884503"/>
                </a:lnTo>
                <a:lnTo>
                  <a:pt x="5676269" y="1883427"/>
                </a:lnTo>
                <a:lnTo>
                  <a:pt x="5687248" y="1882891"/>
                </a:lnTo>
                <a:lnTo>
                  <a:pt x="5697667" y="1882619"/>
                </a:lnTo>
                <a:lnTo>
                  <a:pt x="5707740" y="1882331"/>
                </a:lnTo>
                <a:lnTo>
                  <a:pt x="5717681" y="1881751"/>
                </a:lnTo>
                <a:lnTo>
                  <a:pt x="5727705" y="1880600"/>
                </a:lnTo>
                <a:lnTo>
                  <a:pt x="5738025" y="1878602"/>
                </a:lnTo>
                <a:lnTo>
                  <a:pt x="5748857" y="1875477"/>
                </a:lnTo>
                <a:lnTo>
                  <a:pt x="5760414" y="1870950"/>
                </a:lnTo>
                <a:lnTo>
                  <a:pt x="5772912" y="1864740"/>
                </a:lnTo>
                <a:lnTo>
                  <a:pt x="5773058" y="1868171"/>
                </a:lnTo>
                <a:lnTo>
                  <a:pt x="5778790" y="1870992"/>
                </a:lnTo>
                <a:lnTo>
                  <a:pt x="5788925" y="1873054"/>
                </a:lnTo>
                <a:lnTo>
                  <a:pt x="5802126" y="1874401"/>
                </a:lnTo>
                <a:lnTo>
                  <a:pt x="5817058" y="1875079"/>
                </a:lnTo>
                <a:lnTo>
                  <a:pt x="5832387" y="1875130"/>
                </a:lnTo>
                <a:lnTo>
                  <a:pt x="5846777" y="1874601"/>
                </a:lnTo>
                <a:lnTo>
                  <a:pt x="5858893" y="1873536"/>
                </a:lnTo>
                <a:lnTo>
                  <a:pt x="5867400" y="1871979"/>
                </a:lnTo>
                <a:lnTo>
                  <a:pt x="5871255" y="1870409"/>
                </a:lnTo>
                <a:lnTo>
                  <a:pt x="5877636" y="1868126"/>
                </a:lnTo>
                <a:lnTo>
                  <a:pt x="5885782" y="1865443"/>
                </a:lnTo>
                <a:lnTo>
                  <a:pt x="5895497" y="1862415"/>
                </a:lnTo>
                <a:lnTo>
                  <a:pt x="5906584" y="1859094"/>
                </a:lnTo>
                <a:lnTo>
                  <a:pt x="5918848" y="1855535"/>
                </a:lnTo>
                <a:lnTo>
                  <a:pt x="5932092" y="1851790"/>
                </a:lnTo>
                <a:lnTo>
                  <a:pt x="5946119" y="1847914"/>
                </a:lnTo>
                <a:lnTo>
                  <a:pt x="5960735" y="1843960"/>
                </a:lnTo>
                <a:lnTo>
                  <a:pt x="5975742" y="1839981"/>
                </a:lnTo>
                <a:lnTo>
                  <a:pt x="5990944" y="1836030"/>
                </a:lnTo>
                <a:lnTo>
                  <a:pt x="6006145" y="1832163"/>
                </a:lnTo>
                <a:lnTo>
                  <a:pt x="6021149" y="1828431"/>
                </a:lnTo>
                <a:lnTo>
                  <a:pt x="6035760" y="1824889"/>
                </a:lnTo>
                <a:lnTo>
                  <a:pt x="6049782" y="1821590"/>
                </a:lnTo>
                <a:lnTo>
                  <a:pt x="6063017" y="1818587"/>
                </a:lnTo>
                <a:lnTo>
                  <a:pt x="6075271" y="1815935"/>
                </a:lnTo>
                <a:lnTo>
                  <a:pt x="6086348" y="1813687"/>
                </a:lnTo>
                <a:lnTo>
                  <a:pt x="6097078" y="1812758"/>
                </a:lnTo>
                <a:lnTo>
                  <a:pt x="6109908" y="1811094"/>
                </a:lnTo>
                <a:lnTo>
                  <a:pt x="6122435" y="1808998"/>
                </a:lnTo>
                <a:lnTo>
                  <a:pt x="6134717" y="1806630"/>
                </a:lnTo>
                <a:lnTo>
                  <a:pt x="6146816" y="1804148"/>
                </a:lnTo>
                <a:lnTo>
                  <a:pt x="6158791" y="1801710"/>
                </a:lnTo>
                <a:lnTo>
                  <a:pt x="6170703" y="1799475"/>
                </a:lnTo>
                <a:lnTo>
                  <a:pt x="6182612" y="1797601"/>
                </a:lnTo>
                <a:lnTo>
                  <a:pt x="6194577" y="1796248"/>
                </a:lnTo>
                <a:lnTo>
                  <a:pt x="6206660" y="1795574"/>
                </a:lnTo>
                <a:lnTo>
                  <a:pt x="6218919" y="1795737"/>
                </a:lnTo>
                <a:lnTo>
                  <a:pt x="6231415" y="1796895"/>
                </a:lnTo>
                <a:lnTo>
                  <a:pt x="6244209" y="1799209"/>
                </a:lnTo>
                <a:lnTo>
                  <a:pt x="6247130" y="1795145"/>
                </a:lnTo>
                <a:lnTo>
                  <a:pt x="6250940" y="1791970"/>
                </a:lnTo>
                <a:lnTo>
                  <a:pt x="6255385" y="1789176"/>
                </a:lnTo>
                <a:lnTo>
                  <a:pt x="6269736" y="1782699"/>
                </a:lnTo>
                <a:lnTo>
                  <a:pt x="6369812" y="1755521"/>
                </a:lnTo>
                <a:lnTo>
                  <a:pt x="6382639" y="1758314"/>
                </a:lnTo>
                <a:lnTo>
                  <a:pt x="6382190" y="1762714"/>
                </a:lnTo>
                <a:lnTo>
                  <a:pt x="6384594" y="1767320"/>
                </a:lnTo>
                <a:lnTo>
                  <a:pt x="6392196" y="1764357"/>
                </a:lnTo>
                <a:lnTo>
                  <a:pt x="6404610" y="1759585"/>
                </a:lnTo>
                <a:lnTo>
                  <a:pt x="6404999" y="1763724"/>
                </a:lnTo>
                <a:lnTo>
                  <a:pt x="6409720" y="1770418"/>
                </a:lnTo>
                <a:lnTo>
                  <a:pt x="6418461" y="1772785"/>
                </a:lnTo>
                <a:lnTo>
                  <a:pt x="6429540" y="1772661"/>
                </a:lnTo>
                <a:lnTo>
                  <a:pt x="6441274" y="1771883"/>
                </a:lnTo>
                <a:lnTo>
                  <a:pt x="6451982" y="1772288"/>
                </a:lnTo>
                <a:lnTo>
                  <a:pt x="6459982" y="1775714"/>
                </a:lnTo>
                <a:lnTo>
                  <a:pt x="6460807" y="1775468"/>
                </a:lnTo>
                <a:lnTo>
                  <a:pt x="6472731" y="1772056"/>
                </a:lnTo>
                <a:lnTo>
                  <a:pt x="6485055" y="1768810"/>
                </a:lnTo>
                <a:lnTo>
                  <a:pt x="6497701" y="1765808"/>
                </a:lnTo>
                <a:lnTo>
                  <a:pt x="6505575" y="1764411"/>
                </a:lnTo>
                <a:lnTo>
                  <a:pt x="6507733" y="1764791"/>
                </a:lnTo>
                <a:lnTo>
                  <a:pt x="6510401" y="1764538"/>
                </a:lnTo>
                <a:lnTo>
                  <a:pt x="6514338" y="1763649"/>
                </a:lnTo>
                <a:lnTo>
                  <a:pt x="6519799" y="1761871"/>
                </a:lnTo>
                <a:lnTo>
                  <a:pt x="6535039" y="1759077"/>
                </a:lnTo>
                <a:lnTo>
                  <a:pt x="6540881" y="1759712"/>
                </a:lnTo>
                <a:lnTo>
                  <a:pt x="6544183" y="1762252"/>
                </a:lnTo>
                <a:lnTo>
                  <a:pt x="6577076" y="1764538"/>
                </a:lnTo>
                <a:lnTo>
                  <a:pt x="6583997" y="1761109"/>
                </a:lnTo>
                <a:lnTo>
                  <a:pt x="6593609" y="1758870"/>
                </a:lnTo>
                <a:lnTo>
                  <a:pt x="6603324" y="1759041"/>
                </a:lnTo>
                <a:lnTo>
                  <a:pt x="6614285" y="1760420"/>
                </a:lnTo>
                <a:lnTo>
                  <a:pt x="6627633" y="1761806"/>
                </a:lnTo>
                <a:lnTo>
                  <a:pt x="6644513" y="1761998"/>
                </a:lnTo>
                <a:lnTo>
                  <a:pt x="6646152" y="1760488"/>
                </a:lnTo>
                <a:lnTo>
                  <a:pt x="6656817" y="1754881"/>
                </a:lnTo>
                <a:lnTo>
                  <a:pt x="6668730" y="1754179"/>
                </a:lnTo>
                <a:lnTo>
                  <a:pt x="6681724" y="1756917"/>
                </a:lnTo>
                <a:lnTo>
                  <a:pt x="6684538" y="1756115"/>
                </a:lnTo>
                <a:lnTo>
                  <a:pt x="6696059" y="1753511"/>
                </a:lnTo>
                <a:lnTo>
                  <a:pt x="6707861" y="1751756"/>
                </a:lnTo>
                <a:lnTo>
                  <a:pt x="6719954" y="1750632"/>
                </a:lnTo>
                <a:lnTo>
                  <a:pt x="6732346" y="1749923"/>
                </a:lnTo>
                <a:lnTo>
                  <a:pt x="6745047" y="1749411"/>
                </a:lnTo>
                <a:lnTo>
                  <a:pt x="6758067" y="1748879"/>
                </a:lnTo>
                <a:lnTo>
                  <a:pt x="6771416" y="1748109"/>
                </a:lnTo>
                <a:lnTo>
                  <a:pt x="6785102" y="1746885"/>
                </a:lnTo>
                <a:lnTo>
                  <a:pt x="6793807" y="1743258"/>
                </a:lnTo>
                <a:lnTo>
                  <a:pt x="6805392" y="1740137"/>
                </a:lnTo>
                <a:lnTo>
                  <a:pt x="6816805" y="1738693"/>
                </a:lnTo>
                <a:lnTo>
                  <a:pt x="6828195" y="1738471"/>
                </a:lnTo>
                <a:lnTo>
                  <a:pt x="6839711" y="1739017"/>
                </a:lnTo>
                <a:lnTo>
                  <a:pt x="6851501" y="1739876"/>
                </a:lnTo>
                <a:lnTo>
                  <a:pt x="6863714" y="1740591"/>
                </a:lnTo>
                <a:lnTo>
                  <a:pt x="6876499" y="1740708"/>
                </a:lnTo>
                <a:lnTo>
                  <a:pt x="6890004" y="1739773"/>
                </a:lnTo>
                <a:lnTo>
                  <a:pt x="6969125" y="1747901"/>
                </a:lnTo>
                <a:lnTo>
                  <a:pt x="6973824" y="1745361"/>
                </a:lnTo>
                <a:lnTo>
                  <a:pt x="6977126" y="1743837"/>
                </a:lnTo>
                <a:lnTo>
                  <a:pt x="6979666" y="1743075"/>
                </a:lnTo>
                <a:lnTo>
                  <a:pt x="6981952" y="1743075"/>
                </a:lnTo>
                <a:lnTo>
                  <a:pt x="6988936" y="1740535"/>
                </a:lnTo>
                <a:lnTo>
                  <a:pt x="6999097" y="1736038"/>
                </a:lnTo>
                <a:lnTo>
                  <a:pt x="7010602" y="1730570"/>
                </a:lnTo>
                <a:lnTo>
                  <a:pt x="7021576" y="1724914"/>
                </a:lnTo>
                <a:lnTo>
                  <a:pt x="7028138" y="1726755"/>
                </a:lnTo>
                <a:lnTo>
                  <a:pt x="7037872" y="1726228"/>
                </a:lnTo>
                <a:lnTo>
                  <a:pt x="7048293" y="1723949"/>
                </a:lnTo>
                <a:lnTo>
                  <a:pt x="7058699" y="1721608"/>
                </a:lnTo>
                <a:lnTo>
                  <a:pt x="7068386" y="1720898"/>
                </a:lnTo>
                <a:lnTo>
                  <a:pt x="7076650" y="1723510"/>
                </a:lnTo>
                <a:lnTo>
                  <a:pt x="7082790" y="1731137"/>
                </a:lnTo>
                <a:lnTo>
                  <a:pt x="7086193" y="1729324"/>
                </a:lnTo>
                <a:lnTo>
                  <a:pt x="7094984" y="1722838"/>
                </a:lnTo>
                <a:lnTo>
                  <a:pt x="7100427" y="1720685"/>
                </a:lnTo>
                <a:lnTo>
                  <a:pt x="7104760" y="1728724"/>
                </a:lnTo>
                <a:lnTo>
                  <a:pt x="7112581" y="1726495"/>
                </a:lnTo>
                <a:lnTo>
                  <a:pt x="7126266" y="1722079"/>
                </a:lnTo>
                <a:lnTo>
                  <a:pt x="7139863" y="1717528"/>
                </a:lnTo>
                <a:lnTo>
                  <a:pt x="7149719" y="1714373"/>
                </a:lnTo>
                <a:lnTo>
                  <a:pt x="7155053" y="1714119"/>
                </a:lnTo>
                <a:lnTo>
                  <a:pt x="7173849" y="1702053"/>
                </a:lnTo>
                <a:lnTo>
                  <a:pt x="7202043" y="1686940"/>
                </a:lnTo>
                <a:lnTo>
                  <a:pt x="7204583" y="1687195"/>
                </a:lnTo>
                <a:lnTo>
                  <a:pt x="7215758" y="1678686"/>
                </a:lnTo>
                <a:lnTo>
                  <a:pt x="7218933" y="1675384"/>
                </a:lnTo>
                <a:lnTo>
                  <a:pt x="7221220" y="1671574"/>
                </a:lnTo>
                <a:lnTo>
                  <a:pt x="7222235" y="1667383"/>
                </a:lnTo>
                <a:lnTo>
                  <a:pt x="7224891" y="1667486"/>
                </a:lnTo>
                <a:lnTo>
                  <a:pt x="7238932" y="1667326"/>
                </a:lnTo>
                <a:lnTo>
                  <a:pt x="7252122" y="1666050"/>
                </a:lnTo>
                <a:lnTo>
                  <a:pt x="7264612" y="1663820"/>
                </a:lnTo>
                <a:lnTo>
                  <a:pt x="7276551" y="1660799"/>
                </a:lnTo>
                <a:lnTo>
                  <a:pt x="7288089" y="1657151"/>
                </a:lnTo>
                <a:lnTo>
                  <a:pt x="7299376" y="1653040"/>
                </a:lnTo>
                <a:lnTo>
                  <a:pt x="7310560" y="1648627"/>
                </a:lnTo>
                <a:lnTo>
                  <a:pt x="7321792" y="1644076"/>
                </a:lnTo>
                <a:lnTo>
                  <a:pt x="7333222" y="1639551"/>
                </a:lnTo>
                <a:lnTo>
                  <a:pt x="7344998" y="1635214"/>
                </a:lnTo>
                <a:lnTo>
                  <a:pt x="7357271" y="1631229"/>
                </a:lnTo>
                <a:lnTo>
                  <a:pt x="7370191" y="1627759"/>
                </a:lnTo>
                <a:lnTo>
                  <a:pt x="7373449" y="1626473"/>
                </a:lnTo>
                <a:lnTo>
                  <a:pt x="7389671" y="1619824"/>
                </a:lnTo>
                <a:lnTo>
                  <a:pt x="7403546" y="1613761"/>
                </a:lnTo>
                <a:lnTo>
                  <a:pt x="7415573" y="1608201"/>
                </a:lnTo>
                <a:lnTo>
                  <a:pt x="7426251" y="1603058"/>
                </a:lnTo>
                <a:lnTo>
                  <a:pt x="7436079" y="1598247"/>
                </a:lnTo>
                <a:lnTo>
                  <a:pt x="7445556" y="1593685"/>
                </a:lnTo>
                <a:lnTo>
                  <a:pt x="7455181" y="1589287"/>
                </a:lnTo>
                <a:lnTo>
                  <a:pt x="7465453" y="1584967"/>
                </a:lnTo>
                <a:lnTo>
                  <a:pt x="7476871" y="1580641"/>
                </a:lnTo>
                <a:lnTo>
                  <a:pt x="7477836" y="1580104"/>
                </a:lnTo>
                <a:lnTo>
                  <a:pt x="7484676" y="1574769"/>
                </a:lnTo>
                <a:lnTo>
                  <a:pt x="7493322" y="1566348"/>
                </a:lnTo>
                <a:lnTo>
                  <a:pt x="7503044" y="1555966"/>
                </a:lnTo>
                <a:lnTo>
                  <a:pt x="7513107" y="1544745"/>
                </a:lnTo>
                <a:lnTo>
                  <a:pt x="7522779" y="1533808"/>
                </a:lnTo>
                <a:lnTo>
                  <a:pt x="7531328" y="1524278"/>
                </a:lnTo>
                <a:lnTo>
                  <a:pt x="7538022" y="1517279"/>
                </a:lnTo>
                <a:lnTo>
                  <a:pt x="7542127" y="1513933"/>
                </a:lnTo>
                <a:lnTo>
                  <a:pt x="7542910" y="1515364"/>
                </a:lnTo>
                <a:lnTo>
                  <a:pt x="7549690" y="1510263"/>
                </a:lnTo>
                <a:lnTo>
                  <a:pt x="7557891" y="1506062"/>
                </a:lnTo>
                <a:lnTo>
                  <a:pt x="7567369" y="1502669"/>
                </a:lnTo>
                <a:lnTo>
                  <a:pt x="7577977" y="1499991"/>
                </a:lnTo>
                <a:lnTo>
                  <a:pt x="7589569" y="1497937"/>
                </a:lnTo>
                <a:lnTo>
                  <a:pt x="7602000" y="1496413"/>
                </a:lnTo>
                <a:lnTo>
                  <a:pt x="7615124" y="1495327"/>
                </a:lnTo>
                <a:lnTo>
                  <a:pt x="7628795" y="1494586"/>
                </a:lnTo>
                <a:lnTo>
                  <a:pt x="7642867" y="1494099"/>
                </a:lnTo>
                <a:lnTo>
                  <a:pt x="7657195" y="1493774"/>
                </a:lnTo>
                <a:lnTo>
                  <a:pt x="7671632" y="1493516"/>
                </a:lnTo>
                <a:lnTo>
                  <a:pt x="7686032" y="1493235"/>
                </a:lnTo>
                <a:lnTo>
                  <a:pt x="7700251" y="1492838"/>
                </a:lnTo>
                <a:lnTo>
                  <a:pt x="7714142" y="1492232"/>
                </a:lnTo>
                <a:lnTo>
                  <a:pt x="7727559" y="1491325"/>
                </a:lnTo>
                <a:lnTo>
                  <a:pt x="7740356" y="1490024"/>
                </a:lnTo>
                <a:lnTo>
                  <a:pt x="7752388" y="1488238"/>
                </a:lnTo>
                <a:lnTo>
                  <a:pt x="7763508" y="1485874"/>
                </a:lnTo>
                <a:lnTo>
                  <a:pt x="7773572" y="1482839"/>
                </a:lnTo>
                <a:lnTo>
                  <a:pt x="7782433" y="1479041"/>
                </a:lnTo>
                <a:lnTo>
                  <a:pt x="7792469" y="1481510"/>
                </a:lnTo>
                <a:lnTo>
                  <a:pt x="7801885" y="1483369"/>
                </a:lnTo>
                <a:lnTo>
                  <a:pt x="7807885" y="1483871"/>
                </a:lnTo>
                <a:lnTo>
                  <a:pt x="7811449" y="1483259"/>
                </a:lnTo>
                <a:lnTo>
                  <a:pt x="7813553" y="1481775"/>
                </a:lnTo>
                <a:lnTo>
                  <a:pt x="7817294" y="1477162"/>
                </a:lnTo>
                <a:lnTo>
                  <a:pt x="7820887" y="1474519"/>
                </a:lnTo>
                <a:lnTo>
                  <a:pt x="7826932" y="1471974"/>
                </a:lnTo>
                <a:lnTo>
                  <a:pt x="7836408" y="1469771"/>
                </a:lnTo>
                <a:lnTo>
                  <a:pt x="7832060" y="1465399"/>
                </a:lnTo>
                <a:lnTo>
                  <a:pt x="7832353" y="1462580"/>
                </a:lnTo>
                <a:lnTo>
                  <a:pt x="7836307" y="1460959"/>
                </a:lnTo>
                <a:lnTo>
                  <a:pt x="7842799" y="1460078"/>
                </a:lnTo>
                <a:lnTo>
                  <a:pt x="7850708" y="1459474"/>
                </a:lnTo>
                <a:lnTo>
                  <a:pt x="7858911" y="1458687"/>
                </a:lnTo>
                <a:lnTo>
                  <a:pt x="7866287" y="1457257"/>
                </a:lnTo>
                <a:lnTo>
                  <a:pt x="7871711" y="1454722"/>
                </a:lnTo>
                <a:lnTo>
                  <a:pt x="7874064" y="1450623"/>
                </a:lnTo>
                <a:lnTo>
                  <a:pt x="7872222" y="1444498"/>
                </a:lnTo>
                <a:lnTo>
                  <a:pt x="7894701" y="1445133"/>
                </a:lnTo>
                <a:lnTo>
                  <a:pt x="7898765" y="1445514"/>
                </a:lnTo>
                <a:lnTo>
                  <a:pt x="7911846" y="1442592"/>
                </a:lnTo>
                <a:lnTo>
                  <a:pt x="7919084" y="1446911"/>
                </a:lnTo>
                <a:lnTo>
                  <a:pt x="7941436" y="1446149"/>
                </a:lnTo>
                <a:lnTo>
                  <a:pt x="7949310" y="1445133"/>
                </a:lnTo>
                <a:lnTo>
                  <a:pt x="7957184" y="1442974"/>
                </a:lnTo>
                <a:lnTo>
                  <a:pt x="7964805" y="1439290"/>
                </a:lnTo>
                <a:lnTo>
                  <a:pt x="7968643" y="1435923"/>
                </a:lnTo>
                <a:lnTo>
                  <a:pt x="7977487" y="1431249"/>
                </a:lnTo>
                <a:lnTo>
                  <a:pt x="7988395" y="1427866"/>
                </a:lnTo>
                <a:lnTo>
                  <a:pt x="8000759" y="1425310"/>
                </a:lnTo>
                <a:lnTo>
                  <a:pt x="8013974" y="1423116"/>
                </a:lnTo>
                <a:lnTo>
                  <a:pt x="8027434" y="1420819"/>
                </a:lnTo>
                <a:lnTo>
                  <a:pt x="8040534" y="1417956"/>
                </a:lnTo>
                <a:lnTo>
                  <a:pt x="8052667" y="1414061"/>
                </a:lnTo>
                <a:lnTo>
                  <a:pt x="8063228" y="1408669"/>
                </a:lnTo>
                <a:lnTo>
                  <a:pt x="8071611" y="1401317"/>
                </a:lnTo>
                <a:lnTo>
                  <a:pt x="8075962" y="1398444"/>
                </a:lnTo>
                <a:lnTo>
                  <a:pt x="8086727" y="1393237"/>
                </a:lnTo>
                <a:lnTo>
                  <a:pt x="8100299" y="1388125"/>
                </a:lnTo>
                <a:lnTo>
                  <a:pt x="8114670" y="1383961"/>
                </a:lnTo>
                <a:lnTo>
                  <a:pt x="8127832" y="1381597"/>
                </a:lnTo>
                <a:lnTo>
                  <a:pt x="8137779" y="1381887"/>
                </a:lnTo>
                <a:lnTo>
                  <a:pt x="8143541" y="1380450"/>
                </a:lnTo>
                <a:lnTo>
                  <a:pt x="8154562" y="1377536"/>
                </a:lnTo>
                <a:lnTo>
                  <a:pt x="8166608" y="1379601"/>
                </a:lnTo>
                <a:lnTo>
                  <a:pt x="8170969" y="1380546"/>
                </a:lnTo>
                <a:lnTo>
                  <a:pt x="8181271" y="1378200"/>
                </a:lnTo>
                <a:lnTo>
                  <a:pt x="8190881" y="1373123"/>
                </a:lnTo>
                <a:lnTo>
                  <a:pt x="8198874" y="1369870"/>
                </a:lnTo>
                <a:lnTo>
                  <a:pt x="8204327" y="1372997"/>
                </a:lnTo>
                <a:lnTo>
                  <a:pt x="8211950" y="1366890"/>
                </a:lnTo>
                <a:lnTo>
                  <a:pt x="8222588" y="1364074"/>
                </a:lnTo>
                <a:lnTo>
                  <a:pt x="8235049" y="1363670"/>
                </a:lnTo>
                <a:lnTo>
                  <a:pt x="8248362" y="1364498"/>
                </a:lnTo>
                <a:lnTo>
                  <a:pt x="8261559" y="1365376"/>
                </a:lnTo>
                <a:lnTo>
                  <a:pt x="8273669" y="1365123"/>
                </a:lnTo>
                <a:lnTo>
                  <a:pt x="8275924" y="1362204"/>
                </a:lnTo>
                <a:lnTo>
                  <a:pt x="8282301" y="1358635"/>
                </a:lnTo>
                <a:lnTo>
                  <a:pt x="8291316" y="1356670"/>
                </a:lnTo>
                <a:lnTo>
                  <a:pt x="8302573" y="1355651"/>
                </a:lnTo>
                <a:lnTo>
                  <a:pt x="8315673" y="1354918"/>
                </a:lnTo>
                <a:lnTo>
                  <a:pt x="8330219" y="1353813"/>
                </a:lnTo>
                <a:lnTo>
                  <a:pt x="8345814" y="1351677"/>
                </a:lnTo>
                <a:lnTo>
                  <a:pt x="8362060" y="1347851"/>
                </a:lnTo>
                <a:lnTo>
                  <a:pt x="8365222" y="1343058"/>
                </a:lnTo>
                <a:lnTo>
                  <a:pt x="8371850" y="1338120"/>
                </a:lnTo>
                <a:lnTo>
                  <a:pt x="8380093" y="1334758"/>
                </a:lnTo>
                <a:lnTo>
                  <a:pt x="8389596" y="1330914"/>
                </a:lnTo>
                <a:lnTo>
                  <a:pt x="8400001" y="1324534"/>
                </a:lnTo>
                <a:lnTo>
                  <a:pt x="8410956" y="1313561"/>
                </a:lnTo>
                <a:lnTo>
                  <a:pt x="8413369" y="1314450"/>
                </a:lnTo>
                <a:lnTo>
                  <a:pt x="8416163" y="1315212"/>
                </a:lnTo>
                <a:lnTo>
                  <a:pt x="8419084" y="1315720"/>
                </a:lnTo>
                <a:lnTo>
                  <a:pt x="8427302" y="1316521"/>
                </a:lnTo>
                <a:lnTo>
                  <a:pt x="8441017" y="1314936"/>
                </a:lnTo>
                <a:lnTo>
                  <a:pt x="8452660" y="1310115"/>
                </a:lnTo>
                <a:lnTo>
                  <a:pt x="8460359" y="1302639"/>
                </a:lnTo>
                <a:lnTo>
                  <a:pt x="8464294" y="1298657"/>
                </a:lnTo>
                <a:lnTo>
                  <a:pt x="8474277" y="1289609"/>
                </a:lnTo>
                <a:lnTo>
                  <a:pt x="8484705" y="1281456"/>
                </a:lnTo>
                <a:lnTo>
                  <a:pt x="8495501" y="1274092"/>
                </a:lnTo>
                <a:lnTo>
                  <a:pt x="8506590" y="1267409"/>
                </a:lnTo>
                <a:lnTo>
                  <a:pt x="8517897" y="1261298"/>
                </a:lnTo>
                <a:lnTo>
                  <a:pt x="8529347" y="1255653"/>
                </a:lnTo>
                <a:lnTo>
                  <a:pt x="8540863" y="1250364"/>
                </a:lnTo>
                <a:lnTo>
                  <a:pt x="8552371" y="1245326"/>
                </a:lnTo>
                <a:lnTo>
                  <a:pt x="8563795" y="1240429"/>
                </a:lnTo>
                <a:lnTo>
                  <a:pt x="8575059" y="1235566"/>
                </a:lnTo>
                <a:lnTo>
                  <a:pt x="8586089" y="1230629"/>
                </a:lnTo>
                <a:lnTo>
                  <a:pt x="8592536" y="1228248"/>
                </a:lnTo>
                <a:lnTo>
                  <a:pt x="8602432" y="1225484"/>
                </a:lnTo>
                <a:lnTo>
                  <a:pt x="8610218" y="1224380"/>
                </a:lnTo>
                <a:lnTo>
                  <a:pt x="8616390" y="1224432"/>
                </a:lnTo>
                <a:lnTo>
                  <a:pt x="8621446" y="1225133"/>
                </a:lnTo>
                <a:lnTo>
                  <a:pt x="8625880" y="1225977"/>
                </a:lnTo>
                <a:lnTo>
                  <a:pt x="8630190" y="1226459"/>
                </a:lnTo>
                <a:lnTo>
                  <a:pt x="8634872" y="1226073"/>
                </a:lnTo>
                <a:lnTo>
                  <a:pt x="8640421" y="1224314"/>
                </a:lnTo>
                <a:lnTo>
                  <a:pt x="8647335" y="1220675"/>
                </a:lnTo>
                <a:lnTo>
                  <a:pt x="8656110" y="1214652"/>
                </a:lnTo>
                <a:lnTo>
                  <a:pt x="8667242" y="1205738"/>
                </a:lnTo>
                <a:lnTo>
                  <a:pt x="8677658" y="1208937"/>
                </a:lnTo>
                <a:lnTo>
                  <a:pt x="8688475" y="1207641"/>
                </a:lnTo>
                <a:lnTo>
                  <a:pt x="8699119" y="1201165"/>
                </a:lnTo>
                <a:lnTo>
                  <a:pt x="8708498" y="1199075"/>
                </a:lnTo>
                <a:lnTo>
                  <a:pt x="8718878" y="1199576"/>
                </a:lnTo>
                <a:lnTo>
                  <a:pt x="8728091" y="1201462"/>
                </a:lnTo>
                <a:lnTo>
                  <a:pt x="8736498" y="1202507"/>
                </a:lnTo>
                <a:lnTo>
                  <a:pt x="8744459" y="1200483"/>
                </a:lnTo>
                <a:lnTo>
                  <a:pt x="8752332" y="1193164"/>
                </a:lnTo>
                <a:lnTo>
                  <a:pt x="8754424" y="1192707"/>
                </a:lnTo>
                <a:lnTo>
                  <a:pt x="8765612" y="1190069"/>
                </a:lnTo>
                <a:lnTo>
                  <a:pt x="8778226" y="1186878"/>
                </a:lnTo>
                <a:lnTo>
                  <a:pt x="8791649" y="1183367"/>
                </a:lnTo>
                <a:lnTo>
                  <a:pt x="8805265" y="1179772"/>
                </a:lnTo>
                <a:lnTo>
                  <a:pt x="8818457" y="1176325"/>
                </a:lnTo>
                <a:lnTo>
                  <a:pt x="8830609" y="1173260"/>
                </a:lnTo>
                <a:lnTo>
                  <a:pt x="8841105" y="1170813"/>
                </a:lnTo>
                <a:lnTo>
                  <a:pt x="8843338" y="1170122"/>
                </a:lnTo>
                <a:lnTo>
                  <a:pt x="8850705" y="1166394"/>
                </a:lnTo>
                <a:lnTo>
                  <a:pt x="8855284" y="1162154"/>
                </a:lnTo>
                <a:lnTo>
                  <a:pt x="8858568" y="1158269"/>
                </a:lnTo>
                <a:lnTo>
                  <a:pt x="8862049" y="1155603"/>
                </a:lnTo>
                <a:lnTo>
                  <a:pt x="8867220" y="1155021"/>
                </a:lnTo>
                <a:lnTo>
                  <a:pt x="8875573" y="1157389"/>
                </a:lnTo>
                <a:lnTo>
                  <a:pt x="8888603" y="1163574"/>
                </a:lnTo>
                <a:lnTo>
                  <a:pt x="8890821" y="1162090"/>
                </a:lnTo>
                <a:lnTo>
                  <a:pt x="8900207" y="1157581"/>
                </a:lnTo>
                <a:lnTo>
                  <a:pt x="8909511" y="1155670"/>
                </a:lnTo>
                <a:lnTo>
                  <a:pt x="8919532" y="1155365"/>
                </a:lnTo>
                <a:lnTo>
                  <a:pt x="8931068" y="1155675"/>
                </a:lnTo>
                <a:lnTo>
                  <a:pt x="8944919" y="1155609"/>
                </a:lnTo>
                <a:lnTo>
                  <a:pt x="8961882" y="1154176"/>
                </a:lnTo>
                <a:lnTo>
                  <a:pt x="8971407" y="1148841"/>
                </a:lnTo>
                <a:lnTo>
                  <a:pt x="9015730" y="1160779"/>
                </a:lnTo>
                <a:lnTo>
                  <a:pt x="9024503" y="1155591"/>
                </a:lnTo>
                <a:lnTo>
                  <a:pt x="9031689" y="1151740"/>
                </a:lnTo>
                <a:lnTo>
                  <a:pt x="9037506" y="1149083"/>
                </a:lnTo>
                <a:lnTo>
                  <a:pt x="9042169" y="1147476"/>
                </a:lnTo>
                <a:lnTo>
                  <a:pt x="9045896" y="1146774"/>
                </a:lnTo>
                <a:lnTo>
                  <a:pt x="9048904" y="1146833"/>
                </a:lnTo>
                <a:lnTo>
                  <a:pt x="9053630" y="1148657"/>
                </a:lnTo>
                <a:lnTo>
                  <a:pt x="9058084" y="1151794"/>
                </a:lnTo>
                <a:lnTo>
                  <a:pt x="9060751" y="1153495"/>
                </a:lnTo>
                <a:lnTo>
                  <a:pt x="9064001" y="1155092"/>
                </a:lnTo>
                <a:lnTo>
                  <a:pt x="9068050" y="1156440"/>
                </a:lnTo>
                <a:lnTo>
                  <a:pt x="9073116" y="1157396"/>
                </a:lnTo>
                <a:lnTo>
                  <a:pt x="9079416" y="1157815"/>
                </a:lnTo>
                <a:lnTo>
                  <a:pt x="9087166" y="1157553"/>
                </a:lnTo>
                <a:lnTo>
                  <a:pt x="9096585" y="1156465"/>
                </a:lnTo>
                <a:lnTo>
                  <a:pt x="9107887" y="1154408"/>
                </a:lnTo>
                <a:lnTo>
                  <a:pt x="9121292" y="1151238"/>
                </a:lnTo>
                <a:lnTo>
                  <a:pt x="9137015" y="1146810"/>
                </a:lnTo>
                <a:lnTo>
                  <a:pt x="9141714" y="1141602"/>
                </a:lnTo>
                <a:lnTo>
                  <a:pt x="9157843" y="1142238"/>
                </a:lnTo>
                <a:lnTo>
                  <a:pt x="9158986" y="1147826"/>
                </a:lnTo>
                <a:lnTo>
                  <a:pt x="9165863" y="1143165"/>
                </a:lnTo>
                <a:lnTo>
                  <a:pt x="9175929" y="1136958"/>
                </a:lnTo>
                <a:lnTo>
                  <a:pt x="9184259" y="1138554"/>
                </a:lnTo>
                <a:lnTo>
                  <a:pt x="9189525" y="1137522"/>
                </a:lnTo>
                <a:lnTo>
                  <a:pt x="9202165" y="1134683"/>
                </a:lnTo>
                <a:lnTo>
                  <a:pt x="9214521" y="1131399"/>
                </a:lnTo>
                <a:lnTo>
                  <a:pt x="9226555" y="1127689"/>
                </a:lnTo>
                <a:lnTo>
                  <a:pt x="9238234" y="1123569"/>
                </a:lnTo>
                <a:lnTo>
                  <a:pt x="9271889" y="1107186"/>
                </a:lnTo>
                <a:lnTo>
                  <a:pt x="9282430" y="1112392"/>
                </a:lnTo>
                <a:lnTo>
                  <a:pt x="9289288" y="1114678"/>
                </a:lnTo>
                <a:lnTo>
                  <a:pt x="9296654" y="1115440"/>
                </a:lnTo>
                <a:lnTo>
                  <a:pt x="9305163" y="1112647"/>
                </a:lnTo>
                <a:lnTo>
                  <a:pt x="9309304" y="1109705"/>
                </a:lnTo>
                <a:lnTo>
                  <a:pt x="9316081" y="1105298"/>
                </a:lnTo>
                <a:lnTo>
                  <a:pt x="9321340" y="1102486"/>
                </a:lnTo>
                <a:lnTo>
                  <a:pt x="9325400" y="1101017"/>
                </a:lnTo>
                <a:lnTo>
                  <a:pt x="9328581" y="1100638"/>
                </a:lnTo>
                <a:lnTo>
                  <a:pt x="9331204" y="1101098"/>
                </a:lnTo>
                <a:lnTo>
                  <a:pt x="9336053" y="1103523"/>
                </a:lnTo>
                <a:lnTo>
                  <a:pt x="9338919" y="1104983"/>
                </a:lnTo>
                <a:lnTo>
                  <a:pt x="9342507" y="1106272"/>
                </a:lnTo>
                <a:lnTo>
                  <a:pt x="9347137" y="1107136"/>
                </a:lnTo>
                <a:lnTo>
                  <a:pt x="9353128" y="1107324"/>
                </a:lnTo>
                <a:lnTo>
                  <a:pt x="9360801" y="1106584"/>
                </a:lnTo>
                <a:lnTo>
                  <a:pt x="9370476" y="1104662"/>
                </a:lnTo>
                <a:lnTo>
                  <a:pt x="9382472" y="1101306"/>
                </a:lnTo>
                <a:lnTo>
                  <a:pt x="9397111" y="1096264"/>
                </a:lnTo>
                <a:lnTo>
                  <a:pt x="9400032" y="1092200"/>
                </a:lnTo>
                <a:lnTo>
                  <a:pt x="9412605" y="1091946"/>
                </a:lnTo>
                <a:lnTo>
                  <a:pt x="9414256" y="1096010"/>
                </a:lnTo>
                <a:lnTo>
                  <a:pt x="9414807" y="1095656"/>
                </a:lnTo>
                <a:lnTo>
                  <a:pt x="9423443" y="1088584"/>
                </a:lnTo>
                <a:lnTo>
                  <a:pt x="9432544" y="1087882"/>
                </a:lnTo>
                <a:lnTo>
                  <a:pt x="9436649" y="1086814"/>
                </a:lnTo>
                <a:lnTo>
                  <a:pt x="9449714" y="1082918"/>
                </a:lnTo>
                <a:lnTo>
                  <a:pt x="9462224" y="1078414"/>
                </a:lnTo>
                <a:lnTo>
                  <a:pt x="9474123" y="1073336"/>
                </a:lnTo>
                <a:lnTo>
                  <a:pt x="9485352" y="1067716"/>
                </a:lnTo>
                <a:lnTo>
                  <a:pt x="9495853" y="1061589"/>
                </a:lnTo>
                <a:lnTo>
                  <a:pt x="9505569" y="1054989"/>
                </a:lnTo>
                <a:lnTo>
                  <a:pt x="9526993" y="1051618"/>
                </a:lnTo>
                <a:lnTo>
                  <a:pt x="9537102" y="1046262"/>
                </a:lnTo>
                <a:lnTo>
                  <a:pt x="9539478" y="1039876"/>
                </a:lnTo>
                <a:lnTo>
                  <a:pt x="9546844" y="1037082"/>
                </a:lnTo>
                <a:lnTo>
                  <a:pt x="9543796" y="1040384"/>
                </a:lnTo>
                <a:lnTo>
                  <a:pt x="9549638" y="1038733"/>
                </a:lnTo>
                <a:lnTo>
                  <a:pt x="9559090" y="1034083"/>
                </a:lnTo>
                <a:lnTo>
                  <a:pt x="9571851" y="1027233"/>
                </a:lnTo>
                <a:lnTo>
                  <a:pt x="9582912" y="1021841"/>
                </a:lnTo>
                <a:lnTo>
                  <a:pt x="9600311" y="1018032"/>
                </a:lnTo>
                <a:lnTo>
                  <a:pt x="9602625" y="1017393"/>
                </a:lnTo>
                <a:lnTo>
                  <a:pt x="9612685" y="1014506"/>
                </a:lnTo>
                <a:lnTo>
                  <a:pt x="9625304" y="1010796"/>
                </a:lnTo>
                <a:lnTo>
                  <a:pt x="9639415" y="1006633"/>
                </a:lnTo>
                <a:lnTo>
                  <a:pt x="9653953" y="1002390"/>
                </a:lnTo>
                <a:lnTo>
                  <a:pt x="9667852" y="998437"/>
                </a:lnTo>
                <a:lnTo>
                  <a:pt x="9680044" y="995145"/>
                </a:lnTo>
                <a:lnTo>
                  <a:pt x="9689465" y="992886"/>
                </a:lnTo>
                <a:lnTo>
                  <a:pt x="9698990" y="996950"/>
                </a:lnTo>
                <a:lnTo>
                  <a:pt x="9706229" y="996696"/>
                </a:lnTo>
                <a:lnTo>
                  <a:pt x="9712198" y="994028"/>
                </a:lnTo>
                <a:lnTo>
                  <a:pt x="9768586" y="959865"/>
                </a:lnTo>
                <a:lnTo>
                  <a:pt x="9773539" y="965835"/>
                </a:lnTo>
                <a:lnTo>
                  <a:pt x="9776206" y="961644"/>
                </a:lnTo>
                <a:lnTo>
                  <a:pt x="9781159" y="954786"/>
                </a:lnTo>
                <a:lnTo>
                  <a:pt x="9785604" y="951484"/>
                </a:lnTo>
                <a:lnTo>
                  <a:pt x="9801860" y="963040"/>
                </a:lnTo>
                <a:lnTo>
                  <a:pt x="9830816" y="966088"/>
                </a:lnTo>
                <a:lnTo>
                  <a:pt x="9843389" y="957326"/>
                </a:lnTo>
                <a:lnTo>
                  <a:pt x="9926447" y="913384"/>
                </a:lnTo>
                <a:lnTo>
                  <a:pt x="9952355" y="900302"/>
                </a:lnTo>
                <a:lnTo>
                  <a:pt x="9953279" y="897853"/>
                </a:lnTo>
                <a:lnTo>
                  <a:pt x="9958632" y="891666"/>
                </a:lnTo>
                <a:lnTo>
                  <a:pt x="9966327" y="888899"/>
                </a:lnTo>
                <a:lnTo>
                  <a:pt x="9975371" y="888319"/>
                </a:lnTo>
                <a:lnTo>
                  <a:pt x="9984771" y="888697"/>
                </a:lnTo>
                <a:lnTo>
                  <a:pt x="9993535" y="888801"/>
                </a:lnTo>
                <a:lnTo>
                  <a:pt x="10000669" y="887400"/>
                </a:lnTo>
                <a:lnTo>
                  <a:pt x="10005180" y="883262"/>
                </a:lnTo>
                <a:lnTo>
                  <a:pt x="10006076" y="875157"/>
                </a:lnTo>
                <a:lnTo>
                  <a:pt x="10007539" y="876181"/>
                </a:lnTo>
                <a:lnTo>
                  <a:pt x="10014494" y="878985"/>
                </a:lnTo>
                <a:lnTo>
                  <a:pt x="10023585" y="880360"/>
                </a:lnTo>
                <a:lnTo>
                  <a:pt x="10034476" y="880505"/>
                </a:lnTo>
                <a:lnTo>
                  <a:pt x="10046833" y="879621"/>
                </a:lnTo>
                <a:lnTo>
                  <a:pt x="10060322" y="877908"/>
                </a:lnTo>
                <a:lnTo>
                  <a:pt x="10074607" y="875567"/>
                </a:lnTo>
                <a:lnTo>
                  <a:pt x="10089353" y="872798"/>
                </a:lnTo>
                <a:lnTo>
                  <a:pt x="10104227" y="869801"/>
                </a:lnTo>
                <a:lnTo>
                  <a:pt x="10118893" y="866778"/>
                </a:lnTo>
                <a:lnTo>
                  <a:pt x="10133018" y="863927"/>
                </a:lnTo>
                <a:lnTo>
                  <a:pt x="10146265" y="861450"/>
                </a:lnTo>
                <a:lnTo>
                  <a:pt x="10158301" y="859548"/>
                </a:lnTo>
                <a:lnTo>
                  <a:pt x="10168790" y="858419"/>
                </a:lnTo>
                <a:lnTo>
                  <a:pt x="10177399" y="858265"/>
                </a:lnTo>
                <a:lnTo>
                  <a:pt x="10181771" y="854760"/>
                </a:lnTo>
                <a:lnTo>
                  <a:pt x="10191572" y="853722"/>
                </a:lnTo>
                <a:lnTo>
                  <a:pt x="10204787" y="855134"/>
                </a:lnTo>
                <a:lnTo>
                  <a:pt x="10219633" y="858250"/>
                </a:lnTo>
                <a:lnTo>
                  <a:pt x="10234329" y="862319"/>
                </a:lnTo>
                <a:lnTo>
                  <a:pt x="10247091" y="866596"/>
                </a:lnTo>
                <a:lnTo>
                  <a:pt x="10256139" y="870330"/>
                </a:lnTo>
                <a:lnTo>
                  <a:pt x="10259198" y="870584"/>
                </a:lnTo>
                <a:lnTo>
                  <a:pt x="10278782" y="871809"/>
                </a:lnTo>
                <a:lnTo>
                  <a:pt x="10297347" y="872327"/>
                </a:lnTo>
                <a:lnTo>
                  <a:pt x="10314915" y="872234"/>
                </a:lnTo>
                <a:lnTo>
                  <a:pt x="10331507" y="871623"/>
                </a:lnTo>
                <a:lnTo>
                  <a:pt x="10347145" y="870591"/>
                </a:lnTo>
                <a:lnTo>
                  <a:pt x="10361850" y="869230"/>
                </a:lnTo>
                <a:lnTo>
                  <a:pt x="10375644" y="867638"/>
                </a:lnTo>
                <a:lnTo>
                  <a:pt x="10388548" y="865908"/>
                </a:lnTo>
                <a:lnTo>
                  <a:pt x="10400585" y="864135"/>
                </a:lnTo>
                <a:lnTo>
                  <a:pt x="10411776" y="862414"/>
                </a:lnTo>
                <a:lnTo>
                  <a:pt x="10422141" y="860839"/>
                </a:lnTo>
                <a:lnTo>
                  <a:pt x="10431704" y="859507"/>
                </a:lnTo>
                <a:lnTo>
                  <a:pt x="10440486" y="858511"/>
                </a:lnTo>
                <a:lnTo>
                  <a:pt x="10448507" y="857946"/>
                </a:lnTo>
                <a:lnTo>
                  <a:pt x="10455790" y="857908"/>
                </a:lnTo>
                <a:lnTo>
                  <a:pt x="10462357" y="858491"/>
                </a:lnTo>
                <a:lnTo>
                  <a:pt x="10468229" y="859789"/>
                </a:lnTo>
                <a:lnTo>
                  <a:pt x="10480930" y="860486"/>
                </a:lnTo>
                <a:lnTo>
                  <a:pt x="10494356" y="861521"/>
                </a:lnTo>
                <a:lnTo>
                  <a:pt x="10508410" y="862852"/>
                </a:lnTo>
                <a:lnTo>
                  <a:pt x="10522993" y="864438"/>
                </a:lnTo>
                <a:lnTo>
                  <a:pt x="10538007" y="866237"/>
                </a:lnTo>
                <a:lnTo>
                  <a:pt x="10553355" y="868208"/>
                </a:lnTo>
                <a:lnTo>
                  <a:pt x="10568938" y="870309"/>
                </a:lnTo>
                <a:lnTo>
                  <a:pt x="10584658" y="872500"/>
                </a:lnTo>
                <a:lnTo>
                  <a:pt x="10600418" y="874738"/>
                </a:lnTo>
                <a:lnTo>
                  <a:pt x="10616120" y="876982"/>
                </a:lnTo>
                <a:lnTo>
                  <a:pt x="10631666" y="879191"/>
                </a:lnTo>
                <a:lnTo>
                  <a:pt x="10646957" y="881324"/>
                </a:lnTo>
                <a:lnTo>
                  <a:pt x="10661897" y="883338"/>
                </a:lnTo>
                <a:lnTo>
                  <a:pt x="10676386" y="885193"/>
                </a:lnTo>
                <a:lnTo>
                  <a:pt x="10690328" y="886846"/>
                </a:lnTo>
                <a:lnTo>
                  <a:pt x="10703624" y="888258"/>
                </a:lnTo>
                <a:lnTo>
                  <a:pt x="10716176" y="889385"/>
                </a:lnTo>
                <a:lnTo>
                  <a:pt x="10727886" y="890188"/>
                </a:lnTo>
                <a:lnTo>
                  <a:pt x="10738657" y="890623"/>
                </a:lnTo>
                <a:lnTo>
                  <a:pt x="10748391" y="890651"/>
                </a:lnTo>
                <a:lnTo>
                  <a:pt x="10750671" y="887004"/>
                </a:lnTo>
                <a:lnTo>
                  <a:pt x="10757323" y="884125"/>
                </a:lnTo>
                <a:lnTo>
                  <a:pt x="10766766" y="883506"/>
                </a:lnTo>
                <a:lnTo>
                  <a:pt x="10777791" y="884146"/>
                </a:lnTo>
                <a:lnTo>
                  <a:pt x="10789188" y="885039"/>
                </a:lnTo>
                <a:lnTo>
                  <a:pt x="10799747" y="885184"/>
                </a:lnTo>
                <a:lnTo>
                  <a:pt x="10808259" y="883577"/>
                </a:lnTo>
                <a:lnTo>
                  <a:pt x="10813514" y="879214"/>
                </a:lnTo>
                <a:lnTo>
                  <a:pt x="10814304" y="871092"/>
                </a:lnTo>
                <a:lnTo>
                  <a:pt x="10814639" y="870489"/>
                </a:lnTo>
                <a:lnTo>
                  <a:pt x="10823505" y="863340"/>
                </a:lnTo>
                <a:lnTo>
                  <a:pt x="10834531" y="864077"/>
                </a:lnTo>
                <a:lnTo>
                  <a:pt x="10844022" y="872109"/>
                </a:lnTo>
                <a:lnTo>
                  <a:pt x="10852424" y="870748"/>
                </a:lnTo>
                <a:lnTo>
                  <a:pt x="10862513" y="867891"/>
                </a:lnTo>
                <a:lnTo>
                  <a:pt x="10872114" y="866206"/>
                </a:lnTo>
                <a:lnTo>
                  <a:pt x="10882089" y="868276"/>
                </a:lnTo>
                <a:lnTo>
                  <a:pt x="10893298" y="876680"/>
                </a:lnTo>
                <a:lnTo>
                  <a:pt x="10898120" y="876249"/>
                </a:lnTo>
                <a:lnTo>
                  <a:pt x="10906604" y="874960"/>
                </a:lnTo>
                <a:lnTo>
                  <a:pt x="10917205" y="873026"/>
                </a:lnTo>
                <a:lnTo>
                  <a:pt x="10929535" y="870638"/>
                </a:lnTo>
                <a:lnTo>
                  <a:pt x="10943206" y="867986"/>
                </a:lnTo>
                <a:lnTo>
                  <a:pt x="10957828" y="865261"/>
                </a:lnTo>
                <a:lnTo>
                  <a:pt x="10973014" y="862654"/>
                </a:lnTo>
                <a:lnTo>
                  <a:pt x="10988375" y="860355"/>
                </a:lnTo>
                <a:lnTo>
                  <a:pt x="11003523" y="858556"/>
                </a:lnTo>
                <a:lnTo>
                  <a:pt x="11018069" y="857447"/>
                </a:lnTo>
                <a:lnTo>
                  <a:pt x="11031624" y="857219"/>
                </a:lnTo>
                <a:lnTo>
                  <a:pt x="11043801" y="858063"/>
                </a:lnTo>
                <a:lnTo>
                  <a:pt x="11054211" y="860170"/>
                </a:lnTo>
                <a:lnTo>
                  <a:pt x="11062466" y="863730"/>
                </a:lnTo>
                <a:lnTo>
                  <a:pt x="11068177" y="868934"/>
                </a:lnTo>
                <a:lnTo>
                  <a:pt x="11084903" y="866543"/>
                </a:lnTo>
                <a:lnTo>
                  <a:pt x="11098648" y="865063"/>
                </a:lnTo>
                <a:lnTo>
                  <a:pt x="11109530" y="864409"/>
                </a:lnTo>
                <a:lnTo>
                  <a:pt x="11118065" y="864433"/>
                </a:lnTo>
                <a:lnTo>
                  <a:pt x="11124772" y="864988"/>
                </a:lnTo>
                <a:lnTo>
                  <a:pt x="11130167" y="865926"/>
                </a:lnTo>
                <a:lnTo>
                  <a:pt x="11134766" y="867099"/>
                </a:lnTo>
                <a:lnTo>
                  <a:pt x="11139087" y="868361"/>
                </a:lnTo>
                <a:lnTo>
                  <a:pt x="11143646" y="869565"/>
                </a:lnTo>
                <a:lnTo>
                  <a:pt x="11148960" y="870561"/>
                </a:lnTo>
                <a:lnTo>
                  <a:pt x="11155546" y="871204"/>
                </a:lnTo>
                <a:lnTo>
                  <a:pt x="11163921" y="871346"/>
                </a:lnTo>
                <a:lnTo>
                  <a:pt x="11174603" y="870838"/>
                </a:lnTo>
                <a:lnTo>
                  <a:pt x="11188203" y="865858"/>
                </a:lnTo>
                <a:lnTo>
                  <a:pt x="11203658" y="861480"/>
                </a:lnTo>
                <a:lnTo>
                  <a:pt x="11218453" y="858572"/>
                </a:lnTo>
                <a:lnTo>
                  <a:pt x="11232608" y="856960"/>
                </a:lnTo>
                <a:lnTo>
                  <a:pt x="11246146" y="856470"/>
                </a:lnTo>
                <a:lnTo>
                  <a:pt x="11259085" y="856926"/>
                </a:lnTo>
                <a:lnTo>
                  <a:pt x="11271448" y="858154"/>
                </a:lnTo>
                <a:lnTo>
                  <a:pt x="11283254" y="859978"/>
                </a:lnTo>
                <a:lnTo>
                  <a:pt x="11294525" y="862224"/>
                </a:lnTo>
                <a:lnTo>
                  <a:pt x="11305281" y="864717"/>
                </a:lnTo>
                <a:lnTo>
                  <a:pt x="11315542" y="867282"/>
                </a:lnTo>
                <a:lnTo>
                  <a:pt x="11325331" y="869745"/>
                </a:lnTo>
                <a:lnTo>
                  <a:pt x="11334666" y="871929"/>
                </a:lnTo>
                <a:lnTo>
                  <a:pt x="11343570" y="873662"/>
                </a:lnTo>
                <a:lnTo>
                  <a:pt x="11352063" y="874766"/>
                </a:lnTo>
                <a:lnTo>
                  <a:pt x="11360164" y="875069"/>
                </a:lnTo>
                <a:lnTo>
                  <a:pt x="11367897" y="874395"/>
                </a:lnTo>
                <a:lnTo>
                  <a:pt x="11377522" y="877517"/>
                </a:lnTo>
                <a:lnTo>
                  <a:pt x="11392742" y="881773"/>
                </a:lnTo>
                <a:lnTo>
                  <a:pt x="11407032" y="884944"/>
                </a:lnTo>
                <a:lnTo>
                  <a:pt x="11420500" y="887146"/>
                </a:lnTo>
                <a:lnTo>
                  <a:pt x="11433252" y="888494"/>
                </a:lnTo>
                <a:lnTo>
                  <a:pt x="11445398" y="889104"/>
                </a:lnTo>
                <a:lnTo>
                  <a:pt x="11457045" y="889092"/>
                </a:lnTo>
                <a:lnTo>
                  <a:pt x="11468301" y="888572"/>
                </a:lnTo>
                <a:lnTo>
                  <a:pt x="11479274" y="887660"/>
                </a:lnTo>
                <a:lnTo>
                  <a:pt x="11490073" y="886471"/>
                </a:lnTo>
                <a:lnTo>
                  <a:pt x="11500804" y="885122"/>
                </a:lnTo>
                <a:lnTo>
                  <a:pt x="11511576" y="883727"/>
                </a:lnTo>
                <a:lnTo>
                  <a:pt x="11522496" y="882402"/>
                </a:lnTo>
                <a:lnTo>
                  <a:pt x="11533674" y="881262"/>
                </a:lnTo>
                <a:lnTo>
                  <a:pt x="11545216" y="880423"/>
                </a:lnTo>
                <a:lnTo>
                  <a:pt x="11557231" y="880001"/>
                </a:lnTo>
                <a:lnTo>
                  <a:pt x="11569827" y="880110"/>
                </a:lnTo>
                <a:lnTo>
                  <a:pt x="11573564" y="879445"/>
                </a:lnTo>
                <a:lnTo>
                  <a:pt x="11584260" y="879201"/>
                </a:lnTo>
                <a:lnTo>
                  <a:pt x="11594010" y="880998"/>
                </a:lnTo>
                <a:lnTo>
                  <a:pt x="11603290" y="883934"/>
                </a:lnTo>
                <a:lnTo>
                  <a:pt x="11612574" y="887110"/>
                </a:lnTo>
                <a:lnTo>
                  <a:pt x="11622336" y="889623"/>
                </a:lnTo>
                <a:lnTo>
                  <a:pt x="11633050" y="890572"/>
                </a:lnTo>
                <a:lnTo>
                  <a:pt x="11645192" y="889056"/>
                </a:lnTo>
                <a:lnTo>
                  <a:pt x="11659235" y="884174"/>
                </a:lnTo>
                <a:lnTo>
                  <a:pt x="11660221" y="885355"/>
                </a:lnTo>
                <a:lnTo>
                  <a:pt x="11668602" y="892406"/>
                </a:lnTo>
                <a:lnTo>
                  <a:pt x="11679291" y="897663"/>
                </a:lnTo>
                <a:lnTo>
                  <a:pt x="11691755" y="901404"/>
                </a:lnTo>
                <a:lnTo>
                  <a:pt x="11705459" y="903905"/>
                </a:lnTo>
                <a:lnTo>
                  <a:pt x="11719867" y="905442"/>
                </a:lnTo>
                <a:lnTo>
                  <a:pt x="11734446" y="906294"/>
                </a:lnTo>
                <a:lnTo>
                  <a:pt x="11748661" y="906737"/>
                </a:lnTo>
                <a:lnTo>
                  <a:pt x="11761977" y="907047"/>
                </a:lnTo>
                <a:lnTo>
                  <a:pt x="11773860" y="907502"/>
                </a:lnTo>
                <a:lnTo>
                  <a:pt x="11783775" y="908379"/>
                </a:lnTo>
                <a:lnTo>
                  <a:pt x="11791188" y="909954"/>
                </a:lnTo>
                <a:lnTo>
                  <a:pt x="11797962" y="911346"/>
                </a:lnTo>
                <a:lnTo>
                  <a:pt x="11807245" y="911374"/>
                </a:lnTo>
                <a:lnTo>
                  <a:pt x="11816191" y="909389"/>
                </a:lnTo>
                <a:lnTo>
                  <a:pt x="11825168" y="905780"/>
                </a:lnTo>
                <a:lnTo>
                  <a:pt x="11834544" y="900937"/>
                </a:lnTo>
                <a:lnTo>
                  <a:pt x="11844686" y="895251"/>
                </a:lnTo>
                <a:lnTo>
                  <a:pt x="11855963" y="889109"/>
                </a:lnTo>
                <a:lnTo>
                  <a:pt x="11868743" y="882903"/>
                </a:lnTo>
                <a:lnTo>
                  <a:pt x="11883393" y="877022"/>
                </a:lnTo>
                <a:lnTo>
                  <a:pt x="11900281" y="871854"/>
                </a:lnTo>
                <a:lnTo>
                  <a:pt x="11905297" y="873501"/>
                </a:lnTo>
                <a:lnTo>
                  <a:pt x="11915029" y="875225"/>
                </a:lnTo>
                <a:lnTo>
                  <a:pt x="11927467" y="876464"/>
                </a:lnTo>
                <a:lnTo>
                  <a:pt x="11941956" y="877364"/>
                </a:lnTo>
                <a:lnTo>
                  <a:pt x="11957840" y="878074"/>
                </a:lnTo>
                <a:lnTo>
                  <a:pt x="11974466" y="878739"/>
                </a:lnTo>
                <a:lnTo>
                  <a:pt x="11991179" y="879505"/>
                </a:lnTo>
                <a:lnTo>
                  <a:pt x="12007324" y="880521"/>
                </a:lnTo>
                <a:lnTo>
                  <a:pt x="12022246" y="881931"/>
                </a:lnTo>
                <a:lnTo>
                  <a:pt x="12035292" y="883884"/>
                </a:lnTo>
                <a:lnTo>
                  <a:pt x="12045805" y="886525"/>
                </a:lnTo>
                <a:lnTo>
                  <a:pt x="12053132" y="890002"/>
                </a:lnTo>
                <a:lnTo>
                  <a:pt x="12056618" y="894461"/>
                </a:lnTo>
                <a:lnTo>
                  <a:pt x="12062714" y="897799"/>
                </a:lnTo>
                <a:lnTo>
                  <a:pt x="12073058" y="901751"/>
                </a:lnTo>
                <a:lnTo>
                  <a:pt x="12084478" y="904554"/>
                </a:lnTo>
                <a:lnTo>
                  <a:pt x="12096763" y="906467"/>
                </a:lnTo>
                <a:lnTo>
                  <a:pt x="12109703" y="907749"/>
                </a:lnTo>
                <a:lnTo>
                  <a:pt x="12123087" y="908658"/>
                </a:lnTo>
                <a:lnTo>
                  <a:pt x="12136706" y="909453"/>
                </a:lnTo>
                <a:lnTo>
                  <a:pt x="12150349" y="910391"/>
                </a:lnTo>
                <a:lnTo>
                  <a:pt x="12163806" y="911733"/>
                </a:lnTo>
                <a:lnTo>
                  <a:pt x="12160123" y="918210"/>
                </a:lnTo>
                <a:lnTo>
                  <a:pt x="12170791" y="911225"/>
                </a:lnTo>
                <a:lnTo>
                  <a:pt x="12189206" y="894841"/>
                </a:lnTo>
                <a:lnTo>
                  <a:pt x="12192000" y="616203"/>
                </a:lnTo>
                <a:lnTo>
                  <a:pt x="12192000" y="0"/>
                </a:lnTo>
                <a:lnTo>
                  <a:pt x="0" y="0"/>
                </a:lnTo>
                <a:lnTo>
                  <a:pt x="0" y="2137283"/>
                </a:lnTo>
                <a:lnTo>
                  <a:pt x="56191" y="2153792"/>
                </a:lnTo>
                <a:lnTo>
                  <a:pt x="65524" y="2158361"/>
                </a:lnTo>
                <a:lnTo>
                  <a:pt x="77302" y="2164532"/>
                </a:lnTo>
                <a:lnTo>
                  <a:pt x="88076" y="2170038"/>
                </a:lnTo>
                <a:lnTo>
                  <a:pt x="98512" y="2174494"/>
                </a:lnTo>
                <a:lnTo>
                  <a:pt x="99310" y="2174984"/>
                </a:lnTo>
                <a:lnTo>
                  <a:pt x="105211" y="2178222"/>
                </a:lnTo>
                <a:lnTo>
                  <a:pt x="111640" y="2181130"/>
                </a:lnTo>
                <a:lnTo>
                  <a:pt x="118681" y="2183806"/>
                </a:lnTo>
                <a:lnTo>
                  <a:pt x="126420" y="2186347"/>
                </a:lnTo>
                <a:lnTo>
                  <a:pt x="134939" y="2188851"/>
                </a:lnTo>
                <a:lnTo>
                  <a:pt x="144322" y="2191417"/>
                </a:lnTo>
                <a:lnTo>
                  <a:pt x="154654" y="2194142"/>
                </a:lnTo>
                <a:lnTo>
                  <a:pt x="166019" y="2197124"/>
                </a:lnTo>
                <a:lnTo>
                  <a:pt x="178502" y="2200461"/>
                </a:lnTo>
                <a:lnTo>
                  <a:pt x="192185" y="2204251"/>
                </a:lnTo>
                <a:lnTo>
                  <a:pt x="207153" y="2208592"/>
                </a:lnTo>
                <a:lnTo>
                  <a:pt x="223490" y="2213582"/>
                </a:lnTo>
                <a:lnTo>
                  <a:pt x="241281" y="2219318"/>
                </a:lnTo>
                <a:lnTo>
                  <a:pt x="260609" y="2225898"/>
                </a:lnTo>
                <a:lnTo>
                  <a:pt x="281559" y="2233422"/>
                </a:lnTo>
                <a:lnTo>
                  <a:pt x="286652" y="2236834"/>
                </a:lnTo>
                <a:lnTo>
                  <a:pt x="295741" y="2241580"/>
                </a:lnTo>
                <a:lnTo>
                  <a:pt x="307722" y="2247069"/>
                </a:lnTo>
                <a:lnTo>
                  <a:pt x="321746" y="2252933"/>
                </a:lnTo>
                <a:lnTo>
                  <a:pt x="336961" y="2258807"/>
                </a:lnTo>
                <a:lnTo>
                  <a:pt x="352518" y="2264322"/>
                </a:lnTo>
                <a:lnTo>
                  <a:pt x="367565" y="2269112"/>
                </a:lnTo>
                <a:lnTo>
                  <a:pt x="381251" y="2272809"/>
                </a:lnTo>
                <a:lnTo>
                  <a:pt x="392725" y="2275048"/>
                </a:lnTo>
                <a:lnTo>
                  <a:pt x="401138" y="2275461"/>
                </a:lnTo>
                <a:lnTo>
                  <a:pt x="405638" y="2273680"/>
                </a:lnTo>
                <a:lnTo>
                  <a:pt x="408131" y="2274448"/>
                </a:lnTo>
                <a:lnTo>
                  <a:pt x="419438" y="2276807"/>
                </a:lnTo>
                <a:lnTo>
                  <a:pt x="432021" y="2278133"/>
                </a:lnTo>
                <a:lnTo>
                  <a:pt x="445434" y="2278791"/>
                </a:lnTo>
                <a:lnTo>
                  <a:pt x="459234" y="2279149"/>
                </a:lnTo>
                <a:lnTo>
                  <a:pt x="472976" y="2279574"/>
                </a:lnTo>
                <a:lnTo>
                  <a:pt x="486216" y="2280431"/>
                </a:lnTo>
                <a:lnTo>
                  <a:pt x="498510" y="2282088"/>
                </a:lnTo>
                <a:lnTo>
                  <a:pt x="509413" y="2284912"/>
                </a:lnTo>
                <a:lnTo>
                  <a:pt x="518482" y="2289268"/>
                </a:lnTo>
                <a:lnTo>
                  <a:pt x="525272" y="2295525"/>
                </a:lnTo>
                <a:lnTo>
                  <a:pt x="526945" y="2289763"/>
                </a:lnTo>
                <a:lnTo>
                  <a:pt x="531327" y="2285758"/>
                </a:lnTo>
                <a:lnTo>
                  <a:pt x="537602" y="2285214"/>
                </a:lnTo>
                <a:lnTo>
                  <a:pt x="545208" y="2286899"/>
                </a:lnTo>
                <a:lnTo>
                  <a:pt x="553584" y="2289580"/>
                </a:lnTo>
                <a:lnTo>
                  <a:pt x="562168" y="2292025"/>
                </a:lnTo>
                <a:lnTo>
                  <a:pt x="570398" y="2293001"/>
                </a:lnTo>
                <a:lnTo>
                  <a:pt x="577713" y="2291276"/>
                </a:lnTo>
                <a:lnTo>
                  <a:pt x="583552" y="2285619"/>
                </a:lnTo>
                <a:lnTo>
                  <a:pt x="638276" y="2274442"/>
                </a:lnTo>
                <a:lnTo>
                  <a:pt x="660958" y="2262759"/>
                </a:lnTo>
                <a:lnTo>
                  <a:pt x="667346" y="2268347"/>
                </a:lnTo>
                <a:lnTo>
                  <a:pt x="680199" y="2265553"/>
                </a:lnTo>
                <a:lnTo>
                  <a:pt x="690054" y="2263266"/>
                </a:lnTo>
                <a:lnTo>
                  <a:pt x="698220" y="2261235"/>
                </a:lnTo>
                <a:lnTo>
                  <a:pt x="703287" y="2259838"/>
                </a:lnTo>
                <a:lnTo>
                  <a:pt x="717613" y="2254630"/>
                </a:lnTo>
                <a:lnTo>
                  <a:pt x="722604" y="2262759"/>
                </a:lnTo>
                <a:lnTo>
                  <a:pt x="745058" y="2265426"/>
                </a:lnTo>
                <a:lnTo>
                  <a:pt x="757859" y="2280920"/>
                </a:lnTo>
                <a:lnTo>
                  <a:pt x="763041" y="2278761"/>
                </a:lnTo>
                <a:lnTo>
                  <a:pt x="769594" y="2273554"/>
                </a:lnTo>
                <a:lnTo>
                  <a:pt x="773150" y="2270125"/>
                </a:lnTo>
                <a:lnTo>
                  <a:pt x="776439" y="2277364"/>
                </a:lnTo>
                <a:lnTo>
                  <a:pt x="777800" y="2275632"/>
                </a:lnTo>
                <a:lnTo>
                  <a:pt x="787993" y="2268057"/>
                </a:lnTo>
                <a:lnTo>
                  <a:pt x="800989" y="2265045"/>
                </a:lnTo>
                <a:lnTo>
                  <a:pt x="823315" y="2268092"/>
                </a:lnTo>
                <a:lnTo>
                  <a:pt x="839571" y="2259457"/>
                </a:lnTo>
                <a:lnTo>
                  <a:pt x="848776" y="2259587"/>
                </a:lnTo>
                <a:lnTo>
                  <a:pt x="860547" y="2260071"/>
                </a:lnTo>
                <a:lnTo>
                  <a:pt x="874301" y="2260823"/>
                </a:lnTo>
                <a:lnTo>
                  <a:pt x="889244" y="2261757"/>
                </a:lnTo>
                <a:lnTo>
                  <a:pt x="904583" y="2262788"/>
                </a:lnTo>
                <a:lnTo>
                  <a:pt x="919523" y="2263831"/>
                </a:lnTo>
                <a:lnTo>
                  <a:pt x="933270" y="2264802"/>
                </a:lnTo>
                <a:lnTo>
                  <a:pt x="945031" y="2265616"/>
                </a:lnTo>
                <a:lnTo>
                  <a:pt x="954011" y="2266188"/>
                </a:lnTo>
                <a:lnTo>
                  <a:pt x="971905" y="2267204"/>
                </a:lnTo>
                <a:lnTo>
                  <a:pt x="981976" y="2261489"/>
                </a:lnTo>
                <a:lnTo>
                  <a:pt x="984092" y="2260623"/>
                </a:lnTo>
                <a:lnTo>
                  <a:pt x="996026" y="2257849"/>
                </a:lnTo>
                <a:lnTo>
                  <a:pt x="1008278" y="2259711"/>
                </a:lnTo>
                <a:lnTo>
                  <a:pt x="1016558" y="2265299"/>
                </a:lnTo>
                <a:lnTo>
                  <a:pt x="1018400" y="2261489"/>
                </a:lnTo>
                <a:lnTo>
                  <a:pt x="1018774" y="2260454"/>
                </a:lnTo>
                <a:close/>
              </a:path>
            </a:pathLst>
          </a:custGeom>
          <a:solidFill>
            <a:srgbClr val="827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8088" y="6206756"/>
            <a:ext cx="4909185" cy="242392"/>
          </a:xfrm>
          <a:custGeom>
            <a:avLst/>
            <a:gdLst/>
            <a:ahLst/>
            <a:cxnLst/>
            <a:rect l="l" t="t" r="r" b="b"/>
            <a:pathLst>
              <a:path w="4909185" h="242392">
                <a:moveTo>
                  <a:pt x="4908931" y="0"/>
                </a:moveTo>
                <a:lnTo>
                  <a:pt x="4905247" y="3213"/>
                </a:lnTo>
                <a:lnTo>
                  <a:pt x="4906137" y="3403"/>
                </a:lnTo>
                <a:lnTo>
                  <a:pt x="4908931" y="0"/>
                </a:lnTo>
                <a:close/>
              </a:path>
              <a:path w="4909185" h="242392">
                <a:moveTo>
                  <a:pt x="4909185" y="7492"/>
                </a:moveTo>
                <a:lnTo>
                  <a:pt x="4906391" y="4559"/>
                </a:lnTo>
                <a:lnTo>
                  <a:pt x="4907280" y="7810"/>
                </a:lnTo>
                <a:lnTo>
                  <a:pt x="4909185" y="7492"/>
                </a:lnTo>
                <a:close/>
              </a:path>
              <a:path w="4909185" h="242392">
                <a:moveTo>
                  <a:pt x="5205020" y="722"/>
                </a:moveTo>
                <a:lnTo>
                  <a:pt x="5189361" y="0"/>
                </a:lnTo>
                <a:lnTo>
                  <a:pt x="5171667" y="6"/>
                </a:lnTo>
                <a:lnTo>
                  <a:pt x="5156411" y="300"/>
                </a:lnTo>
                <a:lnTo>
                  <a:pt x="5148071" y="444"/>
                </a:lnTo>
                <a:lnTo>
                  <a:pt x="5126482" y="-2654"/>
                </a:lnTo>
                <a:lnTo>
                  <a:pt x="5122291" y="6502"/>
                </a:lnTo>
                <a:lnTo>
                  <a:pt x="5118820" y="11791"/>
                </a:lnTo>
                <a:lnTo>
                  <a:pt x="5113404" y="17429"/>
                </a:lnTo>
                <a:lnTo>
                  <a:pt x="5108645" y="18779"/>
                </a:lnTo>
                <a:lnTo>
                  <a:pt x="5103839" y="17034"/>
                </a:lnTo>
                <a:lnTo>
                  <a:pt x="5098282" y="13387"/>
                </a:lnTo>
                <a:lnTo>
                  <a:pt x="5091271" y="9031"/>
                </a:lnTo>
                <a:lnTo>
                  <a:pt x="5082101" y="5160"/>
                </a:lnTo>
                <a:lnTo>
                  <a:pt x="5070070" y="2967"/>
                </a:lnTo>
                <a:lnTo>
                  <a:pt x="5054472" y="3644"/>
                </a:lnTo>
                <a:lnTo>
                  <a:pt x="5040832" y="4483"/>
                </a:lnTo>
                <a:lnTo>
                  <a:pt x="5025604" y="4786"/>
                </a:lnTo>
                <a:lnTo>
                  <a:pt x="5015970" y="3213"/>
                </a:lnTo>
                <a:lnTo>
                  <a:pt x="5013833" y="-1231"/>
                </a:lnTo>
                <a:lnTo>
                  <a:pt x="5014341" y="-3911"/>
                </a:lnTo>
                <a:lnTo>
                  <a:pt x="5014848" y="-6604"/>
                </a:lnTo>
                <a:lnTo>
                  <a:pt x="5015357" y="-9283"/>
                </a:lnTo>
                <a:lnTo>
                  <a:pt x="4999863" y="-8813"/>
                </a:lnTo>
                <a:lnTo>
                  <a:pt x="4993259" y="-9271"/>
                </a:lnTo>
                <a:lnTo>
                  <a:pt x="4975987" y="-3200"/>
                </a:lnTo>
                <a:lnTo>
                  <a:pt x="4968512" y="-2457"/>
                </a:lnTo>
                <a:lnTo>
                  <a:pt x="4955804" y="-513"/>
                </a:lnTo>
                <a:lnTo>
                  <a:pt x="4941570" y="2031"/>
                </a:lnTo>
                <a:lnTo>
                  <a:pt x="4909185" y="7492"/>
                </a:lnTo>
                <a:lnTo>
                  <a:pt x="4911979" y="10426"/>
                </a:lnTo>
                <a:lnTo>
                  <a:pt x="4911382" y="12453"/>
                </a:lnTo>
                <a:lnTo>
                  <a:pt x="4906023" y="16348"/>
                </a:lnTo>
                <a:lnTo>
                  <a:pt x="4896326" y="19663"/>
                </a:lnTo>
                <a:lnTo>
                  <a:pt x="4883795" y="22629"/>
                </a:lnTo>
                <a:lnTo>
                  <a:pt x="4869928" y="25477"/>
                </a:lnTo>
                <a:lnTo>
                  <a:pt x="4856228" y="28438"/>
                </a:lnTo>
                <a:lnTo>
                  <a:pt x="4844195" y="31742"/>
                </a:lnTo>
                <a:lnTo>
                  <a:pt x="4835331" y="35621"/>
                </a:lnTo>
                <a:lnTo>
                  <a:pt x="4831136" y="40305"/>
                </a:lnTo>
                <a:lnTo>
                  <a:pt x="4833112" y="46024"/>
                </a:lnTo>
                <a:lnTo>
                  <a:pt x="4830186" y="45193"/>
                </a:lnTo>
                <a:lnTo>
                  <a:pt x="4816211" y="41966"/>
                </a:lnTo>
                <a:lnTo>
                  <a:pt x="4804885" y="40643"/>
                </a:lnTo>
                <a:lnTo>
                  <a:pt x="4795752" y="40951"/>
                </a:lnTo>
                <a:lnTo>
                  <a:pt x="4788354" y="42620"/>
                </a:lnTo>
                <a:lnTo>
                  <a:pt x="4782236" y="45377"/>
                </a:lnTo>
                <a:lnTo>
                  <a:pt x="4776939" y="48951"/>
                </a:lnTo>
                <a:lnTo>
                  <a:pt x="4772008" y="53070"/>
                </a:lnTo>
                <a:lnTo>
                  <a:pt x="4766987" y="57463"/>
                </a:lnTo>
                <a:lnTo>
                  <a:pt x="4761417" y="61858"/>
                </a:lnTo>
                <a:lnTo>
                  <a:pt x="4754843" y="65984"/>
                </a:lnTo>
                <a:lnTo>
                  <a:pt x="4746807" y="69569"/>
                </a:lnTo>
                <a:lnTo>
                  <a:pt x="4736854" y="72340"/>
                </a:lnTo>
                <a:lnTo>
                  <a:pt x="4724527" y="74028"/>
                </a:lnTo>
                <a:lnTo>
                  <a:pt x="4721407" y="73618"/>
                </a:lnTo>
                <a:lnTo>
                  <a:pt x="4706268" y="72531"/>
                </a:lnTo>
                <a:lnTo>
                  <a:pt x="4691316" y="72898"/>
                </a:lnTo>
                <a:lnTo>
                  <a:pt x="4677106" y="74700"/>
                </a:lnTo>
                <a:lnTo>
                  <a:pt x="4664194" y="77921"/>
                </a:lnTo>
                <a:lnTo>
                  <a:pt x="4653136" y="82544"/>
                </a:lnTo>
                <a:lnTo>
                  <a:pt x="4644486" y="88550"/>
                </a:lnTo>
                <a:lnTo>
                  <a:pt x="4638802" y="95923"/>
                </a:lnTo>
                <a:lnTo>
                  <a:pt x="4621974" y="95679"/>
                </a:lnTo>
                <a:lnTo>
                  <a:pt x="4607793" y="95660"/>
                </a:lnTo>
                <a:lnTo>
                  <a:pt x="4595962" y="95849"/>
                </a:lnTo>
                <a:lnTo>
                  <a:pt x="4586185" y="96228"/>
                </a:lnTo>
                <a:lnTo>
                  <a:pt x="4578165" y="96779"/>
                </a:lnTo>
                <a:lnTo>
                  <a:pt x="4571606" y="97487"/>
                </a:lnTo>
                <a:lnTo>
                  <a:pt x="4566211" y="98333"/>
                </a:lnTo>
                <a:lnTo>
                  <a:pt x="4561683" y="99301"/>
                </a:lnTo>
                <a:lnTo>
                  <a:pt x="4557727" y="100372"/>
                </a:lnTo>
                <a:lnTo>
                  <a:pt x="4554045" y="101530"/>
                </a:lnTo>
                <a:lnTo>
                  <a:pt x="4550341" y="102757"/>
                </a:lnTo>
                <a:lnTo>
                  <a:pt x="4546319" y="104036"/>
                </a:lnTo>
                <a:lnTo>
                  <a:pt x="4541682" y="105350"/>
                </a:lnTo>
                <a:lnTo>
                  <a:pt x="4536134" y="106682"/>
                </a:lnTo>
                <a:lnTo>
                  <a:pt x="4529377" y="108013"/>
                </a:lnTo>
                <a:lnTo>
                  <a:pt x="4521116" y="109328"/>
                </a:lnTo>
                <a:lnTo>
                  <a:pt x="4511054" y="110608"/>
                </a:lnTo>
                <a:lnTo>
                  <a:pt x="4498895" y="111837"/>
                </a:lnTo>
                <a:lnTo>
                  <a:pt x="4484341" y="112997"/>
                </a:lnTo>
                <a:lnTo>
                  <a:pt x="4467097" y="114071"/>
                </a:lnTo>
                <a:lnTo>
                  <a:pt x="4450307" y="114402"/>
                </a:lnTo>
                <a:lnTo>
                  <a:pt x="4433453" y="114863"/>
                </a:lnTo>
                <a:lnTo>
                  <a:pt x="4416514" y="115412"/>
                </a:lnTo>
                <a:lnTo>
                  <a:pt x="4399474" y="116008"/>
                </a:lnTo>
                <a:lnTo>
                  <a:pt x="4382311" y="116608"/>
                </a:lnTo>
                <a:lnTo>
                  <a:pt x="4365008" y="117170"/>
                </a:lnTo>
                <a:lnTo>
                  <a:pt x="4347546" y="117652"/>
                </a:lnTo>
                <a:lnTo>
                  <a:pt x="4329905" y="118011"/>
                </a:lnTo>
                <a:lnTo>
                  <a:pt x="4312067" y="118207"/>
                </a:lnTo>
                <a:lnTo>
                  <a:pt x="4294012" y="118195"/>
                </a:lnTo>
                <a:lnTo>
                  <a:pt x="4275723" y="117935"/>
                </a:lnTo>
                <a:lnTo>
                  <a:pt x="4257179" y="117385"/>
                </a:lnTo>
                <a:lnTo>
                  <a:pt x="4238362" y="116501"/>
                </a:lnTo>
                <a:lnTo>
                  <a:pt x="4219252" y="115243"/>
                </a:lnTo>
                <a:lnTo>
                  <a:pt x="4199832" y="113567"/>
                </a:lnTo>
                <a:lnTo>
                  <a:pt x="4180082" y="111433"/>
                </a:lnTo>
                <a:lnTo>
                  <a:pt x="4159982" y="108797"/>
                </a:lnTo>
                <a:lnTo>
                  <a:pt x="4139515" y="105617"/>
                </a:lnTo>
                <a:lnTo>
                  <a:pt x="4118661" y="101852"/>
                </a:lnTo>
                <a:lnTo>
                  <a:pt x="4097401" y="97459"/>
                </a:lnTo>
                <a:lnTo>
                  <a:pt x="4090660" y="95503"/>
                </a:lnTo>
                <a:lnTo>
                  <a:pt x="4078164" y="94422"/>
                </a:lnTo>
                <a:lnTo>
                  <a:pt x="4067359" y="96519"/>
                </a:lnTo>
                <a:lnTo>
                  <a:pt x="4057431" y="100626"/>
                </a:lnTo>
                <a:lnTo>
                  <a:pt x="4047564" y="105570"/>
                </a:lnTo>
                <a:lnTo>
                  <a:pt x="4036944" y="110184"/>
                </a:lnTo>
                <a:lnTo>
                  <a:pt x="4024757" y="113296"/>
                </a:lnTo>
                <a:lnTo>
                  <a:pt x="4014873" y="114531"/>
                </a:lnTo>
                <a:lnTo>
                  <a:pt x="4000027" y="115918"/>
                </a:lnTo>
                <a:lnTo>
                  <a:pt x="3983695" y="117167"/>
                </a:lnTo>
                <a:lnTo>
                  <a:pt x="3967203" y="118324"/>
                </a:lnTo>
                <a:lnTo>
                  <a:pt x="3951881" y="119436"/>
                </a:lnTo>
                <a:lnTo>
                  <a:pt x="3939055" y="120549"/>
                </a:lnTo>
                <a:lnTo>
                  <a:pt x="3930054" y="121708"/>
                </a:lnTo>
                <a:lnTo>
                  <a:pt x="3926204" y="122961"/>
                </a:lnTo>
                <a:lnTo>
                  <a:pt x="3911505" y="119063"/>
                </a:lnTo>
                <a:lnTo>
                  <a:pt x="3898589" y="115870"/>
                </a:lnTo>
                <a:lnTo>
                  <a:pt x="3888294" y="113568"/>
                </a:lnTo>
                <a:lnTo>
                  <a:pt x="3880265" y="112019"/>
                </a:lnTo>
                <a:lnTo>
                  <a:pt x="3874149" y="111085"/>
                </a:lnTo>
                <a:lnTo>
                  <a:pt x="3869593" y="110626"/>
                </a:lnTo>
                <a:lnTo>
                  <a:pt x="3866243" y="110506"/>
                </a:lnTo>
                <a:lnTo>
                  <a:pt x="3861751" y="110725"/>
                </a:lnTo>
                <a:lnTo>
                  <a:pt x="3857846" y="110634"/>
                </a:lnTo>
                <a:lnTo>
                  <a:pt x="3855229" y="110127"/>
                </a:lnTo>
                <a:lnTo>
                  <a:pt x="3851700" y="109128"/>
                </a:lnTo>
                <a:lnTo>
                  <a:pt x="3846904" y="107497"/>
                </a:lnTo>
                <a:lnTo>
                  <a:pt x="3840487" y="105097"/>
                </a:lnTo>
                <a:lnTo>
                  <a:pt x="3832098" y="101790"/>
                </a:lnTo>
                <a:lnTo>
                  <a:pt x="3814325" y="104489"/>
                </a:lnTo>
                <a:lnTo>
                  <a:pt x="3797798" y="107801"/>
                </a:lnTo>
                <a:lnTo>
                  <a:pt x="3782328" y="111602"/>
                </a:lnTo>
                <a:lnTo>
                  <a:pt x="3767839" y="115753"/>
                </a:lnTo>
                <a:lnTo>
                  <a:pt x="3754256" y="120113"/>
                </a:lnTo>
                <a:lnTo>
                  <a:pt x="3741504" y="124544"/>
                </a:lnTo>
                <a:lnTo>
                  <a:pt x="3729508" y="128906"/>
                </a:lnTo>
                <a:lnTo>
                  <a:pt x="3718192" y="133059"/>
                </a:lnTo>
                <a:lnTo>
                  <a:pt x="3707480" y="136863"/>
                </a:lnTo>
                <a:lnTo>
                  <a:pt x="3697299" y="140180"/>
                </a:lnTo>
                <a:lnTo>
                  <a:pt x="3687572" y="142870"/>
                </a:lnTo>
                <a:lnTo>
                  <a:pt x="3678225" y="144792"/>
                </a:lnTo>
                <a:lnTo>
                  <a:pt x="3669181" y="145809"/>
                </a:lnTo>
                <a:lnTo>
                  <a:pt x="3660366" y="145779"/>
                </a:lnTo>
                <a:lnTo>
                  <a:pt x="3651705" y="144564"/>
                </a:lnTo>
                <a:lnTo>
                  <a:pt x="3643122" y="142024"/>
                </a:lnTo>
                <a:lnTo>
                  <a:pt x="3641095" y="142674"/>
                </a:lnTo>
                <a:lnTo>
                  <a:pt x="3630627" y="146738"/>
                </a:lnTo>
                <a:lnTo>
                  <a:pt x="3620355" y="151673"/>
                </a:lnTo>
                <a:lnTo>
                  <a:pt x="3610184" y="157180"/>
                </a:lnTo>
                <a:lnTo>
                  <a:pt x="3600015" y="162957"/>
                </a:lnTo>
                <a:lnTo>
                  <a:pt x="3589752" y="168701"/>
                </a:lnTo>
                <a:lnTo>
                  <a:pt x="3579297" y="174111"/>
                </a:lnTo>
                <a:lnTo>
                  <a:pt x="3568553" y="178886"/>
                </a:lnTo>
                <a:lnTo>
                  <a:pt x="3557424" y="182724"/>
                </a:lnTo>
                <a:lnTo>
                  <a:pt x="3545811" y="185324"/>
                </a:lnTo>
                <a:lnTo>
                  <a:pt x="3533619" y="186384"/>
                </a:lnTo>
                <a:lnTo>
                  <a:pt x="3520749" y="185602"/>
                </a:lnTo>
                <a:lnTo>
                  <a:pt x="3507104" y="182676"/>
                </a:lnTo>
                <a:lnTo>
                  <a:pt x="3507366" y="183081"/>
                </a:lnTo>
                <a:lnTo>
                  <a:pt x="3508773" y="188246"/>
                </a:lnTo>
                <a:lnTo>
                  <a:pt x="3505546" y="191218"/>
                </a:lnTo>
                <a:lnTo>
                  <a:pt x="3498644" y="192539"/>
                </a:lnTo>
                <a:lnTo>
                  <a:pt x="3489026" y="192751"/>
                </a:lnTo>
                <a:lnTo>
                  <a:pt x="3477651" y="192395"/>
                </a:lnTo>
                <a:lnTo>
                  <a:pt x="3465478" y="192011"/>
                </a:lnTo>
                <a:lnTo>
                  <a:pt x="3453466" y="192142"/>
                </a:lnTo>
                <a:lnTo>
                  <a:pt x="3442574" y="193327"/>
                </a:lnTo>
                <a:lnTo>
                  <a:pt x="3433760" y="196109"/>
                </a:lnTo>
                <a:lnTo>
                  <a:pt x="3427984" y="201028"/>
                </a:lnTo>
                <a:lnTo>
                  <a:pt x="3423438" y="207439"/>
                </a:lnTo>
                <a:lnTo>
                  <a:pt x="3413702" y="212772"/>
                </a:lnTo>
                <a:lnTo>
                  <a:pt x="3401236" y="215433"/>
                </a:lnTo>
                <a:lnTo>
                  <a:pt x="3387419" y="217063"/>
                </a:lnTo>
                <a:lnTo>
                  <a:pt x="3373628" y="219303"/>
                </a:lnTo>
                <a:lnTo>
                  <a:pt x="3364216" y="224818"/>
                </a:lnTo>
                <a:lnTo>
                  <a:pt x="3354478" y="228161"/>
                </a:lnTo>
                <a:lnTo>
                  <a:pt x="3342593" y="231152"/>
                </a:lnTo>
                <a:lnTo>
                  <a:pt x="3329040" y="233773"/>
                </a:lnTo>
                <a:lnTo>
                  <a:pt x="3314301" y="236007"/>
                </a:lnTo>
                <a:lnTo>
                  <a:pt x="3298854" y="237836"/>
                </a:lnTo>
                <a:lnTo>
                  <a:pt x="3283178" y="239242"/>
                </a:lnTo>
                <a:lnTo>
                  <a:pt x="3267755" y="240207"/>
                </a:lnTo>
                <a:lnTo>
                  <a:pt x="3253064" y="240714"/>
                </a:lnTo>
                <a:lnTo>
                  <a:pt x="3239585" y="240745"/>
                </a:lnTo>
                <a:lnTo>
                  <a:pt x="3227797" y="240281"/>
                </a:lnTo>
                <a:lnTo>
                  <a:pt x="3218179" y="239306"/>
                </a:lnTo>
                <a:lnTo>
                  <a:pt x="3203763" y="236228"/>
                </a:lnTo>
                <a:lnTo>
                  <a:pt x="3189437" y="234368"/>
                </a:lnTo>
                <a:lnTo>
                  <a:pt x="3175206" y="233597"/>
                </a:lnTo>
                <a:lnTo>
                  <a:pt x="3161077" y="233785"/>
                </a:lnTo>
                <a:lnTo>
                  <a:pt x="3147056" y="234801"/>
                </a:lnTo>
                <a:lnTo>
                  <a:pt x="3133147" y="236518"/>
                </a:lnTo>
                <a:lnTo>
                  <a:pt x="3119358" y="238803"/>
                </a:lnTo>
                <a:lnTo>
                  <a:pt x="3105694" y="241529"/>
                </a:lnTo>
                <a:lnTo>
                  <a:pt x="3092161" y="244566"/>
                </a:lnTo>
                <a:lnTo>
                  <a:pt x="3078765" y="247783"/>
                </a:lnTo>
                <a:lnTo>
                  <a:pt x="3065512" y="251051"/>
                </a:lnTo>
                <a:lnTo>
                  <a:pt x="3052408" y="254240"/>
                </a:lnTo>
                <a:lnTo>
                  <a:pt x="3039458" y="257222"/>
                </a:lnTo>
                <a:lnTo>
                  <a:pt x="3026669" y="259865"/>
                </a:lnTo>
                <a:lnTo>
                  <a:pt x="3014047" y="262041"/>
                </a:lnTo>
                <a:lnTo>
                  <a:pt x="3001597" y="263619"/>
                </a:lnTo>
                <a:lnTo>
                  <a:pt x="2989325" y="264470"/>
                </a:lnTo>
                <a:lnTo>
                  <a:pt x="2977237" y="264465"/>
                </a:lnTo>
                <a:lnTo>
                  <a:pt x="2965340" y="263473"/>
                </a:lnTo>
                <a:lnTo>
                  <a:pt x="2953639" y="261365"/>
                </a:lnTo>
                <a:lnTo>
                  <a:pt x="2948787" y="261441"/>
                </a:lnTo>
                <a:lnTo>
                  <a:pt x="2935048" y="262192"/>
                </a:lnTo>
                <a:lnTo>
                  <a:pt x="2922238" y="263670"/>
                </a:lnTo>
                <a:lnTo>
                  <a:pt x="2910262" y="265803"/>
                </a:lnTo>
                <a:lnTo>
                  <a:pt x="2899029" y="268516"/>
                </a:lnTo>
                <a:lnTo>
                  <a:pt x="2858897" y="284416"/>
                </a:lnTo>
                <a:lnTo>
                  <a:pt x="2855722" y="296608"/>
                </a:lnTo>
                <a:lnTo>
                  <a:pt x="2826766" y="302107"/>
                </a:lnTo>
                <a:lnTo>
                  <a:pt x="2820542" y="305612"/>
                </a:lnTo>
                <a:lnTo>
                  <a:pt x="2817633" y="307243"/>
                </a:lnTo>
                <a:lnTo>
                  <a:pt x="2806543" y="313202"/>
                </a:lnTo>
                <a:lnTo>
                  <a:pt x="2795133" y="318726"/>
                </a:lnTo>
                <a:lnTo>
                  <a:pt x="2783204" y="323646"/>
                </a:lnTo>
                <a:lnTo>
                  <a:pt x="2778338" y="316924"/>
                </a:lnTo>
                <a:lnTo>
                  <a:pt x="2771858" y="311833"/>
                </a:lnTo>
                <a:lnTo>
                  <a:pt x="2764410" y="308887"/>
                </a:lnTo>
                <a:lnTo>
                  <a:pt x="2756190" y="307762"/>
                </a:lnTo>
                <a:lnTo>
                  <a:pt x="2747393" y="308134"/>
                </a:lnTo>
                <a:lnTo>
                  <a:pt x="2738213" y="309679"/>
                </a:lnTo>
                <a:lnTo>
                  <a:pt x="2728846" y="312074"/>
                </a:lnTo>
                <a:lnTo>
                  <a:pt x="2719487" y="314995"/>
                </a:lnTo>
                <a:lnTo>
                  <a:pt x="2710330" y="318118"/>
                </a:lnTo>
                <a:lnTo>
                  <a:pt x="2701570" y="321119"/>
                </a:lnTo>
                <a:lnTo>
                  <a:pt x="2693404" y="323674"/>
                </a:lnTo>
                <a:lnTo>
                  <a:pt x="2686024" y="325460"/>
                </a:lnTo>
                <a:lnTo>
                  <a:pt x="2679627" y="326153"/>
                </a:lnTo>
                <a:lnTo>
                  <a:pt x="2674407" y="325429"/>
                </a:lnTo>
                <a:lnTo>
                  <a:pt x="2670560" y="322965"/>
                </a:lnTo>
                <a:lnTo>
                  <a:pt x="2668279" y="318435"/>
                </a:lnTo>
                <a:lnTo>
                  <a:pt x="2667762" y="311518"/>
                </a:lnTo>
                <a:lnTo>
                  <a:pt x="2655852" y="314020"/>
                </a:lnTo>
                <a:lnTo>
                  <a:pt x="2644129" y="315619"/>
                </a:lnTo>
                <a:lnTo>
                  <a:pt x="2634300" y="316089"/>
                </a:lnTo>
                <a:lnTo>
                  <a:pt x="2626095" y="315692"/>
                </a:lnTo>
                <a:lnTo>
                  <a:pt x="2619241" y="314687"/>
                </a:lnTo>
                <a:lnTo>
                  <a:pt x="2613467" y="313337"/>
                </a:lnTo>
                <a:lnTo>
                  <a:pt x="2608500" y="311902"/>
                </a:lnTo>
                <a:lnTo>
                  <a:pt x="2604068" y="310643"/>
                </a:lnTo>
                <a:lnTo>
                  <a:pt x="2599899" y="309821"/>
                </a:lnTo>
                <a:lnTo>
                  <a:pt x="2595721" y="309698"/>
                </a:lnTo>
                <a:lnTo>
                  <a:pt x="2591263" y="310534"/>
                </a:lnTo>
                <a:lnTo>
                  <a:pt x="2586252" y="312590"/>
                </a:lnTo>
                <a:lnTo>
                  <a:pt x="2580416" y="316127"/>
                </a:lnTo>
                <a:lnTo>
                  <a:pt x="2573483" y="321407"/>
                </a:lnTo>
                <a:lnTo>
                  <a:pt x="2565182" y="328691"/>
                </a:lnTo>
                <a:lnTo>
                  <a:pt x="2555240" y="338239"/>
                </a:lnTo>
                <a:lnTo>
                  <a:pt x="2533124" y="338463"/>
                </a:lnTo>
                <a:lnTo>
                  <a:pt x="2512860" y="339650"/>
                </a:lnTo>
                <a:lnTo>
                  <a:pt x="2494246" y="341670"/>
                </a:lnTo>
                <a:lnTo>
                  <a:pt x="2477082" y="344395"/>
                </a:lnTo>
                <a:lnTo>
                  <a:pt x="2461166" y="347699"/>
                </a:lnTo>
                <a:lnTo>
                  <a:pt x="2446299" y="351451"/>
                </a:lnTo>
                <a:lnTo>
                  <a:pt x="2432279" y="355524"/>
                </a:lnTo>
                <a:lnTo>
                  <a:pt x="2418907" y="359790"/>
                </a:lnTo>
                <a:lnTo>
                  <a:pt x="2405980" y="364121"/>
                </a:lnTo>
                <a:lnTo>
                  <a:pt x="2393299" y="368388"/>
                </a:lnTo>
                <a:lnTo>
                  <a:pt x="2380662" y="372464"/>
                </a:lnTo>
                <a:lnTo>
                  <a:pt x="2367870" y="376220"/>
                </a:lnTo>
                <a:lnTo>
                  <a:pt x="2354721" y="379528"/>
                </a:lnTo>
                <a:lnTo>
                  <a:pt x="2341015" y="382260"/>
                </a:lnTo>
                <a:lnTo>
                  <a:pt x="2326550" y="384287"/>
                </a:lnTo>
                <a:lnTo>
                  <a:pt x="2311127" y="385482"/>
                </a:lnTo>
                <a:lnTo>
                  <a:pt x="2294545" y="385717"/>
                </a:lnTo>
                <a:lnTo>
                  <a:pt x="2276602" y="384862"/>
                </a:lnTo>
                <a:lnTo>
                  <a:pt x="2257099" y="382791"/>
                </a:lnTo>
                <a:lnTo>
                  <a:pt x="2235835" y="379374"/>
                </a:lnTo>
                <a:lnTo>
                  <a:pt x="2237170" y="380117"/>
                </a:lnTo>
                <a:lnTo>
                  <a:pt x="2240699" y="383116"/>
                </a:lnTo>
                <a:lnTo>
                  <a:pt x="2241005" y="385862"/>
                </a:lnTo>
                <a:lnTo>
                  <a:pt x="2238428" y="388363"/>
                </a:lnTo>
                <a:lnTo>
                  <a:pt x="2233306" y="390627"/>
                </a:lnTo>
                <a:lnTo>
                  <a:pt x="2225981" y="392659"/>
                </a:lnTo>
                <a:lnTo>
                  <a:pt x="2216790" y="394470"/>
                </a:lnTo>
                <a:lnTo>
                  <a:pt x="2206074" y="396064"/>
                </a:lnTo>
                <a:lnTo>
                  <a:pt x="2194172" y="397451"/>
                </a:lnTo>
                <a:lnTo>
                  <a:pt x="2181425" y="398637"/>
                </a:lnTo>
                <a:lnTo>
                  <a:pt x="2168171" y="399630"/>
                </a:lnTo>
                <a:lnTo>
                  <a:pt x="2154749" y="400438"/>
                </a:lnTo>
                <a:lnTo>
                  <a:pt x="2141501" y="401068"/>
                </a:lnTo>
                <a:lnTo>
                  <a:pt x="2128764" y="401527"/>
                </a:lnTo>
                <a:lnTo>
                  <a:pt x="2116880" y="401823"/>
                </a:lnTo>
                <a:lnTo>
                  <a:pt x="2106186" y="401963"/>
                </a:lnTo>
                <a:lnTo>
                  <a:pt x="2097024" y="401954"/>
                </a:lnTo>
                <a:lnTo>
                  <a:pt x="2091328" y="409238"/>
                </a:lnTo>
                <a:lnTo>
                  <a:pt x="2082789" y="414859"/>
                </a:lnTo>
                <a:lnTo>
                  <a:pt x="2071768" y="419011"/>
                </a:lnTo>
                <a:lnTo>
                  <a:pt x="2058629" y="421885"/>
                </a:lnTo>
                <a:lnTo>
                  <a:pt x="2043733" y="423673"/>
                </a:lnTo>
                <a:lnTo>
                  <a:pt x="2027443" y="424569"/>
                </a:lnTo>
                <a:lnTo>
                  <a:pt x="2010122" y="424763"/>
                </a:lnTo>
                <a:lnTo>
                  <a:pt x="1992132" y="424448"/>
                </a:lnTo>
                <a:lnTo>
                  <a:pt x="1973835" y="423816"/>
                </a:lnTo>
                <a:lnTo>
                  <a:pt x="1955593" y="423059"/>
                </a:lnTo>
                <a:lnTo>
                  <a:pt x="1937770" y="422369"/>
                </a:lnTo>
                <a:lnTo>
                  <a:pt x="1920727" y="421939"/>
                </a:lnTo>
                <a:lnTo>
                  <a:pt x="1904827" y="421960"/>
                </a:lnTo>
                <a:lnTo>
                  <a:pt x="1890433" y="422625"/>
                </a:lnTo>
                <a:lnTo>
                  <a:pt x="1877907" y="424125"/>
                </a:lnTo>
                <a:lnTo>
                  <a:pt x="1867611" y="426653"/>
                </a:lnTo>
                <a:lnTo>
                  <a:pt x="1859907" y="430402"/>
                </a:lnTo>
                <a:lnTo>
                  <a:pt x="1855159" y="435562"/>
                </a:lnTo>
                <a:lnTo>
                  <a:pt x="1853728" y="442327"/>
                </a:lnTo>
                <a:lnTo>
                  <a:pt x="1855977" y="450888"/>
                </a:lnTo>
                <a:lnTo>
                  <a:pt x="1847811" y="444390"/>
                </a:lnTo>
                <a:lnTo>
                  <a:pt x="1837095" y="438135"/>
                </a:lnTo>
                <a:lnTo>
                  <a:pt x="1825497" y="433382"/>
                </a:lnTo>
                <a:lnTo>
                  <a:pt x="1813178" y="429973"/>
                </a:lnTo>
                <a:lnTo>
                  <a:pt x="1800301" y="427748"/>
                </a:lnTo>
                <a:lnTo>
                  <a:pt x="1787025" y="426549"/>
                </a:lnTo>
                <a:lnTo>
                  <a:pt x="1773513" y="426219"/>
                </a:lnTo>
                <a:lnTo>
                  <a:pt x="1759926" y="426597"/>
                </a:lnTo>
                <a:lnTo>
                  <a:pt x="1746425" y="427527"/>
                </a:lnTo>
                <a:lnTo>
                  <a:pt x="1733173" y="428849"/>
                </a:lnTo>
                <a:lnTo>
                  <a:pt x="1720329" y="430406"/>
                </a:lnTo>
                <a:lnTo>
                  <a:pt x="1708057" y="432037"/>
                </a:lnTo>
                <a:lnTo>
                  <a:pt x="1696516" y="433586"/>
                </a:lnTo>
                <a:lnTo>
                  <a:pt x="1685869" y="434894"/>
                </a:lnTo>
                <a:lnTo>
                  <a:pt x="1676277" y="435802"/>
                </a:lnTo>
                <a:lnTo>
                  <a:pt x="1667901" y="436152"/>
                </a:lnTo>
                <a:lnTo>
                  <a:pt x="1660903" y="435785"/>
                </a:lnTo>
                <a:lnTo>
                  <a:pt x="1655445" y="434543"/>
                </a:lnTo>
                <a:lnTo>
                  <a:pt x="1647990" y="435844"/>
                </a:lnTo>
                <a:lnTo>
                  <a:pt x="1631415" y="438666"/>
                </a:lnTo>
                <a:lnTo>
                  <a:pt x="1616847" y="441020"/>
                </a:lnTo>
                <a:lnTo>
                  <a:pt x="1604067" y="442931"/>
                </a:lnTo>
                <a:lnTo>
                  <a:pt x="1592856" y="444421"/>
                </a:lnTo>
                <a:lnTo>
                  <a:pt x="1582993" y="445514"/>
                </a:lnTo>
                <a:lnTo>
                  <a:pt x="1574259" y="446233"/>
                </a:lnTo>
                <a:lnTo>
                  <a:pt x="1566435" y="446602"/>
                </a:lnTo>
                <a:lnTo>
                  <a:pt x="1559301" y="446643"/>
                </a:lnTo>
                <a:lnTo>
                  <a:pt x="1552636" y="446379"/>
                </a:lnTo>
                <a:lnTo>
                  <a:pt x="1546223" y="445835"/>
                </a:lnTo>
                <a:lnTo>
                  <a:pt x="1539841" y="445033"/>
                </a:lnTo>
                <a:lnTo>
                  <a:pt x="1533270" y="443997"/>
                </a:lnTo>
                <a:lnTo>
                  <a:pt x="1526291" y="442749"/>
                </a:lnTo>
                <a:lnTo>
                  <a:pt x="1518684" y="441314"/>
                </a:lnTo>
                <a:lnTo>
                  <a:pt x="1510230" y="439714"/>
                </a:lnTo>
                <a:lnTo>
                  <a:pt x="1500709" y="437972"/>
                </a:lnTo>
                <a:lnTo>
                  <a:pt x="1489901" y="436112"/>
                </a:lnTo>
                <a:lnTo>
                  <a:pt x="1477587" y="434157"/>
                </a:lnTo>
                <a:lnTo>
                  <a:pt x="1463548" y="432130"/>
                </a:lnTo>
                <a:lnTo>
                  <a:pt x="1463347" y="432033"/>
                </a:lnTo>
                <a:lnTo>
                  <a:pt x="1458960" y="431405"/>
                </a:lnTo>
                <a:lnTo>
                  <a:pt x="1451099" y="431589"/>
                </a:lnTo>
                <a:lnTo>
                  <a:pt x="1440299" y="432464"/>
                </a:lnTo>
                <a:lnTo>
                  <a:pt x="1427094" y="433911"/>
                </a:lnTo>
                <a:lnTo>
                  <a:pt x="1412018" y="435811"/>
                </a:lnTo>
                <a:lnTo>
                  <a:pt x="1395604" y="438043"/>
                </a:lnTo>
                <a:lnTo>
                  <a:pt x="1378388" y="440490"/>
                </a:lnTo>
                <a:lnTo>
                  <a:pt x="1360903" y="443031"/>
                </a:lnTo>
                <a:lnTo>
                  <a:pt x="1343683" y="445547"/>
                </a:lnTo>
                <a:lnTo>
                  <a:pt x="1327262" y="447918"/>
                </a:lnTo>
                <a:lnTo>
                  <a:pt x="1312175" y="450025"/>
                </a:lnTo>
                <a:lnTo>
                  <a:pt x="1298955" y="451750"/>
                </a:lnTo>
                <a:lnTo>
                  <a:pt x="1288137" y="452971"/>
                </a:lnTo>
                <a:lnTo>
                  <a:pt x="1280254" y="453570"/>
                </a:lnTo>
                <a:lnTo>
                  <a:pt x="1275841" y="453428"/>
                </a:lnTo>
                <a:lnTo>
                  <a:pt x="1133348" y="477710"/>
                </a:lnTo>
                <a:lnTo>
                  <a:pt x="1113663" y="455714"/>
                </a:lnTo>
                <a:lnTo>
                  <a:pt x="1108536" y="457144"/>
                </a:lnTo>
                <a:lnTo>
                  <a:pt x="1094158" y="459842"/>
                </a:lnTo>
                <a:lnTo>
                  <a:pt x="1082283" y="460131"/>
                </a:lnTo>
                <a:lnTo>
                  <a:pt x="1072388" y="458533"/>
                </a:lnTo>
                <a:lnTo>
                  <a:pt x="1061974" y="453504"/>
                </a:lnTo>
                <a:lnTo>
                  <a:pt x="1033145" y="453669"/>
                </a:lnTo>
                <a:lnTo>
                  <a:pt x="975232" y="473455"/>
                </a:lnTo>
                <a:lnTo>
                  <a:pt x="965581" y="452869"/>
                </a:lnTo>
                <a:lnTo>
                  <a:pt x="890524" y="457974"/>
                </a:lnTo>
                <a:lnTo>
                  <a:pt x="885729" y="457686"/>
                </a:lnTo>
                <a:lnTo>
                  <a:pt x="872205" y="456282"/>
                </a:lnTo>
                <a:lnTo>
                  <a:pt x="854202" y="454287"/>
                </a:lnTo>
                <a:lnTo>
                  <a:pt x="836010" y="452266"/>
                </a:lnTo>
                <a:lnTo>
                  <a:pt x="821921" y="450784"/>
                </a:lnTo>
                <a:lnTo>
                  <a:pt x="816229" y="450405"/>
                </a:lnTo>
                <a:lnTo>
                  <a:pt x="815162" y="451307"/>
                </a:lnTo>
                <a:lnTo>
                  <a:pt x="805582" y="454310"/>
                </a:lnTo>
                <a:lnTo>
                  <a:pt x="790577" y="456780"/>
                </a:lnTo>
                <a:lnTo>
                  <a:pt x="774764" y="458623"/>
                </a:lnTo>
                <a:lnTo>
                  <a:pt x="762762" y="459739"/>
                </a:lnTo>
                <a:lnTo>
                  <a:pt x="767650" y="466577"/>
                </a:lnTo>
                <a:lnTo>
                  <a:pt x="768645" y="471887"/>
                </a:lnTo>
                <a:lnTo>
                  <a:pt x="766033" y="475604"/>
                </a:lnTo>
                <a:lnTo>
                  <a:pt x="760378" y="477975"/>
                </a:lnTo>
                <a:lnTo>
                  <a:pt x="752247" y="479246"/>
                </a:lnTo>
                <a:lnTo>
                  <a:pt x="742204" y="479665"/>
                </a:lnTo>
                <a:lnTo>
                  <a:pt x="730817" y="479478"/>
                </a:lnTo>
                <a:lnTo>
                  <a:pt x="718650" y="478930"/>
                </a:lnTo>
                <a:lnTo>
                  <a:pt x="706270" y="478270"/>
                </a:lnTo>
                <a:lnTo>
                  <a:pt x="694242" y="477743"/>
                </a:lnTo>
                <a:lnTo>
                  <a:pt x="683132" y="477596"/>
                </a:lnTo>
                <a:lnTo>
                  <a:pt x="686842" y="483493"/>
                </a:lnTo>
                <a:lnTo>
                  <a:pt x="690056" y="492125"/>
                </a:lnTo>
                <a:lnTo>
                  <a:pt x="689627" y="498909"/>
                </a:lnTo>
                <a:lnTo>
                  <a:pt x="686151" y="504164"/>
                </a:lnTo>
                <a:lnTo>
                  <a:pt x="680224" y="508210"/>
                </a:lnTo>
                <a:lnTo>
                  <a:pt x="672442" y="511366"/>
                </a:lnTo>
                <a:lnTo>
                  <a:pt x="663400" y="513951"/>
                </a:lnTo>
                <a:lnTo>
                  <a:pt x="653696" y="516284"/>
                </a:lnTo>
                <a:lnTo>
                  <a:pt x="643924" y="518684"/>
                </a:lnTo>
                <a:lnTo>
                  <a:pt x="634680" y="521470"/>
                </a:lnTo>
                <a:lnTo>
                  <a:pt x="626560" y="524962"/>
                </a:lnTo>
                <a:lnTo>
                  <a:pt x="620160" y="529478"/>
                </a:lnTo>
                <a:lnTo>
                  <a:pt x="616076" y="535339"/>
                </a:lnTo>
                <a:lnTo>
                  <a:pt x="602177" y="532675"/>
                </a:lnTo>
                <a:lnTo>
                  <a:pt x="586651" y="530672"/>
                </a:lnTo>
                <a:lnTo>
                  <a:pt x="569726" y="529274"/>
                </a:lnTo>
                <a:lnTo>
                  <a:pt x="551632" y="528426"/>
                </a:lnTo>
                <a:lnTo>
                  <a:pt x="532594" y="528071"/>
                </a:lnTo>
                <a:lnTo>
                  <a:pt x="512841" y="528154"/>
                </a:lnTo>
                <a:lnTo>
                  <a:pt x="492600" y="528619"/>
                </a:lnTo>
                <a:lnTo>
                  <a:pt x="472099" y="529411"/>
                </a:lnTo>
                <a:lnTo>
                  <a:pt x="451566" y="530473"/>
                </a:lnTo>
                <a:lnTo>
                  <a:pt x="431228" y="531750"/>
                </a:lnTo>
                <a:lnTo>
                  <a:pt x="411313" y="533185"/>
                </a:lnTo>
                <a:lnTo>
                  <a:pt x="392049" y="534724"/>
                </a:lnTo>
                <a:lnTo>
                  <a:pt x="373662" y="536310"/>
                </a:lnTo>
                <a:lnTo>
                  <a:pt x="356382" y="537888"/>
                </a:lnTo>
                <a:lnTo>
                  <a:pt x="340435" y="539401"/>
                </a:lnTo>
                <a:lnTo>
                  <a:pt x="326049" y="540795"/>
                </a:lnTo>
                <a:lnTo>
                  <a:pt x="313452" y="542012"/>
                </a:lnTo>
                <a:lnTo>
                  <a:pt x="302872" y="542998"/>
                </a:lnTo>
                <a:lnTo>
                  <a:pt x="294535" y="543697"/>
                </a:lnTo>
                <a:lnTo>
                  <a:pt x="288670" y="544052"/>
                </a:lnTo>
                <a:lnTo>
                  <a:pt x="277793" y="547645"/>
                </a:lnTo>
                <a:lnTo>
                  <a:pt x="266773" y="552241"/>
                </a:lnTo>
                <a:lnTo>
                  <a:pt x="255627" y="557681"/>
                </a:lnTo>
                <a:lnTo>
                  <a:pt x="244370" y="563803"/>
                </a:lnTo>
                <a:lnTo>
                  <a:pt x="233019" y="570449"/>
                </a:lnTo>
                <a:lnTo>
                  <a:pt x="221589" y="577459"/>
                </a:lnTo>
                <a:lnTo>
                  <a:pt x="210097" y="584672"/>
                </a:lnTo>
                <a:lnTo>
                  <a:pt x="198557" y="591929"/>
                </a:lnTo>
                <a:lnTo>
                  <a:pt x="186987" y="599070"/>
                </a:lnTo>
                <a:lnTo>
                  <a:pt x="175402" y="605934"/>
                </a:lnTo>
                <a:lnTo>
                  <a:pt x="163818" y="612363"/>
                </a:lnTo>
                <a:lnTo>
                  <a:pt x="152251" y="618195"/>
                </a:lnTo>
                <a:lnTo>
                  <a:pt x="140717" y="623271"/>
                </a:lnTo>
                <a:lnTo>
                  <a:pt x="129231" y="627431"/>
                </a:lnTo>
                <a:lnTo>
                  <a:pt x="117810" y="630516"/>
                </a:lnTo>
                <a:lnTo>
                  <a:pt x="106469" y="632364"/>
                </a:lnTo>
                <a:lnTo>
                  <a:pt x="95225" y="632817"/>
                </a:lnTo>
                <a:lnTo>
                  <a:pt x="84093" y="631714"/>
                </a:lnTo>
                <a:lnTo>
                  <a:pt x="73089" y="628896"/>
                </a:lnTo>
                <a:lnTo>
                  <a:pt x="62230" y="624202"/>
                </a:lnTo>
                <a:lnTo>
                  <a:pt x="54709" y="626851"/>
                </a:lnTo>
                <a:lnTo>
                  <a:pt x="39390" y="632159"/>
                </a:lnTo>
                <a:lnTo>
                  <a:pt x="21657" y="638294"/>
                </a:lnTo>
                <a:lnTo>
                  <a:pt x="6995" y="643387"/>
                </a:lnTo>
                <a:lnTo>
                  <a:pt x="888" y="645566"/>
                </a:lnTo>
                <a:lnTo>
                  <a:pt x="0" y="645890"/>
                </a:lnTo>
                <a:lnTo>
                  <a:pt x="5461" y="647874"/>
                </a:lnTo>
                <a:lnTo>
                  <a:pt x="14224" y="650671"/>
                </a:lnTo>
                <a:lnTo>
                  <a:pt x="16001" y="651243"/>
                </a:lnTo>
                <a:lnTo>
                  <a:pt x="9963912" y="651243"/>
                </a:lnTo>
                <a:lnTo>
                  <a:pt x="9963912" y="-234581"/>
                </a:lnTo>
                <a:lnTo>
                  <a:pt x="9870059" y="-205714"/>
                </a:lnTo>
                <a:lnTo>
                  <a:pt x="9866468" y="-204869"/>
                </a:lnTo>
                <a:lnTo>
                  <a:pt x="9853559" y="-201996"/>
                </a:lnTo>
                <a:lnTo>
                  <a:pt x="9840696" y="-199409"/>
                </a:lnTo>
                <a:lnTo>
                  <a:pt x="9827897" y="-197128"/>
                </a:lnTo>
                <a:lnTo>
                  <a:pt x="9815178" y="-195177"/>
                </a:lnTo>
                <a:lnTo>
                  <a:pt x="9802555" y="-193577"/>
                </a:lnTo>
                <a:lnTo>
                  <a:pt x="9790044" y="-192351"/>
                </a:lnTo>
                <a:lnTo>
                  <a:pt x="9777661" y="-191520"/>
                </a:lnTo>
                <a:lnTo>
                  <a:pt x="9765423" y="-191107"/>
                </a:lnTo>
                <a:lnTo>
                  <a:pt x="9753346" y="-191134"/>
                </a:lnTo>
                <a:lnTo>
                  <a:pt x="9746456" y="-193263"/>
                </a:lnTo>
                <a:lnTo>
                  <a:pt x="9732237" y="-196360"/>
                </a:lnTo>
                <a:lnTo>
                  <a:pt x="9720631" y="-196174"/>
                </a:lnTo>
                <a:lnTo>
                  <a:pt x="9711119" y="-192061"/>
                </a:lnTo>
                <a:lnTo>
                  <a:pt x="9703181" y="-183375"/>
                </a:lnTo>
                <a:lnTo>
                  <a:pt x="9691055" y="-182862"/>
                </a:lnTo>
                <a:lnTo>
                  <a:pt x="9677685" y="-181337"/>
                </a:lnTo>
                <a:lnTo>
                  <a:pt x="9664348" y="-179023"/>
                </a:lnTo>
                <a:lnTo>
                  <a:pt x="9651108" y="-176146"/>
                </a:lnTo>
                <a:lnTo>
                  <a:pt x="9638026" y="-172932"/>
                </a:lnTo>
                <a:lnTo>
                  <a:pt x="9625167" y="-169607"/>
                </a:lnTo>
                <a:lnTo>
                  <a:pt x="9612592" y="-166397"/>
                </a:lnTo>
                <a:lnTo>
                  <a:pt x="9600366" y="-163527"/>
                </a:lnTo>
                <a:lnTo>
                  <a:pt x="9588549" y="-161224"/>
                </a:lnTo>
                <a:lnTo>
                  <a:pt x="9577206" y="-159712"/>
                </a:lnTo>
                <a:lnTo>
                  <a:pt x="9566400" y="-159219"/>
                </a:lnTo>
                <a:lnTo>
                  <a:pt x="9556192" y="-159969"/>
                </a:lnTo>
                <a:lnTo>
                  <a:pt x="9546647" y="-162188"/>
                </a:lnTo>
                <a:lnTo>
                  <a:pt x="9537827" y="-166103"/>
                </a:lnTo>
                <a:lnTo>
                  <a:pt x="9537279" y="-160766"/>
                </a:lnTo>
                <a:lnTo>
                  <a:pt x="9533942" y="-155760"/>
                </a:lnTo>
                <a:lnTo>
                  <a:pt x="9528044" y="-153084"/>
                </a:lnTo>
                <a:lnTo>
                  <a:pt x="9520058" y="-152244"/>
                </a:lnTo>
                <a:lnTo>
                  <a:pt x="9510460" y="-152747"/>
                </a:lnTo>
                <a:lnTo>
                  <a:pt x="9499725" y="-154100"/>
                </a:lnTo>
                <a:lnTo>
                  <a:pt x="9488329" y="-155809"/>
                </a:lnTo>
                <a:lnTo>
                  <a:pt x="9476746" y="-157383"/>
                </a:lnTo>
                <a:lnTo>
                  <a:pt x="9465453" y="-158327"/>
                </a:lnTo>
                <a:lnTo>
                  <a:pt x="9454923" y="-158148"/>
                </a:lnTo>
                <a:lnTo>
                  <a:pt x="9445633" y="-156355"/>
                </a:lnTo>
                <a:lnTo>
                  <a:pt x="9438057" y="-152452"/>
                </a:lnTo>
                <a:lnTo>
                  <a:pt x="9432671" y="-145948"/>
                </a:lnTo>
                <a:lnTo>
                  <a:pt x="9433476" y="-137788"/>
                </a:lnTo>
                <a:lnTo>
                  <a:pt x="9432067" y="-130472"/>
                </a:lnTo>
                <a:lnTo>
                  <a:pt x="9428512" y="-124464"/>
                </a:lnTo>
                <a:lnTo>
                  <a:pt x="9423014" y="-119625"/>
                </a:lnTo>
                <a:lnTo>
                  <a:pt x="9415775" y="-115816"/>
                </a:lnTo>
                <a:lnTo>
                  <a:pt x="9406997" y="-112896"/>
                </a:lnTo>
                <a:lnTo>
                  <a:pt x="9396881" y="-110727"/>
                </a:lnTo>
                <a:lnTo>
                  <a:pt x="9385629" y="-109169"/>
                </a:lnTo>
                <a:lnTo>
                  <a:pt x="9373445" y="-108083"/>
                </a:lnTo>
                <a:lnTo>
                  <a:pt x="9360529" y="-107328"/>
                </a:lnTo>
                <a:lnTo>
                  <a:pt x="9347084" y="-106766"/>
                </a:lnTo>
                <a:lnTo>
                  <a:pt x="9333312" y="-106257"/>
                </a:lnTo>
                <a:lnTo>
                  <a:pt x="9319415" y="-105662"/>
                </a:lnTo>
                <a:lnTo>
                  <a:pt x="9305595" y="-104840"/>
                </a:lnTo>
                <a:lnTo>
                  <a:pt x="9292054" y="-103654"/>
                </a:lnTo>
                <a:lnTo>
                  <a:pt x="9278993" y="-101962"/>
                </a:lnTo>
                <a:lnTo>
                  <a:pt x="9266616" y="-99626"/>
                </a:lnTo>
                <a:lnTo>
                  <a:pt x="9255125" y="-96507"/>
                </a:lnTo>
                <a:lnTo>
                  <a:pt x="9255594" y="-91658"/>
                </a:lnTo>
                <a:lnTo>
                  <a:pt x="9253543" y="-87800"/>
                </a:lnTo>
                <a:lnTo>
                  <a:pt x="9249337" y="-84905"/>
                </a:lnTo>
                <a:lnTo>
                  <a:pt x="9243379" y="-82836"/>
                </a:lnTo>
                <a:lnTo>
                  <a:pt x="9236074" y="-81452"/>
                </a:lnTo>
                <a:lnTo>
                  <a:pt x="9227826" y="-80615"/>
                </a:lnTo>
                <a:lnTo>
                  <a:pt x="9219038" y="-80186"/>
                </a:lnTo>
                <a:lnTo>
                  <a:pt x="9210115" y="-80026"/>
                </a:lnTo>
                <a:lnTo>
                  <a:pt x="9193478" y="-79957"/>
                </a:lnTo>
                <a:lnTo>
                  <a:pt x="9186572" y="-79771"/>
                </a:lnTo>
                <a:lnTo>
                  <a:pt x="9181146" y="-79297"/>
                </a:lnTo>
                <a:lnTo>
                  <a:pt x="9177604" y="-78398"/>
                </a:lnTo>
                <a:lnTo>
                  <a:pt x="9177788" y="-74767"/>
                </a:lnTo>
                <a:lnTo>
                  <a:pt x="9182321" y="-71758"/>
                </a:lnTo>
                <a:lnTo>
                  <a:pt x="9190355" y="-67767"/>
                </a:lnTo>
                <a:lnTo>
                  <a:pt x="9178106" y="-63261"/>
                </a:lnTo>
                <a:lnTo>
                  <a:pt x="9162541" y="-58098"/>
                </a:lnTo>
                <a:lnTo>
                  <a:pt x="9151570" y="-55751"/>
                </a:lnTo>
                <a:lnTo>
                  <a:pt x="9143029" y="-55913"/>
                </a:lnTo>
                <a:lnTo>
                  <a:pt x="9134751" y="-58273"/>
                </a:lnTo>
                <a:lnTo>
                  <a:pt x="9124569" y="-62522"/>
                </a:lnTo>
                <a:lnTo>
                  <a:pt x="9115710" y="-61913"/>
                </a:lnTo>
                <a:lnTo>
                  <a:pt x="9099348" y="-62143"/>
                </a:lnTo>
                <a:lnTo>
                  <a:pt x="9085158" y="-64006"/>
                </a:lnTo>
                <a:lnTo>
                  <a:pt x="9072715" y="-67065"/>
                </a:lnTo>
                <a:lnTo>
                  <a:pt x="9061594" y="-70879"/>
                </a:lnTo>
                <a:lnTo>
                  <a:pt x="9051370" y="-75009"/>
                </a:lnTo>
                <a:lnTo>
                  <a:pt x="9041617" y="-79018"/>
                </a:lnTo>
                <a:lnTo>
                  <a:pt x="9031911" y="-82465"/>
                </a:lnTo>
                <a:lnTo>
                  <a:pt x="9021826" y="-84912"/>
                </a:lnTo>
                <a:lnTo>
                  <a:pt x="9016729" y="-80130"/>
                </a:lnTo>
                <a:lnTo>
                  <a:pt x="9007992" y="-73838"/>
                </a:lnTo>
                <a:lnTo>
                  <a:pt x="8998394" y="-68872"/>
                </a:lnTo>
                <a:lnTo>
                  <a:pt x="8988031" y="-65108"/>
                </a:lnTo>
                <a:lnTo>
                  <a:pt x="8976996" y="-62423"/>
                </a:lnTo>
                <a:lnTo>
                  <a:pt x="8965385" y="-60692"/>
                </a:lnTo>
                <a:lnTo>
                  <a:pt x="8953290" y="-59790"/>
                </a:lnTo>
                <a:lnTo>
                  <a:pt x="8940808" y="-59595"/>
                </a:lnTo>
                <a:lnTo>
                  <a:pt x="8928032" y="-59981"/>
                </a:lnTo>
                <a:lnTo>
                  <a:pt x="8915057" y="-60824"/>
                </a:lnTo>
                <a:lnTo>
                  <a:pt x="8901977" y="-62001"/>
                </a:lnTo>
                <a:lnTo>
                  <a:pt x="8888887" y="-63387"/>
                </a:lnTo>
                <a:lnTo>
                  <a:pt x="8875882" y="-64858"/>
                </a:lnTo>
                <a:lnTo>
                  <a:pt x="8863055" y="-66289"/>
                </a:lnTo>
                <a:lnTo>
                  <a:pt x="8850501" y="-67558"/>
                </a:lnTo>
                <a:lnTo>
                  <a:pt x="8838316" y="-68539"/>
                </a:lnTo>
                <a:lnTo>
                  <a:pt x="8826592" y="-69108"/>
                </a:lnTo>
                <a:lnTo>
                  <a:pt x="8815425" y="-69142"/>
                </a:lnTo>
                <a:lnTo>
                  <a:pt x="8804910" y="-68516"/>
                </a:lnTo>
                <a:lnTo>
                  <a:pt x="8797920" y="-67599"/>
                </a:lnTo>
                <a:lnTo>
                  <a:pt x="8786327" y="-65096"/>
                </a:lnTo>
                <a:lnTo>
                  <a:pt x="8775187" y="-61644"/>
                </a:lnTo>
                <a:lnTo>
                  <a:pt x="8764438" y="-57500"/>
                </a:lnTo>
                <a:lnTo>
                  <a:pt x="8754016" y="-52922"/>
                </a:lnTo>
                <a:lnTo>
                  <a:pt x="8743860" y="-48168"/>
                </a:lnTo>
                <a:lnTo>
                  <a:pt x="8733907" y="-43496"/>
                </a:lnTo>
                <a:lnTo>
                  <a:pt x="8724093" y="-39165"/>
                </a:lnTo>
                <a:lnTo>
                  <a:pt x="8714357" y="-35432"/>
                </a:lnTo>
                <a:lnTo>
                  <a:pt x="8704636" y="-32555"/>
                </a:lnTo>
                <a:lnTo>
                  <a:pt x="8694867" y="-30792"/>
                </a:lnTo>
                <a:lnTo>
                  <a:pt x="8684987" y="-30402"/>
                </a:lnTo>
                <a:lnTo>
                  <a:pt x="8674935" y="-31642"/>
                </a:lnTo>
                <a:lnTo>
                  <a:pt x="8664646" y="-34771"/>
                </a:lnTo>
                <a:lnTo>
                  <a:pt x="8654059" y="-40046"/>
                </a:lnTo>
                <a:lnTo>
                  <a:pt x="8643112" y="-47726"/>
                </a:lnTo>
                <a:lnTo>
                  <a:pt x="8639865" y="-46544"/>
                </a:lnTo>
                <a:lnTo>
                  <a:pt x="8627967" y="-43548"/>
                </a:lnTo>
                <a:lnTo>
                  <a:pt x="8614750" y="-41742"/>
                </a:lnTo>
                <a:lnTo>
                  <a:pt x="8600739" y="-40815"/>
                </a:lnTo>
                <a:lnTo>
                  <a:pt x="8586458" y="-40454"/>
                </a:lnTo>
                <a:lnTo>
                  <a:pt x="8572430" y="-40349"/>
                </a:lnTo>
                <a:lnTo>
                  <a:pt x="8559178" y="-40188"/>
                </a:lnTo>
                <a:lnTo>
                  <a:pt x="8547226" y="-39657"/>
                </a:lnTo>
                <a:lnTo>
                  <a:pt x="8537099" y="-38447"/>
                </a:lnTo>
                <a:lnTo>
                  <a:pt x="8529319" y="-36245"/>
                </a:lnTo>
                <a:lnTo>
                  <a:pt x="8518786" y="-37759"/>
                </a:lnTo>
                <a:lnTo>
                  <a:pt x="8503605" y="-39472"/>
                </a:lnTo>
                <a:lnTo>
                  <a:pt x="8489656" y="-40525"/>
                </a:lnTo>
                <a:lnTo>
                  <a:pt x="8476761" y="-41043"/>
                </a:lnTo>
                <a:lnTo>
                  <a:pt x="8464740" y="-41151"/>
                </a:lnTo>
                <a:lnTo>
                  <a:pt x="8453416" y="-40973"/>
                </a:lnTo>
                <a:lnTo>
                  <a:pt x="8442609" y="-40632"/>
                </a:lnTo>
                <a:lnTo>
                  <a:pt x="8432141" y="-40253"/>
                </a:lnTo>
                <a:lnTo>
                  <a:pt x="8421835" y="-39962"/>
                </a:lnTo>
                <a:lnTo>
                  <a:pt x="8411511" y="-39881"/>
                </a:lnTo>
                <a:lnTo>
                  <a:pt x="8400991" y="-40135"/>
                </a:lnTo>
                <a:lnTo>
                  <a:pt x="8390096" y="-40849"/>
                </a:lnTo>
                <a:lnTo>
                  <a:pt x="8378648" y="-42147"/>
                </a:lnTo>
                <a:lnTo>
                  <a:pt x="8366468" y="-44153"/>
                </a:lnTo>
                <a:lnTo>
                  <a:pt x="8353379" y="-46991"/>
                </a:lnTo>
                <a:lnTo>
                  <a:pt x="8339201" y="-50787"/>
                </a:lnTo>
                <a:lnTo>
                  <a:pt x="8338177" y="-50623"/>
                </a:lnTo>
                <a:lnTo>
                  <a:pt x="8331044" y="-48912"/>
                </a:lnTo>
                <a:lnTo>
                  <a:pt x="8325128" y="-46514"/>
                </a:lnTo>
                <a:lnTo>
                  <a:pt x="8320148" y="-43554"/>
                </a:lnTo>
                <a:lnTo>
                  <a:pt x="8315824" y="-40159"/>
                </a:lnTo>
                <a:lnTo>
                  <a:pt x="8311877" y="-36453"/>
                </a:lnTo>
                <a:lnTo>
                  <a:pt x="8308026" y="-32563"/>
                </a:lnTo>
                <a:lnTo>
                  <a:pt x="8303993" y="-28615"/>
                </a:lnTo>
                <a:lnTo>
                  <a:pt x="8299496" y="-24733"/>
                </a:lnTo>
                <a:lnTo>
                  <a:pt x="8294257" y="-21045"/>
                </a:lnTo>
                <a:lnTo>
                  <a:pt x="8287994" y="-17676"/>
                </a:lnTo>
                <a:lnTo>
                  <a:pt x="8280429" y="-14752"/>
                </a:lnTo>
                <a:lnTo>
                  <a:pt x="8271282" y="-12398"/>
                </a:lnTo>
                <a:lnTo>
                  <a:pt x="8260271" y="-10740"/>
                </a:lnTo>
                <a:lnTo>
                  <a:pt x="8247119" y="-9904"/>
                </a:lnTo>
                <a:lnTo>
                  <a:pt x="8231544" y="-10017"/>
                </a:lnTo>
                <a:lnTo>
                  <a:pt x="8213267" y="-11203"/>
                </a:lnTo>
                <a:lnTo>
                  <a:pt x="8192008" y="-13589"/>
                </a:lnTo>
                <a:lnTo>
                  <a:pt x="8191187" y="-13332"/>
                </a:lnTo>
                <a:lnTo>
                  <a:pt x="8179646" y="-9880"/>
                </a:lnTo>
                <a:lnTo>
                  <a:pt x="8167912" y="-6641"/>
                </a:lnTo>
                <a:lnTo>
                  <a:pt x="8155996" y="-3618"/>
                </a:lnTo>
                <a:lnTo>
                  <a:pt x="8143909" y="-813"/>
                </a:lnTo>
                <a:lnTo>
                  <a:pt x="8131662" y="1773"/>
                </a:lnTo>
                <a:lnTo>
                  <a:pt x="8119266" y="4138"/>
                </a:lnTo>
                <a:lnTo>
                  <a:pt x="8106731" y="6282"/>
                </a:lnTo>
                <a:lnTo>
                  <a:pt x="8094068" y="8201"/>
                </a:lnTo>
                <a:lnTo>
                  <a:pt x="8081289" y="9895"/>
                </a:lnTo>
                <a:lnTo>
                  <a:pt x="8068405" y="11361"/>
                </a:lnTo>
                <a:lnTo>
                  <a:pt x="8055425" y="12599"/>
                </a:lnTo>
                <a:lnTo>
                  <a:pt x="8042362" y="13606"/>
                </a:lnTo>
                <a:lnTo>
                  <a:pt x="8029225" y="14381"/>
                </a:lnTo>
                <a:lnTo>
                  <a:pt x="8016027" y="14921"/>
                </a:lnTo>
                <a:lnTo>
                  <a:pt x="8002778" y="15227"/>
                </a:lnTo>
                <a:lnTo>
                  <a:pt x="8000337" y="12011"/>
                </a:lnTo>
                <a:lnTo>
                  <a:pt x="7991307" y="10685"/>
                </a:lnTo>
                <a:lnTo>
                  <a:pt x="7979009" y="13787"/>
                </a:lnTo>
                <a:lnTo>
                  <a:pt x="7966174" y="18504"/>
                </a:lnTo>
                <a:lnTo>
                  <a:pt x="7955534" y="22021"/>
                </a:lnTo>
                <a:lnTo>
                  <a:pt x="7954998" y="19239"/>
                </a:lnTo>
                <a:lnTo>
                  <a:pt x="7946388" y="14131"/>
                </a:lnTo>
                <a:lnTo>
                  <a:pt x="7932606" y="12367"/>
                </a:lnTo>
                <a:lnTo>
                  <a:pt x="7920101" y="15189"/>
                </a:lnTo>
                <a:lnTo>
                  <a:pt x="7891516" y="17600"/>
                </a:lnTo>
                <a:lnTo>
                  <a:pt x="7867528" y="18794"/>
                </a:lnTo>
                <a:lnTo>
                  <a:pt x="7847692" y="18922"/>
                </a:lnTo>
                <a:lnTo>
                  <a:pt x="7831558" y="18136"/>
                </a:lnTo>
                <a:lnTo>
                  <a:pt x="7818681" y="16588"/>
                </a:lnTo>
                <a:lnTo>
                  <a:pt x="7808613" y="14429"/>
                </a:lnTo>
                <a:lnTo>
                  <a:pt x="7800908" y="11812"/>
                </a:lnTo>
                <a:lnTo>
                  <a:pt x="7795118" y="8887"/>
                </a:lnTo>
                <a:lnTo>
                  <a:pt x="7790797" y="5807"/>
                </a:lnTo>
                <a:lnTo>
                  <a:pt x="7787497" y="2724"/>
                </a:lnTo>
                <a:lnTo>
                  <a:pt x="7784771" y="-211"/>
                </a:lnTo>
                <a:lnTo>
                  <a:pt x="7782172" y="-2846"/>
                </a:lnTo>
                <a:lnTo>
                  <a:pt x="7779254" y="-5030"/>
                </a:lnTo>
                <a:lnTo>
                  <a:pt x="7775570" y="-6610"/>
                </a:lnTo>
                <a:lnTo>
                  <a:pt x="7770671" y="-7435"/>
                </a:lnTo>
                <a:lnTo>
                  <a:pt x="7764112" y="-7352"/>
                </a:lnTo>
                <a:lnTo>
                  <a:pt x="7755445" y="-6212"/>
                </a:lnTo>
                <a:lnTo>
                  <a:pt x="7744224" y="-3860"/>
                </a:lnTo>
                <a:lnTo>
                  <a:pt x="7730000" y="-147"/>
                </a:lnTo>
                <a:lnTo>
                  <a:pt x="7712329" y="5079"/>
                </a:lnTo>
                <a:lnTo>
                  <a:pt x="7699899" y="3667"/>
                </a:lnTo>
                <a:lnTo>
                  <a:pt x="7686251" y="2389"/>
                </a:lnTo>
                <a:lnTo>
                  <a:pt x="7671529" y="1229"/>
                </a:lnTo>
                <a:lnTo>
                  <a:pt x="7655876" y="172"/>
                </a:lnTo>
                <a:lnTo>
                  <a:pt x="7639438" y="-796"/>
                </a:lnTo>
                <a:lnTo>
                  <a:pt x="7622358" y="-1693"/>
                </a:lnTo>
                <a:lnTo>
                  <a:pt x="7604780" y="-2531"/>
                </a:lnTo>
                <a:lnTo>
                  <a:pt x="7586848" y="-3328"/>
                </a:lnTo>
                <a:lnTo>
                  <a:pt x="7568707" y="-4097"/>
                </a:lnTo>
                <a:lnTo>
                  <a:pt x="7550499" y="-4854"/>
                </a:lnTo>
                <a:lnTo>
                  <a:pt x="7532369" y="-5615"/>
                </a:lnTo>
                <a:lnTo>
                  <a:pt x="7514461" y="-6393"/>
                </a:lnTo>
                <a:lnTo>
                  <a:pt x="7496920" y="-7206"/>
                </a:lnTo>
                <a:lnTo>
                  <a:pt x="7479889" y="-8067"/>
                </a:lnTo>
                <a:lnTo>
                  <a:pt x="7463512" y="-8993"/>
                </a:lnTo>
                <a:lnTo>
                  <a:pt x="7447933" y="-9997"/>
                </a:lnTo>
                <a:lnTo>
                  <a:pt x="7433296" y="-11096"/>
                </a:lnTo>
                <a:lnTo>
                  <a:pt x="7419746" y="-12305"/>
                </a:lnTo>
                <a:lnTo>
                  <a:pt x="7407425" y="-13639"/>
                </a:lnTo>
                <a:lnTo>
                  <a:pt x="7396480" y="-15113"/>
                </a:lnTo>
                <a:lnTo>
                  <a:pt x="7380957" y="-18204"/>
                </a:lnTo>
                <a:lnTo>
                  <a:pt x="7371638" y="-21132"/>
                </a:lnTo>
                <a:lnTo>
                  <a:pt x="7364548" y="-24377"/>
                </a:lnTo>
                <a:lnTo>
                  <a:pt x="7359236" y="-27854"/>
                </a:lnTo>
                <a:lnTo>
                  <a:pt x="7352135" y="-35169"/>
                </a:lnTo>
                <a:lnTo>
                  <a:pt x="7349442" y="-38837"/>
                </a:lnTo>
                <a:lnTo>
                  <a:pt x="7346718" y="-42399"/>
                </a:lnTo>
                <a:lnTo>
                  <a:pt x="7343510" y="-45771"/>
                </a:lnTo>
                <a:lnTo>
                  <a:pt x="7339368" y="-48869"/>
                </a:lnTo>
                <a:lnTo>
                  <a:pt x="7333838" y="-51607"/>
                </a:lnTo>
                <a:lnTo>
                  <a:pt x="7326469" y="-53901"/>
                </a:lnTo>
                <a:lnTo>
                  <a:pt x="7316809" y="-55667"/>
                </a:lnTo>
                <a:lnTo>
                  <a:pt x="7304405" y="-56819"/>
                </a:lnTo>
                <a:lnTo>
                  <a:pt x="7290782" y="-57337"/>
                </a:lnTo>
                <a:lnTo>
                  <a:pt x="7277115" y="-58038"/>
                </a:lnTo>
                <a:lnTo>
                  <a:pt x="7263652" y="-58885"/>
                </a:lnTo>
                <a:lnTo>
                  <a:pt x="7250379" y="-59848"/>
                </a:lnTo>
                <a:lnTo>
                  <a:pt x="7237282" y="-60900"/>
                </a:lnTo>
                <a:lnTo>
                  <a:pt x="7224347" y="-62010"/>
                </a:lnTo>
                <a:lnTo>
                  <a:pt x="7211559" y="-63150"/>
                </a:lnTo>
                <a:lnTo>
                  <a:pt x="7198903" y="-64291"/>
                </a:lnTo>
                <a:lnTo>
                  <a:pt x="7186366" y="-65404"/>
                </a:lnTo>
                <a:lnTo>
                  <a:pt x="7173933" y="-66460"/>
                </a:lnTo>
                <a:lnTo>
                  <a:pt x="7161591" y="-67430"/>
                </a:lnTo>
                <a:lnTo>
                  <a:pt x="7149323" y="-68285"/>
                </a:lnTo>
                <a:lnTo>
                  <a:pt x="7137117" y="-68995"/>
                </a:lnTo>
                <a:lnTo>
                  <a:pt x="7124957" y="-69533"/>
                </a:lnTo>
                <a:lnTo>
                  <a:pt x="7112830" y="-69868"/>
                </a:lnTo>
                <a:lnTo>
                  <a:pt x="7100722" y="-69973"/>
                </a:lnTo>
                <a:lnTo>
                  <a:pt x="7088617" y="-69817"/>
                </a:lnTo>
                <a:lnTo>
                  <a:pt x="7076502" y="-69372"/>
                </a:lnTo>
                <a:lnTo>
                  <a:pt x="7064362" y="-68610"/>
                </a:lnTo>
                <a:lnTo>
                  <a:pt x="7052183" y="-67500"/>
                </a:lnTo>
                <a:lnTo>
                  <a:pt x="7043876" y="-70707"/>
                </a:lnTo>
                <a:lnTo>
                  <a:pt x="7032371" y="-74413"/>
                </a:lnTo>
                <a:lnTo>
                  <a:pt x="7020800" y="-77098"/>
                </a:lnTo>
                <a:lnTo>
                  <a:pt x="7009110" y="-78568"/>
                </a:lnTo>
                <a:lnTo>
                  <a:pt x="6997249" y="-78629"/>
                </a:lnTo>
                <a:lnTo>
                  <a:pt x="6985164" y="-77088"/>
                </a:lnTo>
                <a:lnTo>
                  <a:pt x="6972801" y="-73752"/>
                </a:lnTo>
                <a:lnTo>
                  <a:pt x="6960108" y="-68427"/>
                </a:lnTo>
                <a:lnTo>
                  <a:pt x="6948788" y="-69544"/>
                </a:lnTo>
                <a:lnTo>
                  <a:pt x="6935007" y="-71287"/>
                </a:lnTo>
                <a:lnTo>
                  <a:pt x="6923935" y="-73109"/>
                </a:lnTo>
                <a:lnTo>
                  <a:pt x="6915160" y="-74935"/>
                </a:lnTo>
                <a:lnTo>
                  <a:pt x="6908266" y="-76688"/>
                </a:lnTo>
                <a:lnTo>
                  <a:pt x="6902839" y="-78291"/>
                </a:lnTo>
                <a:lnTo>
                  <a:pt x="6898464" y="-79668"/>
                </a:lnTo>
                <a:lnTo>
                  <a:pt x="6894729" y="-80741"/>
                </a:lnTo>
                <a:lnTo>
                  <a:pt x="6891217" y="-81435"/>
                </a:lnTo>
                <a:lnTo>
                  <a:pt x="6887515" y="-81673"/>
                </a:lnTo>
                <a:lnTo>
                  <a:pt x="6883208" y="-81379"/>
                </a:lnTo>
                <a:lnTo>
                  <a:pt x="6877883" y="-80475"/>
                </a:lnTo>
                <a:lnTo>
                  <a:pt x="6871124" y="-78885"/>
                </a:lnTo>
                <a:lnTo>
                  <a:pt x="6862518" y="-76533"/>
                </a:lnTo>
                <a:lnTo>
                  <a:pt x="6851650" y="-73342"/>
                </a:lnTo>
                <a:lnTo>
                  <a:pt x="6841904" y="-82677"/>
                </a:lnTo>
                <a:lnTo>
                  <a:pt x="6832222" y="-90635"/>
                </a:lnTo>
                <a:lnTo>
                  <a:pt x="6824210" y="-95619"/>
                </a:lnTo>
                <a:lnTo>
                  <a:pt x="6817484" y="-98057"/>
                </a:lnTo>
                <a:lnTo>
                  <a:pt x="6811655" y="-98376"/>
                </a:lnTo>
                <a:lnTo>
                  <a:pt x="6806337" y="-97005"/>
                </a:lnTo>
                <a:lnTo>
                  <a:pt x="6801143" y="-94372"/>
                </a:lnTo>
                <a:lnTo>
                  <a:pt x="6795687" y="-90904"/>
                </a:lnTo>
                <a:lnTo>
                  <a:pt x="6789582" y="-87029"/>
                </a:lnTo>
                <a:lnTo>
                  <a:pt x="6782441" y="-83176"/>
                </a:lnTo>
                <a:lnTo>
                  <a:pt x="6773878" y="-79771"/>
                </a:lnTo>
                <a:lnTo>
                  <a:pt x="6763506" y="-77244"/>
                </a:lnTo>
                <a:lnTo>
                  <a:pt x="6750938" y="-76022"/>
                </a:lnTo>
                <a:lnTo>
                  <a:pt x="6741304" y="-74801"/>
                </a:lnTo>
                <a:lnTo>
                  <a:pt x="6729613" y="-72584"/>
                </a:lnTo>
                <a:lnTo>
                  <a:pt x="6721166" y="-70162"/>
                </a:lnTo>
                <a:lnTo>
                  <a:pt x="6714808" y="-67710"/>
                </a:lnTo>
                <a:lnTo>
                  <a:pt x="6709386" y="-65404"/>
                </a:lnTo>
                <a:lnTo>
                  <a:pt x="6703746" y="-63419"/>
                </a:lnTo>
                <a:lnTo>
                  <a:pt x="6696733" y="-61931"/>
                </a:lnTo>
                <a:lnTo>
                  <a:pt x="6687195" y="-61116"/>
                </a:lnTo>
                <a:lnTo>
                  <a:pt x="6673977" y="-61150"/>
                </a:lnTo>
                <a:lnTo>
                  <a:pt x="6665816" y="-63824"/>
                </a:lnTo>
                <a:lnTo>
                  <a:pt x="6654684" y="-65452"/>
                </a:lnTo>
                <a:lnTo>
                  <a:pt x="6644718" y="-64814"/>
                </a:lnTo>
                <a:lnTo>
                  <a:pt x="6635542" y="-62654"/>
                </a:lnTo>
                <a:lnTo>
                  <a:pt x="6626781" y="-59715"/>
                </a:lnTo>
                <a:lnTo>
                  <a:pt x="6618060" y="-56743"/>
                </a:lnTo>
                <a:lnTo>
                  <a:pt x="6609002" y="-54479"/>
                </a:lnTo>
                <a:lnTo>
                  <a:pt x="6599233" y="-53669"/>
                </a:lnTo>
                <a:lnTo>
                  <a:pt x="6588377" y="-55056"/>
                </a:lnTo>
                <a:lnTo>
                  <a:pt x="6576059" y="-59385"/>
                </a:lnTo>
                <a:lnTo>
                  <a:pt x="6578077" y="-62122"/>
                </a:lnTo>
                <a:lnTo>
                  <a:pt x="6578995" y="-66659"/>
                </a:lnTo>
                <a:lnTo>
                  <a:pt x="6576086" y="-69882"/>
                </a:lnTo>
                <a:lnTo>
                  <a:pt x="6570027" y="-72035"/>
                </a:lnTo>
                <a:lnTo>
                  <a:pt x="6561493" y="-73361"/>
                </a:lnTo>
                <a:lnTo>
                  <a:pt x="6551159" y="-74103"/>
                </a:lnTo>
                <a:lnTo>
                  <a:pt x="6539700" y="-74504"/>
                </a:lnTo>
                <a:lnTo>
                  <a:pt x="6527793" y="-74807"/>
                </a:lnTo>
                <a:lnTo>
                  <a:pt x="6516112" y="-75256"/>
                </a:lnTo>
                <a:lnTo>
                  <a:pt x="6505333" y="-76093"/>
                </a:lnTo>
                <a:lnTo>
                  <a:pt x="6496132" y="-77562"/>
                </a:lnTo>
                <a:lnTo>
                  <a:pt x="6489183" y="-79905"/>
                </a:lnTo>
                <a:lnTo>
                  <a:pt x="6485163" y="-83366"/>
                </a:lnTo>
                <a:lnTo>
                  <a:pt x="6484746" y="-88188"/>
                </a:lnTo>
                <a:lnTo>
                  <a:pt x="6479284" y="-85301"/>
                </a:lnTo>
                <a:lnTo>
                  <a:pt x="6466401" y="-79921"/>
                </a:lnTo>
                <a:lnTo>
                  <a:pt x="6455409" y="-77393"/>
                </a:lnTo>
                <a:lnTo>
                  <a:pt x="6445850" y="-77193"/>
                </a:lnTo>
                <a:lnTo>
                  <a:pt x="6437269" y="-78799"/>
                </a:lnTo>
                <a:lnTo>
                  <a:pt x="6429209" y="-81689"/>
                </a:lnTo>
                <a:lnTo>
                  <a:pt x="6421215" y="-85340"/>
                </a:lnTo>
                <a:lnTo>
                  <a:pt x="6412830" y="-89229"/>
                </a:lnTo>
                <a:lnTo>
                  <a:pt x="6403598" y="-92833"/>
                </a:lnTo>
                <a:lnTo>
                  <a:pt x="6393062" y="-95629"/>
                </a:lnTo>
                <a:lnTo>
                  <a:pt x="6380767" y="-97096"/>
                </a:lnTo>
                <a:lnTo>
                  <a:pt x="6366256" y="-96710"/>
                </a:lnTo>
                <a:lnTo>
                  <a:pt x="6351400" y="-92153"/>
                </a:lnTo>
                <a:lnTo>
                  <a:pt x="6338190" y="-89518"/>
                </a:lnTo>
                <a:lnTo>
                  <a:pt x="6326321" y="-89005"/>
                </a:lnTo>
                <a:lnTo>
                  <a:pt x="6315469" y="-90808"/>
                </a:lnTo>
                <a:lnTo>
                  <a:pt x="6305309" y="-95120"/>
                </a:lnTo>
                <a:lnTo>
                  <a:pt x="6295517" y="-102133"/>
                </a:lnTo>
                <a:lnTo>
                  <a:pt x="6275025" y="-94879"/>
                </a:lnTo>
                <a:lnTo>
                  <a:pt x="6257536" y="-89161"/>
                </a:lnTo>
                <a:lnTo>
                  <a:pt x="6242738" y="-84841"/>
                </a:lnTo>
                <a:lnTo>
                  <a:pt x="6230318" y="-81781"/>
                </a:lnTo>
                <a:lnTo>
                  <a:pt x="6219961" y="-79843"/>
                </a:lnTo>
                <a:lnTo>
                  <a:pt x="6211356" y="-78890"/>
                </a:lnTo>
                <a:lnTo>
                  <a:pt x="6204189" y="-78784"/>
                </a:lnTo>
                <a:lnTo>
                  <a:pt x="6198147" y="-79386"/>
                </a:lnTo>
                <a:lnTo>
                  <a:pt x="6192917" y="-80560"/>
                </a:lnTo>
                <a:lnTo>
                  <a:pt x="6188186" y="-82167"/>
                </a:lnTo>
                <a:lnTo>
                  <a:pt x="6183640" y="-84070"/>
                </a:lnTo>
                <a:lnTo>
                  <a:pt x="6178967" y="-86130"/>
                </a:lnTo>
                <a:lnTo>
                  <a:pt x="6173854" y="-88210"/>
                </a:lnTo>
                <a:lnTo>
                  <a:pt x="6167987" y="-90173"/>
                </a:lnTo>
                <a:lnTo>
                  <a:pt x="6161053" y="-91880"/>
                </a:lnTo>
                <a:lnTo>
                  <a:pt x="6152740" y="-93193"/>
                </a:lnTo>
                <a:lnTo>
                  <a:pt x="6142734" y="-93976"/>
                </a:lnTo>
                <a:lnTo>
                  <a:pt x="6130722" y="-94089"/>
                </a:lnTo>
                <a:lnTo>
                  <a:pt x="6116391" y="-93395"/>
                </a:lnTo>
                <a:lnTo>
                  <a:pt x="6099429" y="-91757"/>
                </a:lnTo>
                <a:lnTo>
                  <a:pt x="6083208" y="-89255"/>
                </a:lnTo>
                <a:lnTo>
                  <a:pt x="6066858" y="-86867"/>
                </a:lnTo>
                <a:lnTo>
                  <a:pt x="6050384" y="-84549"/>
                </a:lnTo>
                <a:lnTo>
                  <a:pt x="6033788" y="-82258"/>
                </a:lnTo>
                <a:lnTo>
                  <a:pt x="6017075" y="-79951"/>
                </a:lnTo>
                <a:lnTo>
                  <a:pt x="6000249" y="-77585"/>
                </a:lnTo>
                <a:lnTo>
                  <a:pt x="5983315" y="-75115"/>
                </a:lnTo>
                <a:lnTo>
                  <a:pt x="5966276" y="-72499"/>
                </a:lnTo>
                <a:lnTo>
                  <a:pt x="5949136" y="-69693"/>
                </a:lnTo>
                <a:lnTo>
                  <a:pt x="5931900" y="-66654"/>
                </a:lnTo>
                <a:lnTo>
                  <a:pt x="5914571" y="-63338"/>
                </a:lnTo>
                <a:lnTo>
                  <a:pt x="5897154" y="-59702"/>
                </a:lnTo>
                <a:lnTo>
                  <a:pt x="5879653" y="-55702"/>
                </a:lnTo>
                <a:lnTo>
                  <a:pt x="5862072" y="-51296"/>
                </a:lnTo>
                <a:lnTo>
                  <a:pt x="5844414" y="-46439"/>
                </a:lnTo>
                <a:lnTo>
                  <a:pt x="5826685" y="-41088"/>
                </a:lnTo>
                <a:lnTo>
                  <a:pt x="5808888" y="-35201"/>
                </a:lnTo>
                <a:lnTo>
                  <a:pt x="5791028" y="-28732"/>
                </a:lnTo>
                <a:lnTo>
                  <a:pt x="5773107" y="-21640"/>
                </a:lnTo>
                <a:lnTo>
                  <a:pt x="5755132" y="-13881"/>
                </a:lnTo>
                <a:lnTo>
                  <a:pt x="5750945" y="-11413"/>
                </a:lnTo>
                <a:lnTo>
                  <a:pt x="5739237" y="-7060"/>
                </a:lnTo>
                <a:lnTo>
                  <a:pt x="5727524" y="-5615"/>
                </a:lnTo>
                <a:lnTo>
                  <a:pt x="5715829" y="-6020"/>
                </a:lnTo>
                <a:lnTo>
                  <a:pt x="5704176" y="-7220"/>
                </a:lnTo>
                <a:lnTo>
                  <a:pt x="5692589" y="-8156"/>
                </a:lnTo>
                <a:lnTo>
                  <a:pt x="5681091" y="-7772"/>
                </a:lnTo>
                <a:lnTo>
                  <a:pt x="5670044" y="-6098"/>
                </a:lnTo>
                <a:lnTo>
                  <a:pt x="5654660" y="-3190"/>
                </a:lnTo>
                <a:lnTo>
                  <a:pt x="5639111" y="-25"/>
                </a:lnTo>
                <a:lnTo>
                  <a:pt x="5625195" y="2686"/>
                </a:lnTo>
                <a:lnTo>
                  <a:pt x="5614713" y="4235"/>
                </a:lnTo>
                <a:lnTo>
                  <a:pt x="5609463" y="3911"/>
                </a:lnTo>
                <a:lnTo>
                  <a:pt x="5600282" y="8525"/>
                </a:lnTo>
                <a:lnTo>
                  <a:pt x="5585326" y="14867"/>
                </a:lnTo>
                <a:lnTo>
                  <a:pt x="5572736" y="18748"/>
                </a:lnTo>
                <a:lnTo>
                  <a:pt x="5562159" y="20641"/>
                </a:lnTo>
                <a:lnTo>
                  <a:pt x="5553243" y="21021"/>
                </a:lnTo>
                <a:lnTo>
                  <a:pt x="5545637" y="20361"/>
                </a:lnTo>
                <a:lnTo>
                  <a:pt x="5538988" y="19136"/>
                </a:lnTo>
                <a:lnTo>
                  <a:pt x="5532944" y="17821"/>
                </a:lnTo>
                <a:lnTo>
                  <a:pt x="5527153" y="16889"/>
                </a:lnTo>
                <a:lnTo>
                  <a:pt x="5521263" y="16815"/>
                </a:lnTo>
                <a:lnTo>
                  <a:pt x="5514923" y="18072"/>
                </a:lnTo>
                <a:lnTo>
                  <a:pt x="5507779" y="21135"/>
                </a:lnTo>
                <a:lnTo>
                  <a:pt x="5499481" y="26479"/>
                </a:lnTo>
                <a:lnTo>
                  <a:pt x="5487871" y="26835"/>
                </a:lnTo>
                <a:lnTo>
                  <a:pt x="5470738" y="26743"/>
                </a:lnTo>
                <a:lnTo>
                  <a:pt x="5454300" y="26002"/>
                </a:lnTo>
                <a:lnTo>
                  <a:pt x="5438557" y="24738"/>
                </a:lnTo>
                <a:lnTo>
                  <a:pt x="5423513" y="23083"/>
                </a:lnTo>
                <a:lnTo>
                  <a:pt x="5409167" y="21166"/>
                </a:lnTo>
                <a:lnTo>
                  <a:pt x="5395522" y="19115"/>
                </a:lnTo>
                <a:lnTo>
                  <a:pt x="5382579" y="17061"/>
                </a:lnTo>
                <a:lnTo>
                  <a:pt x="5370340" y="15132"/>
                </a:lnTo>
                <a:lnTo>
                  <a:pt x="5358805" y="13459"/>
                </a:lnTo>
                <a:lnTo>
                  <a:pt x="5347978" y="12170"/>
                </a:lnTo>
                <a:lnTo>
                  <a:pt x="5337858" y="11395"/>
                </a:lnTo>
                <a:lnTo>
                  <a:pt x="5328448" y="11264"/>
                </a:lnTo>
                <a:lnTo>
                  <a:pt x="5319748" y="11905"/>
                </a:lnTo>
                <a:lnTo>
                  <a:pt x="5311762" y="13449"/>
                </a:lnTo>
                <a:lnTo>
                  <a:pt x="5304489" y="16024"/>
                </a:lnTo>
                <a:lnTo>
                  <a:pt x="5297932" y="19761"/>
                </a:lnTo>
                <a:lnTo>
                  <a:pt x="5286946" y="17786"/>
                </a:lnTo>
                <a:lnTo>
                  <a:pt x="5276396" y="14131"/>
                </a:lnTo>
                <a:lnTo>
                  <a:pt x="5268204" y="9644"/>
                </a:lnTo>
                <a:lnTo>
                  <a:pt x="5261634" y="4906"/>
                </a:lnTo>
                <a:lnTo>
                  <a:pt x="5255949" y="499"/>
                </a:lnTo>
                <a:lnTo>
                  <a:pt x="5250412" y="-2996"/>
                </a:lnTo>
                <a:lnTo>
                  <a:pt x="5244285" y="-4997"/>
                </a:lnTo>
                <a:lnTo>
                  <a:pt x="5236833" y="-4924"/>
                </a:lnTo>
                <a:lnTo>
                  <a:pt x="5227317" y="-2195"/>
                </a:lnTo>
                <a:lnTo>
                  <a:pt x="5215001" y="3771"/>
                </a:lnTo>
                <a:lnTo>
                  <a:pt x="5214166" y="2610"/>
                </a:lnTo>
                <a:lnTo>
                  <a:pt x="5205020" y="722"/>
                </a:lnTo>
                <a:close/>
              </a:path>
            </a:pathLst>
          </a:custGeom>
          <a:solidFill>
            <a:srgbClr val="827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6660" y="869326"/>
            <a:ext cx="3183313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CON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LU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IO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8350" y="2521338"/>
            <a:ext cx="154304" cy="283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6950" y="2538776"/>
            <a:ext cx="7758346" cy="2057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6019" algn="just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Th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-6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re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al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25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or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14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f</a:t>
            </a:r>
            <a:r>
              <a:rPr sz="3000" spc="-17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u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3000" spc="67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X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G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B</a:t>
            </a:r>
            <a:r>
              <a:rPr sz="3000" spc="-6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cl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ss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fi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3000" spc="144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-6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79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%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.</a:t>
            </a:r>
            <a:r>
              <a:rPr sz="3000" spc="78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hi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2700" marR="5987" algn="just">
              <a:lnSpc>
                <a:spcPts val="2180"/>
              </a:lnSpc>
              <a:spcBef>
                <a:spcPts val="3"/>
              </a:spcBef>
            </a:pP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thi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8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-12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il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19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-23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go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3000" spc="83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p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re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ic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iv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74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m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de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,</a:t>
            </a:r>
            <a:r>
              <a:rPr sz="3000" spc="105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61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ou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3000" spc="94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ik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8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10" baseline="1423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endParaRPr sz="2000">
              <a:latin typeface="Consolas"/>
              <a:cs typeface="Consolas"/>
            </a:endParaRPr>
          </a:p>
          <a:p>
            <a:pPr marL="12700" marR="562363">
              <a:lnSpc>
                <a:spcPts val="2341"/>
              </a:lnSpc>
            </a:pP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und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rt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k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6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fu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th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11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f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ea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ur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41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gi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ee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in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g</a:t>
            </a:r>
            <a:r>
              <a:rPr sz="2000" spc="85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2000" spc="-12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b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os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19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-60" dirty="0">
                <a:solidFill>
                  <a:srgbClr val="252525"/>
                </a:solidFill>
                <a:latin typeface="Consolas"/>
                <a:cs typeface="Consolas"/>
              </a:rPr>
              <a:t>h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s </a:t>
            </a:r>
            <a:endParaRPr sz="2000">
              <a:latin typeface="Consolas"/>
              <a:cs typeface="Consolas"/>
            </a:endParaRPr>
          </a:p>
          <a:p>
            <a:pPr marL="12700" marR="562363">
              <a:lnSpc>
                <a:spcPts val="2341"/>
              </a:lnSpc>
            </a:pP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rec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2000" spc="30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sc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19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f</a:t>
            </a:r>
            <a:r>
              <a:rPr sz="2000" spc="-12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-12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ha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2000" spc="-1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m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8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ti</a:t>
            </a:r>
            <a:r>
              <a:rPr sz="2000" spc="-60" dirty="0">
                <a:solidFill>
                  <a:srgbClr val="252525"/>
                </a:solidFill>
                <a:latin typeface="Consolas"/>
                <a:cs typeface="Consolas"/>
              </a:rPr>
              <a:t>m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ts val="2180"/>
              </a:lnSpc>
              <a:spcBef>
                <a:spcPts val="830"/>
              </a:spcBef>
            </a:pP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tot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2000" spc="94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y</a:t>
            </a:r>
            <a:r>
              <a:rPr sz="2000" spc="-1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ch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rg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,</a:t>
            </a:r>
            <a:r>
              <a:rPr sz="2000" spc="11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um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b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30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vm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2000" spc="19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ch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rg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,</a:t>
            </a:r>
            <a:r>
              <a:rPr sz="2000" spc="11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ot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2000" spc="94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v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-1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ch</a:t>
            </a:r>
            <a:r>
              <a:rPr sz="2000" spc="-60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rg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ar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-1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th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-1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m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8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im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p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or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an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6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f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at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u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2000" spc="52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2000" spc="-12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te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mi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in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g</a:t>
            </a:r>
            <a:r>
              <a:rPr sz="2000" spc="85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2000" spc="-60" dirty="0">
                <a:solidFill>
                  <a:srgbClr val="252525"/>
                </a:solidFill>
                <a:latin typeface="Consolas"/>
                <a:cs typeface="Consolas"/>
              </a:rPr>
              <a:t>u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st</a:t>
            </a:r>
            <a:r>
              <a:rPr sz="2000" spc="-60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me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r 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chu</a:t>
            </a:r>
            <a:r>
              <a:rPr sz="2000" spc="-60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8350" y="3742574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8350" y="5097029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66950" y="5114445"/>
            <a:ext cx="7059787" cy="559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61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ch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ev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3000" spc="127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u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3000" spc="-1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ob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j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ec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iv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149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61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b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61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bl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8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-12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p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ed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80"/>
              </a:lnSpc>
              <a:spcBef>
                <a:spcPts val="3"/>
              </a:spcBef>
            </a:pP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cus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om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3000" spc="127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hu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3000" spc="94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3000" spc="-1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ha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3000" spc="-1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3000" spc="-12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ce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p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ta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b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74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re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al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30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or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81"/>
          <p:cNvSpPr/>
          <p:nvPr/>
        </p:nvSpPr>
        <p:spPr>
          <a:xfrm>
            <a:off x="523875" y="-38226"/>
            <a:ext cx="11301476" cy="215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725275" y="4825"/>
            <a:ext cx="4762" cy="2019300"/>
          </a:xfrm>
          <a:custGeom>
            <a:avLst/>
            <a:gdLst/>
            <a:ahLst/>
            <a:cxnLst/>
            <a:rect l="l" t="t" r="r" b="b"/>
            <a:pathLst>
              <a:path w="4762" h="2019300">
                <a:moveTo>
                  <a:pt x="0" y="2019300"/>
                </a:moveTo>
                <a:lnTo>
                  <a:pt x="4762" y="2019300"/>
                </a:lnTo>
                <a:lnTo>
                  <a:pt x="4762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6737" y="4825"/>
            <a:ext cx="4762" cy="757174"/>
          </a:xfrm>
          <a:custGeom>
            <a:avLst/>
            <a:gdLst/>
            <a:ahLst/>
            <a:cxnLst/>
            <a:rect l="l" t="t" r="r" b="b"/>
            <a:pathLst>
              <a:path w="4762" h="757174">
                <a:moveTo>
                  <a:pt x="0" y="757174"/>
                </a:moveTo>
                <a:lnTo>
                  <a:pt x="4762" y="757174"/>
                </a:lnTo>
                <a:lnTo>
                  <a:pt x="4762" y="0"/>
                </a:lnTo>
                <a:lnTo>
                  <a:pt x="0" y="0"/>
                </a:lnTo>
                <a:lnTo>
                  <a:pt x="0" y="757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6737" y="1466850"/>
            <a:ext cx="4762" cy="557276"/>
          </a:xfrm>
          <a:custGeom>
            <a:avLst/>
            <a:gdLst/>
            <a:ahLst/>
            <a:cxnLst/>
            <a:rect l="l" t="t" r="r" b="b"/>
            <a:pathLst>
              <a:path w="4762" h="557276">
                <a:moveTo>
                  <a:pt x="0" y="557276"/>
                </a:moveTo>
                <a:lnTo>
                  <a:pt x="4762" y="557276"/>
                </a:lnTo>
                <a:lnTo>
                  <a:pt x="4762" y="0"/>
                </a:lnTo>
                <a:lnTo>
                  <a:pt x="0" y="0"/>
                </a:lnTo>
                <a:lnTo>
                  <a:pt x="0" y="55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6737" y="4825"/>
            <a:ext cx="11163300" cy="2019300"/>
          </a:xfrm>
          <a:custGeom>
            <a:avLst/>
            <a:gdLst/>
            <a:ahLst/>
            <a:cxnLst/>
            <a:rect l="l" t="t" r="r" b="b"/>
            <a:pathLst>
              <a:path w="11163300" h="2019300">
                <a:moveTo>
                  <a:pt x="0" y="2019300"/>
                </a:moveTo>
                <a:lnTo>
                  <a:pt x="11163300" y="2019300"/>
                </a:lnTo>
                <a:lnTo>
                  <a:pt x="11163300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ln w="9525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1500" y="0"/>
            <a:ext cx="11153775" cy="2009775"/>
          </a:xfrm>
          <a:custGeom>
            <a:avLst/>
            <a:gdLst/>
            <a:ahLst/>
            <a:cxnLst/>
            <a:rect l="l" t="t" r="r" b="b"/>
            <a:pathLst>
              <a:path w="11153775" h="2009775">
                <a:moveTo>
                  <a:pt x="0" y="2009775"/>
                </a:moveTo>
                <a:lnTo>
                  <a:pt x="11153775" y="2009775"/>
                </a:lnTo>
                <a:lnTo>
                  <a:pt x="11153775" y="0"/>
                </a:lnTo>
                <a:lnTo>
                  <a:pt x="0" y="0"/>
                </a:lnTo>
                <a:lnTo>
                  <a:pt x="0" y="2009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0" y="704850"/>
                </a:moveTo>
                <a:lnTo>
                  <a:pt x="133350" y="704850"/>
                </a:lnTo>
                <a:lnTo>
                  <a:pt x="133350" y="0"/>
                </a:lnTo>
                <a:lnTo>
                  <a:pt x="0" y="0"/>
                </a:lnTo>
                <a:lnTo>
                  <a:pt x="0" y="7048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8175" y="3295650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0" y="452374"/>
                </a:moveTo>
                <a:lnTo>
                  <a:pt x="1499" y="489489"/>
                </a:lnTo>
                <a:lnTo>
                  <a:pt x="5921" y="525778"/>
                </a:lnTo>
                <a:lnTo>
                  <a:pt x="13149" y="561123"/>
                </a:lnTo>
                <a:lnTo>
                  <a:pt x="23065" y="595409"/>
                </a:lnTo>
                <a:lnTo>
                  <a:pt x="35555" y="628519"/>
                </a:lnTo>
                <a:lnTo>
                  <a:pt x="50500" y="660335"/>
                </a:lnTo>
                <a:lnTo>
                  <a:pt x="67785" y="690744"/>
                </a:lnTo>
                <a:lnTo>
                  <a:pt x="87294" y="719626"/>
                </a:lnTo>
                <a:lnTo>
                  <a:pt x="108910" y="746867"/>
                </a:lnTo>
                <a:lnTo>
                  <a:pt x="132516" y="772350"/>
                </a:lnTo>
                <a:lnTo>
                  <a:pt x="157996" y="795958"/>
                </a:lnTo>
                <a:lnTo>
                  <a:pt x="185234" y="817576"/>
                </a:lnTo>
                <a:lnTo>
                  <a:pt x="214113" y="837086"/>
                </a:lnTo>
                <a:lnTo>
                  <a:pt x="244517" y="854372"/>
                </a:lnTo>
                <a:lnTo>
                  <a:pt x="276329" y="869318"/>
                </a:lnTo>
                <a:lnTo>
                  <a:pt x="309432" y="881808"/>
                </a:lnTo>
                <a:lnTo>
                  <a:pt x="343712" y="891725"/>
                </a:lnTo>
                <a:lnTo>
                  <a:pt x="379050" y="898953"/>
                </a:lnTo>
                <a:lnTo>
                  <a:pt x="415330" y="903375"/>
                </a:lnTo>
                <a:lnTo>
                  <a:pt x="452437" y="904875"/>
                </a:lnTo>
                <a:lnTo>
                  <a:pt x="489544" y="903375"/>
                </a:lnTo>
                <a:lnTo>
                  <a:pt x="525824" y="898953"/>
                </a:lnTo>
                <a:lnTo>
                  <a:pt x="561162" y="891725"/>
                </a:lnTo>
                <a:lnTo>
                  <a:pt x="595442" y="881808"/>
                </a:lnTo>
                <a:lnTo>
                  <a:pt x="628545" y="869318"/>
                </a:lnTo>
                <a:lnTo>
                  <a:pt x="660357" y="854372"/>
                </a:lnTo>
                <a:lnTo>
                  <a:pt x="690761" y="837086"/>
                </a:lnTo>
                <a:lnTo>
                  <a:pt x="719640" y="817576"/>
                </a:lnTo>
                <a:lnTo>
                  <a:pt x="746878" y="795958"/>
                </a:lnTo>
                <a:lnTo>
                  <a:pt x="772358" y="772350"/>
                </a:lnTo>
                <a:lnTo>
                  <a:pt x="795964" y="746867"/>
                </a:lnTo>
                <a:lnTo>
                  <a:pt x="817580" y="719626"/>
                </a:lnTo>
                <a:lnTo>
                  <a:pt x="837089" y="690744"/>
                </a:lnTo>
                <a:lnTo>
                  <a:pt x="854374" y="660335"/>
                </a:lnTo>
                <a:lnTo>
                  <a:pt x="869319" y="628519"/>
                </a:lnTo>
                <a:lnTo>
                  <a:pt x="881809" y="595409"/>
                </a:lnTo>
                <a:lnTo>
                  <a:pt x="891725" y="561123"/>
                </a:lnTo>
                <a:lnTo>
                  <a:pt x="898953" y="525778"/>
                </a:lnTo>
                <a:lnTo>
                  <a:pt x="903375" y="489489"/>
                </a:lnTo>
                <a:lnTo>
                  <a:pt x="904875" y="452374"/>
                </a:lnTo>
                <a:lnTo>
                  <a:pt x="903375" y="415276"/>
                </a:lnTo>
                <a:lnTo>
                  <a:pt x="898953" y="379003"/>
                </a:lnTo>
                <a:lnTo>
                  <a:pt x="891725" y="343673"/>
                </a:lnTo>
                <a:lnTo>
                  <a:pt x="881809" y="309400"/>
                </a:lnTo>
                <a:lnTo>
                  <a:pt x="869319" y="276302"/>
                </a:lnTo>
                <a:lnTo>
                  <a:pt x="854374" y="244495"/>
                </a:lnTo>
                <a:lnTo>
                  <a:pt x="837089" y="214096"/>
                </a:lnTo>
                <a:lnTo>
                  <a:pt x="817580" y="185220"/>
                </a:lnTo>
                <a:lnTo>
                  <a:pt x="795964" y="157986"/>
                </a:lnTo>
                <a:lnTo>
                  <a:pt x="772358" y="132508"/>
                </a:lnTo>
                <a:lnTo>
                  <a:pt x="746878" y="108904"/>
                </a:lnTo>
                <a:lnTo>
                  <a:pt x="719640" y="87290"/>
                </a:lnTo>
                <a:lnTo>
                  <a:pt x="690761" y="67783"/>
                </a:lnTo>
                <a:lnTo>
                  <a:pt x="660357" y="50498"/>
                </a:lnTo>
                <a:lnTo>
                  <a:pt x="628545" y="35554"/>
                </a:lnTo>
                <a:lnTo>
                  <a:pt x="595442" y="23065"/>
                </a:lnTo>
                <a:lnTo>
                  <a:pt x="561162" y="13148"/>
                </a:lnTo>
                <a:lnTo>
                  <a:pt x="525824" y="5921"/>
                </a:lnTo>
                <a:lnTo>
                  <a:pt x="489544" y="1499"/>
                </a:lnTo>
                <a:lnTo>
                  <a:pt x="452437" y="0"/>
                </a:lnTo>
                <a:lnTo>
                  <a:pt x="415330" y="1499"/>
                </a:lnTo>
                <a:lnTo>
                  <a:pt x="379050" y="5921"/>
                </a:lnTo>
                <a:lnTo>
                  <a:pt x="343712" y="13148"/>
                </a:lnTo>
                <a:lnTo>
                  <a:pt x="309432" y="23065"/>
                </a:lnTo>
                <a:lnTo>
                  <a:pt x="276329" y="35554"/>
                </a:lnTo>
                <a:lnTo>
                  <a:pt x="244517" y="50498"/>
                </a:lnTo>
                <a:lnTo>
                  <a:pt x="214113" y="67783"/>
                </a:lnTo>
                <a:lnTo>
                  <a:pt x="185234" y="87290"/>
                </a:lnTo>
                <a:lnTo>
                  <a:pt x="157996" y="108904"/>
                </a:lnTo>
                <a:lnTo>
                  <a:pt x="132516" y="132508"/>
                </a:lnTo>
                <a:lnTo>
                  <a:pt x="108910" y="157986"/>
                </a:lnTo>
                <a:lnTo>
                  <a:pt x="87294" y="185220"/>
                </a:lnTo>
                <a:lnTo>
                  <a:pt x="67785" y="214096"/>
                </a:lnTo>
                <a:lnTo>
                  <a:pt x="50500" y="244495"/>
                </a:lnTo>
                <a:lnTo>
                  <a:pt x="35555" y="276302"/>
                </a:lnTo>
                <a:lnTo>
                  <a:pt x="23065" y="309400"/>
                </a:lnTo>
                <a:lnTo>
                  <a:pt x="13149" y="343673"/>
                </a:lnTo>
                <a:lnTo>
                  <a:pt x="5921" y="379003"/>
                </a:lnTo>
                <a:lnTo>
                  <a:pt x="1499" y="415276"/>
                </a:lnTo>
                <a:lnTo>
                  <a:pt x="0" y="452374"/>
                </a:lnTo>
                <a:close/>
              </a:path>
            </a:pathLst>
          </a:custGeom>
          <a:solidFill>
            <a:srgbClr val="BCD0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65785" y="3837796"/>
            <a:ext cx="44818" cy="46977"/>
          </a:xfrm>
          <a:custGeom>
            <a:avLst/>
            <a:gdLst/>
            <a:ahLst/>
            <a:cxnLst/>
            <a:rect l="l" t="t" r="r" b="b"/>
            <a:pathLst>
              <a:path w="44818" h="46977">
                <a:moveTo>
                  <a:pt x="12959" y="46977"/>
                </a:moveTo>
                <a:lnTo>
                  <a:pt x="15659" y="46437"/>
                </a:lnTo>
                <a:lnTo>
                  <a:pt x="18359" y="45358"/>
                </a:lnTo>
                <a:lnTo>
                  <a:pt x="19979" y="43198"/>
                </a:lnTo>
                <a:lnTo>
                  <a:pt x="41038" y="18899"/>
                </a:lnTo>
                <a:lnTo>
                  <a:pt x="44818" y="14579"/>
                </a:lnTo>
                <a:lnTo>
                  <a:pt x="44278" y="7559"/>
                </a:lnTo>
                <a:lnTo>
                  <a:pt x="39958" y="3779"/>
                </a:lnTo>
                <a:lnTo>
                  <a:pt x="35638" y="0"/>
                </a:lnTo>
                <a:lnTo>
                  <a:pt x="28618" y="539"/>
                </a:lnTo>
                <a:lnTo>
                  <a:pt x="24838" y="4859"/>
                </a:lnTo>
                <a:lnTo>
                  <a:pt x="3779" y="29158"/>
                </a:lnTo>
                <a:lnTo>
                  <a:pt x="0" y="33478"/>
                </a:lnTo>
                <a:lnTo>
                  <a:pt x="539" y="40498"/>
                </a:lnTo>
                <a:lnTo>
                  <a:pt x="4859" y="44278"/>
                </a:lnTo>
                <a:lnTo>
                  <a:pt x="7019" y="46437"/>
                </a:lnTo>
                <a:lnTo>
                  <a:pt x="10259" y="46977"/>
                </a:lnTo>
                <a:lnTo>
                  <a:pt x="12959" y="4697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5785" y="3837796"/>
            <a:ext cx="44818" cy="46977"/>
          </a:xfrm>
          <a:custGeom>
            <a:avLst/>
            <a:gdLst/>
            <a:ahLst/>
            <a:cxnLst/>
            <a:rect l="l" t="t" r="r" b="b"/>
            <a:pathLst>
              <a:path w="44818" h="46977">
                <a:moveTo>
                  <a:pt x="12959" y="46977"/>
                </a:moveTo>
                <a:lnTo>
                  <a:pt x="10259" y="46977"/>
                </a:lnTo>
                <a:lnTo>
                  <a:pt x="7019" y="46437"/>
                </a:lnTo>
                <a:lnTo>
                  <a:pt x="4859" y="44278"/>
                </a:lnTo>
                <a:lnTo>
                  <a:pt x="539" y="40498"/>
                </a:lnTo>
                <a:lnTo>
                  <a:pt x="0" y="33478"/>
                </a:lnTo>
                <a:lnTo>
                  <a:pt x="3779" y="29158"/>
                </a:lnTo>
                <a:lnTo>
                  <a:pt x="24838" y="4859"/>
                </a:lnTo>
                <a:lnTo>
                  <a:pt x="28618" y="539"/>
                </a:lnTo>
                <a:lnTo>
                  <a:pt x="35638" y="0"/>
                </a:lnTo>
                <a:lnTo>
                  <a:pt x="39958" y="3779"/>
                </a:lnTo>
                <a:lnTo>
                  <a:pt x="44278" y="7559"/>
                </a:lnTo>
                <a:lnTo>
                  <a:pt x="44818" y="14579"/>
                </a:lnTo>
                <a:lnTo>
                  <a:pt x="41038" y="18899"/>
                </a:lnTo>
                <a:lnTo>
                  <a:pt x="19979" y="43198"/>
                </a:lnTo>
                <a:lnTo>
                  <a:pt x="18359" y="45358"/>
                </a:lnTo>
                <a:lnTo>
                  <a:pt x="15659" y="46437"/>
                </a:lnTo>
                <a:lnTo>
                  <a:pt x="12959" y="46977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29607" y="3815657"/>
            <a:ext cx="54537" cy="57237"/>
          </a:xfrm>
          <a:custGeom>
            <a:avLst/>
            <a:gdLst/>
            <a:ahLst/>
            <a:cxnLst/>
            <a:rect l="l" t="t" r="r" b="b"/>
            <a:pathLst>
              <a:path w="54537" h="57237">
                <a:moveTo>
                  <a:pt x="16199" y="56697"/>
                </a:moveTo>
                <a:lnTo>
                  <a:pt x="19439" y="56697"/>
                </a:lnTo>
                <a:lnTo>
                  <a:pt x="22679" y="55077"/>
                </a:lnTo>
                <a:lnTo>
                  <a:pt x="24838" y="52377"/>
                </a:lnTo>
                <a:lnTo>
                  <a:pt x="49677" y="23758"/>
                </a:lnTo>
                <a:lnTo>
                  <a:pt x="54537" y="18359"/>
                </a:lnTo>
                <a:lnTo>
                  <a:pt x="53997" y="9719"/>
                </a:lnTo>
                <a:lnTo>
                  <a:pt x="48597" y="4859"/>
                </a:lnTo>
                <a:lnTo>
                  <a:pt x="43198" y="0"/>
                </a:lnTo>
                <a:lnTo>
                  <a:pt x="34558" y="539"/>
                </a:lnTo>
                <a:lnTo>
                  <a:pt x="29698" y="5939"/>
                </a:lnTo>
                <a:lnTo>
                  <a:pt x="4859" y="34558"/>
                </a:lnTo>
                <a:lnTo>
                  <a:pt x="0" y="39958"/>
                </a:lnTo>
                <a:lnTo>
                  <a:pt x="539" y="48597"/>
                </a:lnTo>
                <a:lnTo>
                  <a:pt x="5939" y="53457"/>
                </a:lnTo>
                <a:lnTo>
                  <a:pt x="9179" y="56157"/>
                </a:lnTo>
                <a:lnTo>
                  <a:pt x="12419" y="57237"/>
                </a:lnTo>
                <a:lnTo>
                  <a:pt x="16199" y="5669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29607" y="3815657"/>
            <a:ext cx="54537" cy="57237"/>
          </a:xfrm>
          <a:custGeom>
            <a:avLst/>
            <a:gdLst/>
            <a:ahLst/>
            <a:cxnLst/>
            <a:rect l="l" t="t" r="r" b="b"/>
            <a:pathLst>
              <a:path w="54537" h="57237">
                <a:moveTo>
                  <a:pt x="16199" y="56697"/>
                </a:moveTo>
                <a:lnTo>
                  <a:pt x="12419" y="57237"/>
                </a:lnTo>
                <a:lnTo>
                  <a:pt x="9179" y="56157"/>
                </a:lnTo>
                <a:lnTo>
                  <a:pt x="5939" y="53457"/>
                </a:lnTo>
                <a:lnTo>
                  <a:pt x="539" y="48597"/>
                </a:lnTo>
                <a:lnTo>
                  <a:pt x="0" y="39958"/>
                </a:lnTo>
                <a:lnTo>
                  <a:pt x="4859" y="34558"/>
                </a:lnTo>
                <a:lnTo>
                  <a:pt x="29698" y="5939"/>
                </a:lnTo>
                <a:lnTo>
                  <a:pt x="34558" y="539"/>
                </a:lnTo>
                <a:lnTo>
                  <a:pt x="43198" y="0"/>
                </a:lnTo>
                <a:lnTo>
                  <a:pt x="48597" y="4859"/>
                </a:lnTo>
                <a:lnTo>
                  <a:pt x="53997" y="9719"/>
                </a:lnTo>
                <a:lnTo>
                  <a:pt x="54537" y="18359"/>
                </a:lnTo>
                <a:lnTo>
                  <a:pt x="49677" y="23758"/>
                </a:lnTo>
                <a:lnTo>
                  <a:pt x="24838" y="52377"/>
                </a:lnTo>
                <a:lnTo>
                  <a:pt x="22679" y="55077"/>
                </a:lnTo>
                <a:lnTo>
                  <a:pt x="19439" y="56697"/>
                </a:lnTo>
                <a:lnTo>
                  <a:pt x="16199" y="56697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94485" y="3791875"/>
            <a:ext cx="56743" cy="61040"/>
          </a:xfrm>
          <a:custGeom>
            <a:avLst/>
            <a:gdLst/>
            <a:ahLst/>
            <a:cxnLst/>
            <a:rect l="l" t="t" r="r" b="b"/>
            <a:pathLst>
              <a:path w="56743" h="61040">
                <a:moveTo>
                  <a:pt x="17302" y="60500"/>
                </a:moveTo>
                <a:lnTo>
                  <a:pt x="21081" y="60500"/>
                </a:lnTo>
                <a:lnTo>
                  <a:pt x="25401" y="58340"/>
                </a:lnTo>
                <a:lnTo>
                  <a:pt x="28101" y="55100"/>
                </a:lnTo>
                <a:lnTo>
                  <a:pt x="52940" y="26481"/>
                </a:lnTo>
                <a:lnTo>
                  <a:pt x="53581" y="25734"/>
                </a:lnTo>
                <a:lnTo>
                  <a:pt x="56743" y="14475"/>
                </a:lnTo>
                <a:lnTo>
                  <a:pt x="51320" y="3802"/>
                </a:lnTo>
                <a:lnTo>
                  <a:pt x="50573" y="3162"/>
                </a:lnTo>
                <a:lnTo>
                  <a:pt x="39314" y="0"/>
                </a:lnTo>
                <a:lnTo>
                  <a:pt x="28641" y="5422"/>
                </a:lnTo>
                <a:lnTo>
                  <a:pt x="3802" y="34041"/>
                </a:lnTo>
                <a:lnTo>
                  <a:pt x="3162" y="34788"/>
                </a:lnTo>
                <a:lnTo>
                  <a:pt x="0" y="46047"/>
                </a:lnTo>
                <a:lnTo>
                  <a:pt x="5422" y="56720"/>
                </a:lnTo>
                <a:lnTo>
                  <a:pt x="8662" y="59420"/>
                </a:lnTo>
                <a:lnTo>
                  <a:pt x="12982" y="61040"/>
                </a:lnTo>
                <a:lnTo>
                  <a:pt x="17302" y="60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4485" y="3791875"/>
            <a:ext cx="56743" cy="61040"/>
          </a:xfrm>
          <a:custGeom>
            <a:avLst/>
            <a:gdLst/>
            <a:ahLst/>
            <a:cxnLst/>
            <a:rect l="l" t="t" r="r" b="b"/>
            <a:pathLst>
              <a:path w="56743" h="61040">
                <a:moveTo>
                  <a:pt x="17302" y="60500"/>
                </a:moveTo>
                <a:lnTo>
                  <a:pt x="12982" y="61040"/>
                </a:lnTo>
                <a:lnTo>
                  <a:pt x="8662" y="59420"/>
                </a:lnTo>
                <a:lnTo>
                  <a:pt x="5422" y="56720"/>
                </a:lnTo>
                <a:lnTo>
                  <a:pt x="0" y="46047"/>
                </a:lnTo>
                <a:lnTo>
                  <a:pt x="3162" y="34788"/>
                </a:lnTo>
                <a:lnTo>
                  <a:pt x="3802" y="34041"/>
                </a:lnTo>
                <a:lnTo>
                  <a:pt x="28641" y="5422"/>
                </a:lnTo>
                <a:lnTo>
                  <a:pt x="39314" y="0"/>
                </a:lnTo>
                <a:lnTo>
                  <a:pt x="50573" y="3162"/>
                </a:lnTo>
                <a:lnTo>
                  <a:pt x="51320" y="3802"/>
                </a:lnTo>
                <a:lnTo>
                  <a:pt x="56743" y="14475"/>
                </a:lnTo>
                <a:lnTo>
                  <a:pt x="53581" y="25734"/>
                </a:lnTo>
                <a:lnTo>
                  <a:pt x="52940" y="26481"/>
                </a:lnTo>
                <a:lnTo>
                  <a:pt x="28101" y="55100"/>
                </a:lnTo>
                <a:lnTo>
                  <a:pt x="25401" y="58340"/>
                </a:lnTo>
                <a:lnTo>
                  <a:pt x="21081" y="60500"/>
                </a:lnTo>
                <a:lnTo>
                  <a:pt x="17302" y="60500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5067" y="3768116"/>
            <a:ext cx="60523" cy="64820"/>
          </a:xfrm>
          <a:custGeom>
            <a:avLst/>
            <a:gdLst/>
            <a:ahLst/>
            <a:cxnLst/>
            <a:rect l="l" t="t" r="r" b="b"/>
            <a:pathLst>
              <a:path w="60523" h="64820">
                <a:moveTo>
                  <a:pt x="17302" y="64280"/>
                </a:moveTo>
                <a:lnTo>
                  <a:pt x="21081" y="63740"/>
                </a:lnTo>
                <a:lnTo>
                  <a:pt x="24861" y="62120"/>
                </a:lnTo>
                <a:lnTo>
                  <a:pt x="28101" y="58880"/>
                </a:lnTo>
                <a:lnTo>
                  <a:pt x="56720" y="26481"/>
                </a:lnTo>
                <a:lnTo>
                  <a:pt x="57360" y="25734"/>
                </a:lnTo>
                <a:lnTo>
                  <a:pt x="60523" y="14475"/>
                </a:lnTo>
                <a:lnTo>
                  <a:pt x="55100" y="3802"/>
                </a:lnTo>
                <a:lnTo>
                  <a:pt x="54353" y="3162"/>
                </a:lnTo>
                <a:lnTo>
                  <a:pt x="43094" y="0"/>
                </a:lnTo>
                <a:lnTo>
                  <a:pt x="32421" y="5422"/>
                </a:lnTo>
                <a:lnTo>
                  <a:pt x="3802" y="37821"/>
                </a:lnTo>
                <a:lnTo>
                  <a:pt x="3162" y="38567"/>
                </a:lnTo>
                <a:lnTo>
                  <a:pt x="0" y="49827"/>
                </a:lnTo>
                <a:lnTo>
                  <a:pt x="5422" y="60500"/>
                </a:lnTo>
                <a:lnTo>
                  <a:pt x="8662" y="63200"/>
                </a:lnTo>
                <a:lnTo>
                  <a:pt x="12982" y="64820"/>
                </a:lnTo>
                <a:lnTo>
                  <a:pt x="17302" y="6428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5067" y="3768116"/>
            <a:ext cx="60523" cy="64820"/>
          </a:xfrm>
          <a:custGeom>
            <a:avLst/>
            <a:gdLst/>
            <a:ahLst/>
            <a:cxnLst/>
            <a:rect l="l" t="t" r="r" b="b"/>
            <a:pathLst>
              <a:path w="60523" h="64820">
                <a:moveTo>
                  <a:pt x="17302" y="64280"/>
                </a:moveTo>
                <a:lnTo>
                  <a:pt x="12982" y="64820"/>
                </a:lnTo>
                <a:lnTo>
                  <a:pt x="8662" y="63200"/>
                </a:lnTo>
                <a:lnTo>
                  <a:pt x="5422" y="60500"/>
                </a:lnTo>
                <a:lnTo>
                  <a:pt x="0" y="49827"/>
                </a:lnTo>
                <a:lnTo>
                  <a:pt x="3162" y="38567"/>
                </a:lnTo>
                <a:lnTo>
                  <a:pt x="3802" y="37821"/>
                </a:lnTo>
                <a:lnTo>
                  <a:pt x="32421" y="5422"/>
                </a:lnTo>
                <a:lnTo>
                  <a:pt x="43094" y="0"/>
                </a:lnTo>
                <a:lnTo>
                  <a:pt x="54353" y="3162"/>
                </a:lnTo>
                <a:lnTo>
                  <a:pt x="55100" y="3802"/>
                </a:lnTo>
                <a:lnTo>
                  <a:pt x="60523" y="14475"/>
                </a:lnTo>
                <a:lnTo>
                  <a:pt x="57360" y="25734"/>
                </a:lnTo>
                <a:lnTo>
                  <a:pt x="28101" y="58880"/>
                </a:lnTo>
                <a:lnTo>
                  <a:pt x="24861" y="62120"/>
                </a:lnTo>
                <a:lnTo>
                  <a:pt x="21081" y="63740"/>
                </a:lnTo>
                <a:lnTo>
                  <a:pt x="17302" y="64280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1133" y="3612086"/>
            <a:ext cx="109616" cy="130134"/>
          </a:xfrm>
          <a:custGeom>
            <a:avLst/>
            <a:gdLst/>
            <a:ahLst/>
            <a:cxnLst/>
            <a:rect l="l" t="t" r="r" b="b"/>
            <a:pathLst>
              <a:path w="109616" h="130134">
                <a:moveTo>
                  <a:pt x="106376" y="39958"/>
                </a:moveTo>
                <a:lnTo>
                  <a:pt x="109616" y="35098"/>
                </a:lnTo>
                <a:lnTo>
                  <a:pt x="107996" y="28078"/>
                </a:lnTo>
                <a:lnTo>
                  <a:pt x="102596" y="25378"/>
                </a:lnTo>
                <a:lnTo>
                  <a:pt x="61558" y="0"/>
                </a:lnTo>
                <a:lnTo>
                  <a:pt x="0" y="101515"/>
                </a:lnTo>
                <a:lnTo>
                  <a:pt x="41578" y="126894"/>
                </a:lnTo>
                <a:lnTo>
                  <a:pt x="46439" y="130134"/>
                </a:lnTo>
                <a:lnTo>
                  <a:pt x="53459" y="128514"/>
                </a:lnTo>
                <a:lnTo>
                  <a:pt x="56158" y="123114"/>
                </a:lnTo>
                <a:lnTo>
                  <a:pt x="106376" y="3995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1133" y="3612086"/>
            <a:ext cx="109616" cy="130134"/>
          </a:xfrm>
          <a:custGeom>
            <a:avLst/>
            <a:gdLst/>
            <a:ahLst/>
            <a:cxnLst/>
            <a:rect l="l" t="t" r="r" b="b"/>
            <a:pathLst>
              <a:path w="109616" h="130134">
                <a:moveTo>
                  <a:pt x="0" y="101515"/>
                </a:moveTo>
                <a:lnTo>
                  <a:pt x="41578" y="126894"/>
                </a:lnTo>
                <a:lnTo>
                  <a:pt x="46439" y="130134"/>
                </a:lnTo>
                <a:lnTo>
                  <a:pt x="53459" y="128514"/>
                </a:lnTo>
                <a:lnTo>
                  <a:pt x="56158" y="123114"/>
                </a:lnTo>
                <a:lnTo>
                  <a:pt x="106376" y="39958"/>
                </a:lnTo>
                <a:lnTo>
                  <a:pt x="109616" y="35098"/>
                </a:lnTo>
                <a:lnTo>
                  <a:pt x="107996" y="28078"/>
                </a:lnTo>
                <a:lnTo>
                  <a:pt x="102596" y="25378"/>
                </a:lnTo>
                <a:lnTo>
                  <a:pt x="61558" y="0"/>
                </a:lnTo>
                <a:lnTo>
                  <a:pt x="0" y="101515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7551" y="3660684"/>
            <a:ext cx="289967" cy="232729"/>
          </a:xfrm>
          <a:custGeom>
            <a:avLst/>
            <a:gdLst/>
            <a:ahLst/>
            <a:cxnLst/>
            <a:rect l="l" t="t" r="r" b="b"/>
            <a:pathLst>
              <a:path w="289967" h="232729">
                <a:moveTo>
                  <a:pt x="234349" y="185211"/>
                </a:moveTo>
                <a:lnTo>
                  <a:pt x="235969" y="185751"/>
                </a:lnTo>
                <a:lnTo>
                  <a:pt x="239749" y="185751"/>
                </a:lnTo>
                <a:lnTo>
                  <a:pt x="252046" y="180523"/>
                </a:lnTo>
                <a:lnTo>
                  <a:pt x="258729" y="169374"/>
                </a:lnTo>
                <a:lnTo>
                  <a:pt x="259188" y="162532"/>
                </a:lnTo>
                <a:lnTo>
                  <a:pt x="258648" y="160372"/>
                </a:lnTo>
                <a:lnTo>
                  <a:pt x="258648" y="159293"/>
                </a:lnTo>
                <a:lnTo>
                  <a:pt x="261888" y="160912"/>
                </a:lnTo>
                <a:lnTo>
                  <a:pt x="265668" y="161992"/>
                </a:lnTo>
                <a:lnTo>
                  <a:pt x="269988" y="161452"/>
                </a:lnTo>
                <a:lnTo>
                  <a:pt x="282285" y="156224"/>
                </a:lnTo>
                <a:lnTo>
                  <a:pt x="288968" y="145075"/>
                </a:lnTo>
                <a:lnTo>
                  <a:pt x="289427" y="138233"/>
                </a:lnTo>
                <a:lnTo>
                  <a:pt x="289967" y="132294"/>
                </a:lnTo>
                <a:lnTo>
                  <a:pt x="287267" y="127434"/>
                </a:lnTo>
                <a:lnTo>
                  <a:pt x="283487" y="123654"/>
                </a:lnTo>
                <a:lnTo>
                  <a:pt x="196551" y="49137"/>
                </a:lnTo>
                <a:lnTo>
                  <a:pt x="190611" y="43738"/>
                </a:lnTo>
                <a:lnTo>
                  <a:pt x="153353" y="86396"/>
                </a:lnTo>
                <a:lnTo>
                  <a:pt x="147953" y="92875"/>
                </a:lnTo>
                <a:lnTo>
                  <a:pt x="140393" y="96655"/>
                </a:lnTo>
                <a:lnTo>
                  <a:pt x="131754" y="97195"/>
                </a:lnTo>
                <a:lnTo>
                  <a:pt x="120954" y="97195"/>
                </a:lnTo>
                <a:lnTo>
                  <a:pt x="113395" y="94495"/>
                </a:lnTo>
                <a:lnTo>
                  <a:pt x="107995" y="89096"/>
                </a:lnTo>
                <a:lnTo>
                  <a:pt x="100400" y="79223"/>
                </a:lnTo>
                <a:lnTo>
                  <a:pt x="97131" y="67656"/>
                </a:lnTo>
                <a:lnTo>
                  <a:pt x="98188" y="55708"/>
                </a:lnTo>
                <a:lnTo>
                  <a:pt x="103571" y="44693"/>
                </a:lnTo>
                <a:lnTo>
                  <a:pt x="104755" y="43198"/>
                </a:lnTo>
                <a:lnTo>
                  <a:pt x="136614" y="6479"/>
                </a:lnTo>
                <a:lnTo>
                  <a:pt x="126325" y="5940"/>
                </a:lnTo>
                <a:lnTo>
                  <a:pt x="115372" y="6482"/>
                </a:lnTo>
                <a:lnTo>
                  <a:pt x="103840" y="7462"/>
                </a:lnTo>
                <a:lnTo>
                  <a:pt x="91814" y="8237"/>
                </a:lnTo>
                <a:lnTo>
                  <a:pt x="79377" y="8161"/>
                </a:lnTo>
                <a:lnTo>
                  <a:pt x="66613" y="6593"/>
                </a:lnTo>
                <a:lnTo>
                  <a:pt x="53608" y="2887"/>
                </a:lnTo>
                <a:lnTo>
                  <a:pt x="46977" y="0"/>
                </a:lnTo>
                <a:lnTo>
                  <a:pt x="0" y="77756"/>
                </a:lnTo>
                <a:lnTo>
                  <a:pt x="36718" y="120414"/>
                </a:lnTo>
                <a:lnTo>
                  <a:pt x="50757" y="104215"/>
                </a:lnTo>
                <a:lnTo>
                  <a:pt x="55617" y="98275"/>
                </a:lnTo>
                <a:lnTo>
                  <a:pt x="63177" y="95035"/>
                </a:lnTo>
                <a:lnTo>
                  <a:pt x="77756" y="95035"/>
                </a:lnTo>
                <a:lnTo>
                  <a:pt x="84236" y="97195"/>
                </a:lnTo>
                <a:lnTo>
                  <a:pt x="89096" y="101515"/>
                </a:lnTo>
                <a:lnTo>
                  <a:pt x="95035" y="106375"/>
                </a:lnTo>
                <a:lnTo>
                  <a:pt x="97735" y="113395"/>
                </a:lnTo>
                <a:lnTo>
                  <a:pt x="98275" y="120954"/>
                </a:lnTo>
                <a:lnTo>
                  <a:pt x="100975" y="119874"/>
                </a:lnTo>
                <a:lnTo>
                  <a:pt x="104215" y="119334"/>
                </a:lnTo>
                <a:lnTo>
                  <a:pt x="113935" y="119334"/>
                </a:lnTo>
                <a:lnTo>
                  <a:pt x="120414" y="121494"/>
                </a:lnTo>
                <a:lnTo>
                  <a:pt x="125274" y="125814"/>
                </a:lnTo>
                <a:lnTo>
                  <a:pt x="131214" y="131214"/>
                </a:lnTo>
                <a:lnTo>
                  <a:pt x="134454" y="138233"/>
                </a:lnTo>
                <a:lnTo>
                  <a:pt x="134454" y="145793"/>
                </a:lnTo>
                <a:lnTo>
                  <a:pt x="136614" y="145253"/>
                </a:lnTo>
                <a:lnTo>
                  <a:pt x="139313" y="144713"/>
                </a:lnTo>
                <a:lnTo>
                  <a:pt x="147413" y="144713"/>
                </a:lnTo>
                <a:lnTo>
                  <a:pt x="152813" y="146873"/>
                </a:lnTo>
                <a:lnTo>
                  <a:pt x="157673" y="150653"/>
                </a:lnTo>
                <a:lnTo>
                  <a:pt x="162532" y="154973"/>
                </a:lnTo>
                <a:lnTo>
                  <a:pt x="165232" y="160912"/>
                </a:lnTo>
                <a:lnTo>
                  <a:pt x="165772" y="167392"/>
                </a:lnTo>
                <a:lnTo>
                  <a:pt x="167392" y="166852"/>
                </a:lnTo>
                <a:lnTo>
                  <a:pt x="169552" y="166312"/>
                </a:lnTo>
                <a:lnTo>
                  <a:pt x="177112" y="166312"/>
                </a:lnTo>
                <a:lnTo>
                  <a:pt x="181972" y="167932"/>
                </a:lnTo>
                <a:lnTo>
                  <a:pt x="185751" y="171712"/>
                </a:lnTo>
                <a:lnTo>
                  <a:pt x="190071" y="175492"/>
                </a:lnTo>
                <a:lnTo>
                  <a:pt x="192771" y="180892"/>
                </a:lnTo>
                <a:lnTo>
                  <a:pt x="193311" y="186291"/>
                </a:lnTo>
                <a:lnTo>
                  <a:pt x="193851" y="192231"/>
                </a:lnTo>
                <a:lnTo>
                  <a:pt x="191691" y="197631"/>
                </a:lnTo>
                <a:lnTo>
                  <a:pt x="187911" y="201951"/>
                </a:lnTo>
                <a:lnTo>
                  <a:pt x="169552" y="223010"/>
                </a:lnTo>
                <a:lnTo>
                  <a:pt x="177112" y="228949"/>
                </a:lnTo>
                <a:lnTo>
                  <a:pt x="180892" y="231109"/>
                </a:lnTo>
                <a:lnTo>
                  <a:pt x="185211" y="232729"/>
                </a:lnTo>
                <a:lnTo>
                  <a:pt x="190071" y="232189"/>
                </a:lnTo>
                <a:lnTo>
                  <a:pt x="202369" y="226961"/>
                </a:lnTo>
                <a:lnTo>
                  <a:pt x="209051" y="215812"/>
                </a:lnTo>
                <a:lnTo>
                  <a:pt x="209510" y="208970"/>
                </a:lnTo>
                <a:lnTo>
                  <a:pt x="209510" y="208430"/>
                </a:lnTo>
                <a:lnTo>
                  <a:pt x="211130" y="208970"/>
                </a:lnTo>
                <a:lnTo>
                  <a:pt x="214910" y="208970"/>
                </a:lnTo>
                <a:lnTo>
                  <a:pt x="227208" y="203742"/>
                </a:lnTo>
                <a:lnTo>
                  <a:pt x="233890" y="192593"/>
                </a:lnTo>
                <a:lnTo>
                  <a:pt x="234349" y="185751"/>
                </a:lnTo>
                <a:lnTo>
                  <a:pt x="234349" y="18521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7551" y="3660684"/>
            <a:ext cx="289967" cy="232729"/>
          </a:xfrm>
          <a:custGeom>
            <a:avLst/>
            <a:gdLst/>
            <a:ahLst/>
            <a:cxnLst/>
            <a:rect l="l" t="t" r="r" b="b"/>
            <a:pathLst>
              <a:path w="289967" h="232729">
                <a:moveTo>
                  <a:pt x="283487" y="123654"/>
                </a:moveTo>
                <a:lnTo>
                  <a:pt x="196551" y="49137"/>
                </a:lnTo>
                <a:lnTo>
                  <a:pt x="190611" y="43738"/>
                </a:lnTo>
                <a:lnTo>
                  <a:pt x="153353" y="86396"/>
                </a:lnTo>
                <a:lnTo>
                  <a:pt x="147953" y="92875"/>
                </a:lnTo>
                <a:lnTo>
                  <a:pt x="140393" y="96655"/>
                </a:lnTo>
                <a:lnTo>
                  <a:pt x="131754" y="97195"/>
                </a:lnTo>
                <a:lnTo>
                  <a:pt x="130674" y="97195"/>
                </a:lnTo>
                <a:lnTo>
                  <a:pt x="129594" y="97195"/>
                </a:lnTo>
                <a:lnTo>
                  <a:pt x="129054" y="97195"/>
                </a:lnTo>
                <a:lnTo>
                  <a:pt x="120954" y="97195"/>
                </a:lnTo>
                <a:lnTo>
                  <a:pt x="113395" y="94495"/>
                </a:lnTo>
                <a:lnTo>
                  <a:pt x="107995" y="89096"/>
                </a:lnTo>
                <a:lnTo>
                  <a:pt x="100400" y="79223"/>
                </a:lnTo>
                <a:lnTo>
                  <a:pt x="97131" y="67656"/>
                </a:lnTo>
                <a:lnTo>
                  <a:pt x="98188" y="55708"/>
                </a:lnTo>
                <a:lnTo>
                  <a:pt x="103571" y="44693"/>
                </a:lnTo>
                <a:lnTo>
                  <a:pt x="104755" y="43198"/>
                </a:lnTo>
                <a:lnTo>
                  <a:pt x="136614" y="6479"/>
                </a:lnTo>
                <a:lnTo>
                  <a:pt x="126325" y="5940"/>
                </a:lnTo>
                <a:lnTo>
                  <a:pt x="115372" y="6482"/>
                </a:lnTo>
                <a:lnTo>
                  <a:pt x="103840" y="7462"/>
                </a:lnTo>
                <a:lnTo>
                  <a:pt x="91814" y="8237"/>
                </a:lnTo>
                <a:lnTo>
                  <a:pt x="79377" y="8161"/>
                </a:lnTo>
                <a:lnTo>
                  <a:pt x="66613" y="6593"/>
                </a:lnTo>
                <a:lnTo>
                  <a:pt x="53608" y="2887"/>
                </a:lnTo>
                <a:lnTo>
                  <a:pt x="46977" y="0"/>
                </a:lnTo>
                <a:lnTo>
                  <a:pt x="0" y="77756"/>
                </a:lnTo>
                <a:lnTo>
                  <a:pt x="36718" y="120414"/>
                </a:lnTo>
                <a:lnTo>
                  <a:pt x="50757" y="104215"/>
                </a:lnTo>
                <a:lnTo>
                  <a:pt x="55617" y="98275"/>
                </a:lnTo>
                <a:lnTo>
                  <a:pt x="63177" y="95035"/>
                </a:lnTo>
                <a:lnTo>
                  <a:pt x="71276" y="95035"/>
                </a:lnTo>
                <a:lnTo>
                  <a:pt x="77756" y="95035"/>
                </a:lnTo>
                <a:lnTo>
                  <a:pt x="84236" y="97195"/>
                </a:lnTo>
                <a:lnTo>
                  <a:pt x="89096" y="101515"/>
                </a:lnTo>
                <a:lnTo>
                  <a:pt x="95035" y="106375"/>
                </a:lnTo>
                <a:lnTo>
                  <a:pt x="97735" y="113395"/>
                </a:lnTo>
                <a:lnTo>
                  <a:pt x="98275" y="120954"/>
                </a:lnTo>
                <a:lnTo>
                  <a:pt x="100975" y="119874"/>
                </a:lnTo>
                <a:lnTo>
                  <a:pt x="104215" y="119334"/>
                </a:lnTo>
                <a:lnTo>
                  <a:pt x="107455" y="119334"/>
                </a:lnTo>
                <a:lnTo>
                  <a:pt x="113935" y="119334"/>
                </a:lnTo>
                <a:lnTo>
                  <a:pt x="120414" y="121494"/>
                </a:lnTo>
                <a:lnTo>
                  <a:pt x="125274" y="125814"/>
                </a:lnTo>
                <a:lnTo>
                  <a:pt x="131214" y="131214"/>
                </a:lnTo>
                <a:lnTo>
                  <a:pt x="134454" y="138233"/>
                </a:lnTo>
                <a:lnTo>
                  <a:pt x="134454" y="145793"/>
                </a:lnTo>
                <a:lnTo>
                  <a:pt x="136614" y="145253"/>
                </a:lnTo>
                <a:lnTo>
                  <a:pt x="139313" y="144713"/>
                </a:lnTo>
                <a:lnTo>
                  <a:pt x="141473" y="144713"/>
                </a:lnTo>
                <a:lnTo>
                  <a:pt x="147413" y="144713"/>
                </a:lnTo>
                <a:lnTo>
                  <a:pt x="152813" y="146873"/>
                </a:lnTo>
                <a:lnTo>
                  <a:pt x="157673" y="150653"/>
                </a:lnTo>
                <a:lnTo>
                  <a:pt x="162532" y="154973"/>
                </a:lnTo>
                <a:lnTo>
                  <a:pt x="165232" y="160912"/>
                </a:lnTo>
                <a:lnTo>
                  <a:pt x="165772" y="167392"/>
                </a:lnTo>
                <a:lnTo>
                  <a:pt x="167392" y="166852"/>
                </a:lnTo>
                <a:lnTo>
                  <a:pt x="169552" y="166312"/>
                </a:lnTo>
                <a:lnTo>
                  <a:pt x="171712" y="166312"/>
                </a:lnTo>
                <a:lnTo>
                  <a:pt x="177112" y="166312"/>
                </a:lnTo>
                <a:lnTo>
                  <a:pt x="181972" y="167932"/>
                </a:lnTo>
                <a:lnTo>
                  <a:pt x="185751" y="171712"/>
                </a:lnTo>
                <a:lnTo>
                  <a:pt x="190071" y="175492"/>
                </a:lnTo>
                <a:lnTo>
                  <a:pt x="192771" y="180892"/>
                </a:lnTo>
                <a:lnTo>
                  <a:pt x="193311" y="186291"/>
                </a:lnTo>
                <a:lnTo>
                  <a:pt x="193851" y="192231"/>
                </a:lnTo>
                <a:lnTo>
                  <a:pt x="191691" y="197631"/>
                </a:lnTo>
                <a:lnTo>
                  <a:pt x="187911" y="201951"/>
                </a:lnTo>
                <a:lnTo>
                  <a:pt x="169552" y="223010"/>
                </a:lnTo>
                <a:lnTo>
                  <a:pt x="177112" y="228949"/>
                </a:lnTo>
                <a:lnTo>
                  <a:pt x="180892" y="231109"/>
                </a:lnTo>
                <a:lnTo>
                  <a:pt x="185211" y="232729"/>
                </a:lnTo>
                <a:lnTo>
                  <a:pt x="190071" y="232189"/>
                </a:lnTo>
                <a:lnTo>
                  <a:pt x="202369" y="226961"/>
                </a:lnTo>
                <a:lnTo>
                  <a:pt x="209051" y="215812"/>
                </a:lnTo>
                <a:lnTo>
                  <a:pt x="209510" y="208970"/>
                </a:lnTo>
                <a:lnTo>
                  <a:pt x="209510" y="208430"/>
                </a:lnTo>
                <a:lnTo>
                  <a:pt x="211130" y="208970"/>
                </a:lnTo>
                <a:lnTo>
                  <a:pt x="213290" y="208970"/>
                </a:lnTo>
                <a:lnTo>
                  <a:pt x="214910" y="208970"/>
                </a:lnTo>
                <a:lnTo>
                  <a:pt x="227208" y="203742"/>
                </a:lnTo>
                <a:lnTo>
                  <a:pt x="233890" y="192593"/>
                </a:lnTo>
                <a:lnTo>
                  <a:pt x="234349" y="185751"/>
                </a:lnTo>
                <a:lnTo>
                  <a:pt x="234349" y="185211"/>
                </a:lnTo>
                <a:lnTo>
                  <a:pt x="235969" y="185751"/>
                </a:lnTo>
                <a:lnTo>
                  <a:pt x="238129" y="185751"/>
                </a:lnTo>
                <a:lnTo>
                  <a:pt x="239749" y="185751"/>
                </a:lnTo>
                <a:lnTo>
                  <a:pt x="252046" y="180523"/>
                </a:lnTo>
                <a:lnTo>
                  <a:pt x="258729" y="169374"/>
                </a:lnTo>
                <a:lnTo>
                  <a:pt x="259188" y="162532"/>
                </a:lnTo>
                <a:lnTo>
                  <a:pt x="259188" y="161452"/>
                </a:lnTo>
                <a:lnTo>
                  <a:pt x="258648" y="160372"/>
                </a:lnTo>
                <a:lnTo>
                  <a:pt x="258648" y="159293"/>
                </a:lnTo>
                <a:lnTo>
                  <a:pt x="261888" y="160912"/>
                </a:lnTo>
                <a:lnTo>
                  <a:pt x="265668" y="161992"/>
                </a:lnTo>
                <a:lnTo>
                  <a:pt x="269988" y="161452"/>
                </a:lnTo>
                <a:lnTo>
                  <a:pt x="282285" y="156224"/>
                </a:lnTo>
                <a:lnTo>
                  <a:pt x="288968" y="145075"/>
                </a:lnTo>
                <a:lnTo>
                  <a:pt x="289427" y="138233"/>
                </a:lnTo>
                <a:lnTo>
                  <a:pt x="289967" y="132294"/>
                </a:lnTo>
                <a:lnTo>
                  <a:pt x="287267" y="127434"/>
                </a:lnTo>
                <a:lnTo>
                  <a:pt x="283487" y="123654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20218" y="3612086"/>
            <a:ext cx="109615" cy="130134"/>
          </a:xfrm>
          <a:custGeom>
            <a:avLst/>
            <a:gdLst/>
            <a:ahLst/>
            <a:cxnLst/>
            <a:rect l="l" t="t" r="r" b="b"/>
            <a:pathLst>
              <a:path w="109615" h="130134">
                <a:moveTo>
                  <a:pt x="63177" y="130134"/>
                </a:moveTo>
                <a:lnTo>
                  <a:pt x="68037" y="126894"/>
                </a:lnTo>
                <a:lnTo>
                  <a:pt x="109615" y="101515"/>
                </a:lnTo>
                <a:lnTo>
                  <a:pt x="48597" y="0"/>
                </a:lnTo>
                <a:lnTo>
                  <a:pt x="7019" y="25378"/>
                </a:lnTo>
                <a:lnTo>
                  <a:pt x="1619" y="28078"/>
                </a:lnTo>
                <a:lnTo>
                  <a:pt x="0" y="35098"/>
                </a:lnTo>
                <a:lnTo>
                  <a:pt x="3239" y="39958"/>
                </a:lnTo>
                <a:lnTo>
                  <a:pt x="53457" y="123114"/>
                </a:lnTo>
                <a:lnTo>
                  <a:pt x="56157" y="128514"/>
                </a:lnTo>
                <a:lnTo>
                  <a:pt x="63177" y="13013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20218" y="3612086"/>
            <a:ext cx="109615" cy="130134"/>
          </a:xfrm>
          <a:custGeom>
            <a:avLst/>
            <a:gdLst/>
            <a:ahLst/>
            <a:cxnLst/>
            <a:rect l="l" t="t" r="r" b="b"/>
            <a:pathLst>
              <a:path w="109615" h="130134">
                <a:moveTo>
                  <a:pt x="109615" y="101515"/>
                </a:moveTo>
                <a:lnTo>
                  <a:pt x="68037" y="126894"/>
                </a:lnTo>
                <a:lnTo>
                  <a:pt x="63177" y="130134"/>
                </a:lnTo>
                <a:lnTo>
                  <a:pt x="56157" y="128514"/>
                </a:lnTo>
                <a:lnTo>
                  <a:pt x="53457" y="123114"/>
                </a:lnTo>
                <a:lnTo>
                  <a:pt x="3239" y="39958"/>
                </a:lnTo>
                <a:lnTo>
                  <a:pt x="0" y="35098"/>
                </a:lnTo>
                <a:lnTo>
                  <a:pt x="1619" y="28078"/>
                </a:lnTo>
                <a:lnTo>
                  <a:pt x="7019" y="25378"/>
                </a:lnTo>
                <a:lnTo>
                  <a:pt x="48597" y="0"/>
                </a:lnTo>
                <a:lnTo>
                  <a:pt x="109615" y="101515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34642" y="3655284"/>
            <a:ext cx="228234" cy="127434"/>
          </a:xfrm>
          <a:custGeom>
            <a:avLst/>
            <a:gdLst/>
            <a:ahLst/>
            <a:cxnLst/>
            <a:rect l="l" t="t" r="r" b="b"/>
            <a:pathLst>
              <a:path w="228234" h="127434">
                <a:moveTo>
                  <a:pt x="5224" y="56157"/>
                </a:moveTo>
                <a:lnTo>
                  <a:pt x="0" y="67239"/>
                </a:lnTo>
                <a:lnTo>
                  <a:pt x="1574" y="78813"/>
                </a:lnTo>
                <a:lnTo>
                  <a:pt x="7383" y="86396"/>
                </a:lnTo>
                <a:lnTo>
                  <a:pt x="12243" y="90176"/>
                </a:lnTo>
                <a:lnTo>
                  <a:pt x="17643" y="92335"/>
                </a:lnTo>
                <a:lnTo>
                  <a:pt x="23583" y="91795"/>
                </a:lnTo>
                <a:lnTo>
                  <a:pt x="28983" y="91256"/>
                </a:lnTo>
                <a:lnTo>
                  <a:pt x="34382" y="89096"/>
                </a:lnTo>
                <a:lnTo>
                  <a:pt x="38162" y="84236"/>
                </a:lnTo>
                <a:lnTo>
                  <a:pt x="42291" y="79503"/>
                </a:lnTo>
                <a:lnTo>
                  <a:pt x="52303" y="68026"/>
                </a:lnTo>
                <a:lnTo>
                  <a:pt x="64636" y="53888"/>
                </a:lnTo>
                <a:lnTo>
                  <a:pt x="75730" y="41171"/>
                </a:lnTo>
                <a:lnTo>
                  <a:pt x="82021" y="33958"/>
                </a:lnTo>
                <a:lnTo>
                  <a:pt x="82440" y="33478"/>
                </a:lnTo>
                <a:lnTo>
                  <a:pt x="183416" y="120414"/>
                </a:lnTo>
                <a:lnTo>
                  <a:pt x="186116" y="123114"/>
                </a:lnTo>
                <a:lnTo>
                  <a:pt x="187196" y="124194"/>
                </a:lnTo>
                <a:lnTo>
                  <a:pt x="189356" y="127434"/>
                </a:lnTo>
                <a:lnTo>
                  <a:pt x="228234" y="82616"/>
                </a:lnTo>
                <a:lnTo>
                  <a:pt x="182336" y="7559"/>
                </a:lnTo>
                <a:lnTo>
                  <a:pt x="168490" y="11683"/>
                </a:lnTo>
                <a:lnTo>
                  <a:pt x="155365" y="13951"/>
                </a:lnTo>
                <a:lnTo>
                  <a:pt x="142846" y="14651"/>
                </a:lnTo>
                <a:lnTo>
                  <a:pt x="130816" y="14072"/>
                </a:lnTo>
                <a:lnTo>
                  <a:pt x="119160" y="12503"/>
                </a:lnTo>
                <a:lnTo>
                  <a:pt x="107762" y="10234"/>
                </a:lnTo>
                <a:lnTo>
                  <a:pt x="96508" y="7553"/>
                </a:lnTo>
                <a:lnTo>
                  <a:pt x="85281" y="4749"/>
                </a:lnTo>
                <a:lnTo>
                  <a:pt x="73965" y="2111"/>
                </a:lnTo>
                <a:lnTo>
                  <a:pt x="68941" y="1079"/>
                </a:lnTo>
                <a:lnTo>
                  <a:pt x="68401" y="1079"/>
                </a:lnTo>
                <a:lnTo>
                  <a:pt x="66241" y="539"/>
                </a:lnTo>
                <a:lnTo>
                  <a:pt x="59761" y="0"/>
                </a:lnTo>
                <a:lnTo>
                  <a:pt x="52741" y="2159"/>
                </a:lnTo>
                <a:lnTo>
                  <a:pt x="47882" y="7559"/>
                </a:lnTo>
                <a:lnTo>
                  <a:pt x="5224" y="5615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34642" y="3655284"/>
            <a:ext cx="228234" cy="127434"/>
          </a:xfrm>
          <a:custGeom>
            <a:avLst/>
            <a:gdLst/>
            <a:ahLst/>
            <a:cxnLst/>
            <a:rect l="l" t="t" r="r" b="b"/>
            <a:pathLst>
              <a:path w="228234" h="127434">
                <a:moveTo>
                  <a:pt x="182336" y="7559"/>
                </a:moveTo>
                <a:lnTo>
                  <a:pt x="168490" y="11683"/>
                </a:lnTo>
                <a:lnTo>
                  <a:pt x="155365" y="13951"/>
                </a:lnTo>
                <a:lnTo>
                  <a:pt x="142846" y="14651"/>
                </a:lnTo>
                <a:lnTo>
                  <a:pt x="130816" y="14072"/>
                </a:lnTo>
                <a:lnTo>
                  <a:pt x="119160" y="12503"/>
                </a:lnTo>
                <a:lnTo>
                  <a:pt x="107762" y="10234"/>
                </a:lnTo>
                <a:lnTo>
                  <a:pt x="96508" y="7553"/>
                </a:lnTo>
                <a:lnTo>
                  <a:pt x="85281" y="4749"/>
                </a:lnTo>
                <a:lnTo>
                  <a:pt x="73965" y="2111"/>
                </a:lnTo>
                <a:lnTo>
                  <a:pt x="68941" y="1079"/>
                </a:lnTo>
                <a:lnTo>
                  <a:pt x="68401" y="1079"/>
                </a:lnTo>
                <a:lnTo>
                  <a:pt x="66241" y="539"/>
                </a:lnTo>
                <a:lnTo>
                  <a:pt x="59761" y="0"/>
                </a:lnTo>
                <a:lnTo>
                  <a:pt x="52741" y="2159"/>
                </a:lnTo>
                <a:lnTo>
                  <a:pt x="47882" y="7559"/>
                </a:lnTo>
                <a:lnTo>
                  <a:pt x="5224" y="56157"/>
                </a:lnTo>
                <a:lnTo>
                  <a:pt x="0" y="67239"/>
                </a:lnTo>
                <a:lnTo>
                  <a:pt x="1574" y="78813"/>
                </a:lnTo>
                <a:lnTo>
                  <a:pt x="7383" y="86396"/>
                </a:lnTo>
                <a:lnTo>
                  <a:pt x="12243" y="90176"/>
                </a:lnTo>
                <a:lnTo>
                  <a:pt x="17643" y="92335"/>
                </a:lnTo>
                <a:lnTo>
                  <a:pt x="23583" y="91795"/>
                </a:lnTo>
                <a:lnTo>
                  <a:pt x="28983" y="91256"/>
                </a:lnTo>
                <a:lnTo>
                  <a:pt x="34382" y="89096"/>
                </a:lnTo>
                <a:lnTo>
                  <a:pt x="38162" y="84236"/>
                </a:lnTo>
                <a:lnTo>
                  <a:pt x="42291" y="79503"/>
                </a:lnTo>
                <a:lnTo>
                  <a:pt x="52303" y="68026"/>
                </a:lnTo>
                <a:lnTo>
                  <a:pt x="64636" y="53888"/>
                </a:lnTo>
                <a:lnTo>
                  <a:pt x="75730" y="41171"/>
                </a:lnTo>
                <a:lnTo>
                  <a:pt x="82021" y="33958"/>
                </a:lnTo>
                <a:lnTo>
                  <a:pt x="82440" y="33478"/>
                </a:lnTo>
                <a:lnTo>
                  <a:pt x="183416" y="120414"/>
                </a:lnTo>
                <a:lnTo>
                  <a:pt x="186116" y="123114"/>
                </a:lnTo>
                <a:lnTo>
                  <a:pt x="187196" y="124194"/>
                </a:lnTo>
                <a:lnTo>
                  <a:pt x="189356" y="127434"/>
                </a:lnTo>
                <a:lnTo>
                  <a:pt x="228234" y="82616"/>
                </a:lnTo>
                <a:lnTo>
                  <a:pt x="182336" y="7559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38625" y="3295650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0" y="452374"/>
                </a:moveTo>
                <a:lnTo>
                  <a:pt x="1499" y="489489"/>
                </a:lnTo>
                <a:lnTo>
                  <a:pt x="5921" y="525778"/>
                </a:lnTo>
                <a:lnTo>
                  <a:pt x="13149" y="561123"/>
                </a:lnTo>
                <a:lnTo>
                  <a:pt x="23066" y="595409"/>
                </a:lnTo>
                <a:lnTo>
                  <a:pt x="35556" y="628519"/>
                </a:lnTo>
                <a:lnTo>
                  <a:pt x="50502" y="660335"/>
                </a:lnTo>
                <a:lnTo>
                  <a:pt x="67788" y="690744"/>
                </a:lnTo>
                <a:lnTo>
                  <a:pt x="87298" y="719626"/>
                </a:lnTo>
                <a:lnTo>
                  <a:pt x="108916" y="746867"/>
                </a:lnTo>
                <a:lnTo>
                  <a:pt x="132524" y="772350"/>
                </a:lnTo>
                <a:lnTo>
                  <a:pt x="158007" y="795958"/>
                </a:lnTo>
                <a:lnTo>
                  <a:pt x="185248" y="817576"/>
                </a:lnTo>
                <a:lnTo>
                  <a:pt x="214130" y="837086"/>
                </a:lnTo>
                <a:lnTo>
                  <a:pt x="244539" y="854372"/>
                </a:lnTo>
                <a:lnTo>
                  <a:pt x="276355" y="869318"/>
                </a:lnTo>
                <a:lnTo>
                  <a:pt x="309465" y="881808"/>
                </a:lnTo>
                <a:lnTo>
                  <a:pt x="343751" y="891725"/>
                </a:lnTo>
                <a:lnTo>
                  <a:pt x="379096" y="898953"/>
                </a:lnTo>
                <a:lnTo>
                  <a:pt x="415385" y="903375"/>
                </a:lnTo>
                <a:lnTo>
                  <a:pt x="452500" y="904875"/>
                </a:lnTo>
                <a:lnTo>
                  <a:pt x="489598" y="903375"/>
                </a:lnTo>
                <a:lnTo>
                  <a:pt x="525871" y="898953"/>
                </a:lnTo>
                <a:lnTo>
                  <a:pt x="561201" y="891725"/>
                </a:lnTo>
                <a:lnTo>
                  <a:pt x="595474" y="881808"/>
                </a:lnTo>
                <a:lnTo>
                  <a:pt x="628572" y="869318"/>
                </a:lnTo>
                <a:lnTo>
                  <a:pt x="660379" y="854372"/>
                </a:lnTo>
                <a:lnTo>
                  <a:pt x="690778" y="837086"/>
                </a:lnTo>
                <a:lnTo>
                  <a:pt x="719654" y="817576"/>
                </a:lnTo>
                <a:lnTo>
                  <a:pt x="746888" y="795958"/>
                </a:lnTo>
                <a:lnTo>
                  <a:pt x="772366" y="772350"/>
                </a:lnTo>
                <a:lnTo>
                  <a:pt x="795970" y="746867"/>
                </a:lnTo>
                <a:lnTo>
                  <a:pt x="817584" y="719626"/>
                </a:lnTo>
                <a:lnTo>
                  <a:pt x="837091" y="690744"/>
                </a:lnTo>
                <a:lnTo>
                  <a:pt x="854376" y="660335"/>
                </a:lnTo>
                <a:lnTo>
                  <a:pt x="869320" y="628519"/>
                </a:lnTo>
                <a:lnTo>
                  <a:pt x="881809" y="595409"/>
                </a:lnTo>
                <a:lnTo>
                  <a:pt x="891726" y="561123"/>
                </a:lnTo>
                <a:lnTo>
                  <a:pt x="898953" y="525778"/>
                </a:lnTo>
                <a:lnTo>
                  <a:pt x="903375" y="489489"/>
                </a:lnTo>
                <a:lnTo>
                  <a:pt x="904875" y="452374"/>
                </a:lnTo>
                <a:lnTo>
                  <a:pt x="903375" y="415276"/>
                </a:lnTo>
                <a:lnTo>
                  <a:pt x="898953" y="379003"/>
                </a:lnTo>
                <a:lnTo>
                  <a:pt x="891726" y="343673"/>
                </a:lnTo>
                <a:lnTo>
                  <a:pt x="881809" y="309400"/>
                </a:lnTo>
                <a:lnTo>
                  <a:pt x="869320" y="276302"/>
                </a:lnTo>
                <a:lnTo>
                  <a:pt x="854376" y="244495"/>
                </a:lnTo>
                <a:lnTo>
                  <a:pt x="837091" y="214096"/>
                </a:lnTo>
                <a:lnTo>
                  <a:pt x="817584" y="185220"/>
                </a:lnTo>
                <a:lnTo>
                  <a:pt x="795970" y="157986"/>
                </a:lnTo>
                <a:lnTo>
                  <a:pt x="772366" y="132508"/>
                </a:lnTo>
                <a:lnTo>
                  <a:pt x="746888" y="108904"/>
                </a:lnTo>
                <a:lnTo>
                  <a:pt x="719654" y="87290"/>
                </a:lnTo>
                <a:lnTo>
                  <a:pt x="690778" y="67783"/>
                </a:lnTo>
                <a:lnTo>
                  <a:pt x="660379" y="50498"/>
                </a:lnTo>
                <a:lnTo>
                  <a:pt x="628572" y="35554"/>
                </a:lnTo>
                <a:lnTo>
                  <a:pt x="595474" y="23065"/>
                </a:lnTo>
                <a:lnTo>
                  <a:pt x="561201" y="13148"/>
                </a:lnTo>
                <a:lnTo>
                  <a:pt x="525871" y="5921"/>
                </a:lnTo>
                <a:lnTo>
                  <a:pt x="489598" y="1499"/>
                </a:lnTo>
                <a:lnTo>
                  <a:pt x="452500" y="0"/>
                </a:lnTo>
                <a:lnTo>
                  <a:pt x="415385" y="1499"/>
                </a:lnTo>
                <a:lnTo>
                  <a:pt x="379096" y="5921"/>
                </a:lnTo>
                <a:lnTo>
                  <a:pt x="343751" y="13148"/>
                </a:lnTo>
                <a:lnTo>
                  <a:pt x="309465" y="23065"/>
                </a:lnTo>
                <a:lnTo>
                  <a:pt x="276355" y="35554"/>
                </a:lnTo>
                <a:lnTo>
                  <a:pt x="244539" y="50498"/>
                </a:lnTo>
                <a:lnTo>
                  <a:pt x="214130" y="67783"/>
                </a:lnTo>
                <a:lnTo>
                  <a:pt x="185248" y="87290"/>
                </a:lnTo>
                <a:lnTo>
                  <a:pt x="158007" y="108904"/>
                </a:lnTo>
                <a:lnTo>
                  <a:pt x="132524" y="132508"/>
                </a:lnTo>
                <a:lnTo>
                  <a:pt x="108916" y="157986"/>
                </a:lnTo>
                <a:lnTo>
                  <a:pt x="87298" y="185220"/>
                </a:lnTo>
                <a:lnTo>
                  <a:pt x="67788" y="214096"/>
                </a:lnTo>
                <a:lnTo>
                  <a:pt x="50502" y="244495"/>
                </a:lnTo>
                <a:lnTo>
                  <a:pt x="35556" y="276302"/>
                </a:lnTo>
                <a:lnTo>
                  <a:pt x="23066" y="309400"/>
                </a:lnTo>
                <a:lnTo>
                  <a:pt x="13149" y="343673"/>
                </a:lnTo>
                <a:lnTo>
                  <a:pt x="5921" y="379003"/>
                </a:lnTo>
                <a:lnTo>
                  <a:pt x="1499" y="415276"/>
                </a:lnTo>
                <a:lnTo>
                  <a:pt x="0" y="452374"/>
                </a:lnTo>
                <a:close/>
              </a:path>
            </a:pathLst>
          </a:custGeom>
          <a:solidFill>
            <a:srgbClr val="BCD0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12278" y="3569428"/>
            <a:ext cx="367183" cy="367183"/>
          </a:xfrm>
          <a:custGeom>
            <a:avLst/>
            <a:gdLst/>
            <a:ahLst/>
            <a:cxnLst/>
            <a:rect l="l" t="t" r="r" b="b"/>
            <a:pathLst>
              <a:path w="367183" h="367183">
                <a:moveTo>
                  <a:pt x="32398" y="334785"/>
                </a:moveTo>
                <a:lnTo>
                  <a:pt x="32398" y="0"/>
                </a:lnTo>
                <a:lnTo>
                  <a:pt x="0" y="0"/>
                </a:lnTo>
                <a:lnTo>
                  <a:pt x="0" y="367183"/>
                </a:lnTo>
                <a:lnTo>
                  <a:pt x="367183" y="367183"/>
                </a:lnTo>
                <a:lnTo>
                  <a:pt x="367183" y="334785"/>
                </a:lnTo>
                <a:lnTo>
                  <a:pt x="32398" y="33478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12278" y="3569428"/>
            <a:ext cx="367183" cy="367183"/>
          </a:xfrm>
          <a:custGeom>
            <a:avLst/>
            <a:gdLst/>
            <a:ahLst/>
            <a:cxnLst/>
            <a:rect l="l" t="t" r="r" b="b"/>
            <a:pathLst>
              <a:path w="367183" h="367183">
                <a:moveTo>
                  <a:pt x="32398" y="0"/>
                </a:moveTo>
                <a:lnTo>
                  <a:pt x="0" y="0"/>
                </a:lnTo>
                <a:lnTo>
                  <a:pt x="0" y="367183"/>
                </a:lnTo>
                <a:lnTo>
                  <a:pt x="367183" y="367183"/>
                </a:lnTo>
                <a:lnTo>
                  <a:pt x="367183" y="334785"/>
                </a:lnTo>
                <a:lnTo>
                  <a:pt x="32398" y="334785"/>
                </a:lnTo>
                <a:lnTo>
                  <a:pt x="32398" y="0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7076" y="3682823"/>
            <a:ext cx="59397" cy="188991"/>
          </a:xfrm>
          <a:custGeom>
            <a:avLst/>
            <a:gdLst/>
            <a:ahLst/>
            <a:cxnLst/>
            <a:rect l="l" t="t" r="r" b="b"/>
            <a:pathLst>
              <a:path w="59397" h="188991">
                <a:moveTo>
                  <a:pt x="0" y="188991"/>
                </a:moveTo>
                <a:lnTo>
                  <a:pt x="59397" y="188991"/>
                </a:lnTo>
                <a:lnTo>
                  <a:pt x="59397" y="0"/>
                </a:lnTo>
                <a:lnTo>
                  <a:pt x="0" y="0"/>
                </a:lnTo>
                <a:lnTo>
                  <a:pt x="0" y="18899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7076" y="3682823"/>
            <a:ext cx="59397" cy="188991"/>
          </a:xfrm>
          <a:custGeom>
            <a:avLst/>
            <a:gdLst/>
            <a:ahLst/>
            <a:cxnLst/>
            <a:rect l="l" t="t" r="r" b="b"/>
            <a:pathLst>
              <a:path w="59397" h="188991">
                <a:moveTo>
                  <a:pt x="0" y="188991"/>
                </a:moveTo>
                <a:lnTo>
                  <a:pt x="59397" y="188991"/>
                </a:lnTo>
                <a:lnTo>
                  <a:pt x="59397" y="0"/>
                </a:lnTo>
                <a:lnTo>
                  <a:pt x="0" y="0"/>
                </a:lnTo>
                <a:lnTo>
                  <a:pt x="0" y="188991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58072" y="3569428"/>
            <a:ext cx="59397" cy="302386"/>
          </a:xfrm>
          <a:custGeom>
            <a:avLst/>
            <a:gdLst/>
            <a:ahLst/>
            <a:cxnLst/>
            <a:rect l="l" t="t" r="r" b="b"/>
            <a:pathLst>
              <a:path w="59397" h="302386">
                <a:moveTo>
                  <a:pt x="0" y="302386"/>
                </a:moveTo>
                <a:lnTo>
                  <a:pt x="59397" y="302386"/>
                </a:lnTo>
                <a:lnTo>
                  <a:pt x="59397" y="0"/>
                </a:lnTo>
                <a:lnTo>
                  <a:pt x="0" y="0"/>
                </a:lnTo>
                <a:lnTo>
                  <a:pt x="0" y="30238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58072" y="3569428"/>
            <a:ext cx="59397" cy="302386"/>
          </a:xfrm>
          <a:custGeom>
            <a:avLst/>
            <a:gdLst/>
            <a:ahLst/>
            <a:cxnLst/>
            <a:rect l="l" t="t" r="r" b="b"/>
            <a:pathLst>
              <a:path w="59397" h="302386">
                <a:moveTo>
                  <a:pt x="0" y="302386"/>
                </a:moveTo>
                <a:lnTo>
                  <a:pt x="59397" y="302386"/>
                </a:lnTo>
                <a:lnTo>
                  <a:pt x="59397" y="0"/>
                </a:lnTo>
                <a:lnTo>
                  <a:pt x="0" y="0"/>
                </a:lnTo>
                <a:lnTo>
                  <a:pt x="0" y="302386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39069" y="3682823"/>
            <a:ext cx="59397" cy="188991"/>
          </a:xfrm>
          <a:custGeom>
            <a:avLst/>
            <a:gdLst/>
            <a:ahLst/>
            <a:cxnLst/>
            <a:rect l="l" t="t" r="r" b="b"/>
            <a:pathLst>
              <a:path w="59397" h="188991">
                <a:moveTo>
                  <a:pt x="0" y="188991"/>
                </a:moveTo>
                <a:lnTo>
                  <a:pt x="59397" y="188991"/>
                </a:lnTo>
                <a:lnTo>
                  <a:pt x="59397" y="0"/>
                </a:lnTo>
                <a:lnTo>
                  <a:pt x="0" y="0"/>
                </a:lnTo>
                <a:lnTo>
                  <a:pt x="0" y="18899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39069" y="3682823"/>
            <a:ext cx="59397" cy="188991"/>
          </a:xfrm>
          <a:custGeom>
            <a:avLst/>
            <a:gdLst/>
            <a:ahLst/>
            <a:cxnLst/>
            <a:rect l="l" t="t" r="r" b="b"/>
            <a:pathLst>
              <a:path w="59397" h="188991">
                <a:moveTo>
                  <a:pt x="0" y="188991"/>
                </a:moveTo>
                <a:lnTo>
                  <a:pt x="59397" y="188991"/>
                </a:lnTo>
                <a:lnTo>
                  <a:pt x="59397" y="0"/>
                </a:lnTo>
                <a:lnTo>
                  <a:pt x="0" y="0"/>
                </a:lnTo>
                <a:lnTo>
                  <a:pt x="0" y="188991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20065" y="3774619"/>
            <a:ext cx="59397" cy="97195"/>
          </a:xfrm>
          <a:custGeom>
            <a:avLst/>
            <a:gdLst/>
            <a:ahLst/>
            <a:cxnLst/>
            <a:rect l="l" t="t" r="r" b="b"/>
            <a:pathLst>
              <a:path w="59397" h="97195">
                <a:moveTo>
                  <a:pt x="0" y="97195"/>
                </a:moveTo>
                <a:lnTo>
                  <a:pt x="59397" y="97195"/>
                </a:lnTo>
                <a:lnTo>
                  <a:pt x="59397" y="0"/>
                </a:lnTo>
                <a:lnTo>
                  <a:pt x="0" y="0"/>
                </a:lnTo>
                <a:lnTo>
                  <a:pt x="0" y="9719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20065" y="3774619"/>
            <a:ext cx="59397" cy="97195"/>
          </a:xfrm>
          <a:custGeom>
            <a:avLst/>
            <a:gdLst/>
            <a:ahLst/>
            <a:cxnLst/>
            <a:rect l="l" t="t" r="r" b="b"/>
            <a:pathLst>
              <a:path w="59397" h="97195">
                <a:moveTo>
                  <a:pt x="0" y="97195"/>
                </a:moveTo>
                <a:lnTo>
                  <a:pt x="59397" y="97195"/>
                </a:lnTo>
                <a:lnTo>
                  <a:pt x="59397" y="0"/>
                </a:lnTo>
                <a:lnTo>
                  <a:pt x="0" y="0"/>
                </a:lnTo>
                <a:lnTo>
                  <a:pt x="0" y="97195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48600" y="3295650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0" y="452374"/>
                </a:moveTo>
                <a:lnTo>
                  <a:pt x="1499" y="489489"/>
                </a:lnTo>
                <a:lnTo>
                  <a:pt x="5921" y="525778"/>
                </a:lnTo>
                <a:lnTo>
                  <a:pt x="13149" y="561123"/>
                </a:lnTo>
                <a:lnTo>
                  <a:pt x="23066" y="595409"/>
                </a:lnTo>
                <a:lnTo>
                  <a:pt x="35556" y="628519"/>
                </a:lnTo>
                <a:lnTo>
                  <a:pt x="50502" y="660335"/>
                </a:lnTo>
                <a:lnTo>
                  <a:pt x="67788" y="690744"/>
                </a:lnTo>
                <a:lnTo>
                  <a:pt x="87298" y="719626"/>
                </a:lnTo>
                <a:lnTo>
                  <a:pt x="108916" y="746867"/>
                </a:lnTo>
                <a:lnTo>
                  <a:pt x="132524" y="772350"/>
                </a:lnTo>
                <a:lnTo>
                  <a:pt x="158007" y="795958"/>
                </a:lnTo>
                <a:lnTo>
                  <a:pt x="185248" y="817576"/>
                </a:lnTo>
                <a:lnTo>
                  <a:pt x="214130" y="837086"/>
                </a:lnTo>
                <a:lnTo>
                  <a:pt x="244539" y="854372"/>
                </a:lnTo>
                <a:lnTo>
                  <a:pt x="276355" y="869318"/>
                </a:lnTo>
                <a:lnTo>
                  <a:pt x="309465" y="881808"/>
                </a:lnTo>
                <a:lnTo>
                  <a:pt x="343751" y="891725"/>
                </a:lnTo>
                <a:lnTo>
                  <a:pt x="379096" y="898953"/>
                </a:lnTo>
                <a:lnTo>
                  <a:pt x="415385" y="903375"/>
                </a:lnTo>
                <a:lnTo>
                  <a:pt x="452500" y="904875"/>
                </a:lnTo>
                <a:lnTo>
                  <a:pt x="489598" y="903375"/>
                </a:lnTo>
                <a:lnTo>
                  <a:pt x="525871" y="898953"/>
                </a:lnTo>
                <a:lnTo>
                  <a:pt x="561201" y="891725"/>
                </a:lnTo>
                <a:lnTo>
                  <a:pt x="595474" y="881808"/>
                </a:lnTo>
                <a:lnTo>
                  <a:pt x="628572" y="869318"/>
                </a:lnTo>
                <a:lnTo>
                  <a:pt x="660379" y="854372"/>
                </a:lnTo>
                <a:lnTo>
                  <a:pt x="690778" y="837086"/>
                </a:lnTo>
                <a:lnTo>
                  <a:pt x="719654" y="817576"/>
                </a:lnTo>
                <a:lnTo>
                  <a:pt x="746888" y="795958"/>
                </a:lnTo>
                <a:lnTo>
                  <a:pt x="772366" y="772350"/>
                </a:lnTo>
                <a:lnTo>
                  <a:pt x="795970" y="746867"/>
                </a:lnTo>
                <a:lnTo>
                  <a:pt x="817584" y="719626"/>
                </a:lnTo>
                <a:lnTo>
                  <a:pt x="837091" y="690744"/>
                </a:lnTo>
                <a:lnTo>
                  <a:pt x="854376" y="660335"/>
                </a:lnTo>
                <a:lnTo>
                  <a:pt x="869320" y="628519"/>
                </a:lnTo>
                <a:lnTo>
                  <a:pt x="881809" y="595409"/>
                </a:lnTo>
                <a:lnTo>
                  <a:pt x="891726" y="561123"/>
                </a:lnTo>
                <a:lnTo>
                  <a:pt x="898953" y="525778"/>
                </a:lnTo>
                <a:lnTo>
                  <a:pt x="903375" y="489489"/>
                </a:lnTo>
                <a:lnTo>
                  <a:pt x="904875" y="452374"/>
                </a:lnTo>
                <a:lnTo>
                  <a:pt x="903375" y="415276"/>
                </a:lnTo>
                <a:lnTo>
                  <a:pt x="898953" y="379003"/>
                </a:lnTo>
                <a:lnTo>
                  <a:pt x="891726" y="343673"/>
                </a:lnTo>
                <a:lnTo>
                  <a:pt x="881809" y="309400"/>
                </a:lnTo>
                <a:lnTo>
                  <a:pt x="869320" y="276302"/>
                </a:lnTo>
                <a:lnTo>
                  <a:pt x="854376" y="244495"/>
                </a:lnTo>
                <a:lnTo>
                  <a:pt x="837091" y="214096"/>
                </a:lnTo>
                <a:lnTo>
                  <a:pt x="817584" y="185220"/>
                </a:lnTo>
                <a:lnTo>
                  <a:pt x="795970" y="157986"/>
                </a:lnTo>
                <a:lnTo>
                  <a:pt x="772366" y="132508"/>
                </a:lnTo>
                <a:lnTo>
                  <a:pt x="746888" y="108904"/>
                </a:lnTo>
                <a:lnTo>
                  <a:pt x="719654" y="87290"/>
                </a:lnTo>
                <a:lnTo>
                  <a:pt x="690778" y="67783"/>
                </a:lnTo>
                <a:lnTo>
                  <a:pt x="660379" y="50498"/>
                </a:lnTo>
                <a:lnTo>
                  <a:pt x="628572" y="35554"/>
                </a:lnTo>
                <a:lnTo>
                  <a:pt x="595474" y="23065"/>
                </a:lnTo>
                <a:lnTo>
                  <a:pt x="561201" y="13148"/>
                </a:lnTo>
                <a:lnTo>
                  <a:pt x="525871" y="5921"/>
                </a:lnTo>
                <a:lnTo>
                  <a:pt x="489598" y="1499"/>
                </a:lnTo>
                <a:lnTo>
                  <a:pt x="452500" y="0"/>
                </a:lnTo>
                <a:lnTo>
                  <a:pt x="415385" y="1499"/>
                </a:lnTo>
                <a:lnTo>
                  <a:pt x="379096" y="5921"/>
                </a:lnTo>
                <a:lnTo>
                  <a:pt x="343751" y="13148"/>
                </a:lnTo>
                <a:lnTo>
                  <a:pt x="309465" y="23065"/>
                </a:lnTo>
                <a:lnTo>
                  <a:pt x="276355" y="35554"/>
                </a:lnTo>
                <a:lnTo>
                  <a:pt x="244539" y="50498"/>
                </a:lnTo>
                <a:lnTo>
                  <a:pt x="214130" y="67783"/>
                </a:lnTo>
                <a:lnTo>
                  <a:pt x="185248" y="87290"/>
                </a:lnTo>
                <a:lnTo>
                  <a:pt x="158007" y="108904"/>
                </a:lnTo>
                <a:lnTo>
                  <a:pt x="132524" y="132508"/>
                </a:lnTo>
                <a:lnTo>
                  <a:pt x="108916" y="157986"/>
                </a:lnTo>
                <a:lnTo>
                  <a:pt x="87298" y="185220"/>
                </a:lnTo>
                <a:lnTo>
                  <a:pt x="67788" y="214096"/>
                </a:lnTo>
                <a:lnTo>
                  <a:pt x="50502" y="244495"/>
                </a:lnTo>
                <a:lnTo>
                  <a:pt x="35556" y="276302"/>
                </a:lnTo>
                <a:lnTo>
                  <a:pt x="23066" y="309400"/>
                </a:lnTo>
                <a:lnTo>
                  <a:pt x="13149" y="343673"/>
                </a:lnTo>
                <a:lnTo>
                  <a:pt x="5921" y="379003"/>
                </a:lnTo>
                <a:lnTo>
                  <a:pt x="1499" y="415276"/>
                </a:lnTo>
                <a:lnTo>
                  <a:pt x="0" y="452374"/>
                </a:lnTo>
                <a:close/>
              </a:path>
            </a:pathLst>
          </a:custGeom>
          <a:solidFill>
            <a:srgbClr val="BCD0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30647" y="3537029"/>
            <a:ext cx="340869" cy="431981"/>
          </a:xfrm>
          <a:custGeom>
            <a:avLst/>
            <a:gdLst/>
            <a:ahLst/>
            <a:cxnLst/>
            <a:rect l="l" t="t" r="r" b="b"/>
            <a:pathLst>
              <a:path w="340869" h="431981">
                <a:moveTo>
                  <a:pt x="203421" y="113395"/>
                </a:moveTo>
                <a:lnTo>
                  <a:pt x="203421" y="45897"/>
                </a:lnTo>
                <a:lnTo>
                  <a:pt x="272145" y="113395"/>
                </a:lnTo>
                <a:lnTo>
                  <a:pt x="307881" y="145793"/>
                </a:lnTo>
                <a:lnTo>
                  <a:pt x="307881" y="399582"/>
                </a:lnTo>
                <a:lnTo>
                  <a:pt x="32987" y="399582"/>
                </a:lnTo>
                <a:lnTo>
                  <a:pt x="0" y="431981"/>
                </a:lnTo>
                <a:lnTo>
                  <a:pt x="340869" y="431981"/>
                </a:lnTo>
                <a:lnTo>
                  <a:pt x="340868" y="118794"/>
                </a:lnTo>
                <a:lnTo>
                  <a:pt x="203421" y="0"/>
                </a:lnTo>
                <a:lnTo>
                  <a:pt x="203421" y="113395"/>
                </a:lnTo>
                <a:close/>
              </a:path>
              <a:path w="340869" h="431981">
                <a:moveTo>
                  <a:pt x="0" y="431981"/>
                </a:moveTo>
                <a:lnTo>
                  <a:pt x="32987" y="399582"/>
                </a:lnTo>
                <a:lnTo>
                  <a:pt x="32987" y="32398"/>
                </a:lnTo>
                <a:lnTo>
                  <a:pt x="170434" y="32398"/>
                </a:lnTo>
                <a:lnTo>
                  <a:pt x="170434" y="145793"/>
                </a:lnTo>
                <a:lnTo>
                  <a:pt x="307881" y="145793"/>
                </a:lnTo>
                <a:lnTo>
                  <a:pt x="272145" y="113395"/>
                </a:lnTo>
                <a:lnTo>
                  <a:pt x="203421" y="113395"/>
                </a:lnTo>
                <a:lnTo>
                  <a:pt x="203421" y="0"/>
                </a:lnTo>
                <a:lnTo>
                  <a:pt x="0" y="0"/>
                </a:lnTo>
                <a:lnTo>
                  <a:pt x="0" y="43198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63634" y="3569428"/>
            <a:ext cx="274894" cy="367183"/>
          </a:xfrm>
          <a:custGeom>
            <a:avLst/>
            <a:gdLst/>
            <a:ahLst/>
            <a:cxnLst/>
            <a:rect l="l" t="t" r="r" b="b"/>
            <a:pathLst>
              <a:path w="274894" h="367183">
                <a:moveTo>
                  <a:pt x="0" y="367183"/>
                </a:moveTo>
                <a:lnTo>
                  <a:pt x="0" y="0"/>
                </a:lnTo>
                <a:lnTo>
                  <a:pt x="137446" y="0"/>
                </a:lnTo>
                <a:lnTo>
                  <a:pt x="137447" y="113395"/>
                </a:lnTo>
                <a:lnTo>
                  <a:pt x="274894" y="113395"/>
                </a:lnTo>
                <a:lnTo>
                  <a:pt x="274894" y="367183"/>
                </a:lnTo>
                <a:lnTo>
                  <a:pt x="0" y="367183"/>
                </a:lnTo>
                <a:close/>
              </a:path>
            </a:pathLst>
          </a:custGeom>
          <a:ln w="5462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34069" y="3582927"/>
            <a:ext cx="68723" cy="67497"/>
          </a:xfrm>
          <a:custGeom>
            <a:avLst/>
            <a:gdLst/>
            <a:ahLst/>
            <a:cxnLst/>
            <a:rect l="l" t="t" r="r" b="b"/>
            <a:pathLst>
              <a:path w="68723" h="67497">
                <a:moveTo>
                  <a:pt x="0" y="0"/>
                </a:moveTo>
                <a:lnTo>
                  <a:pt x="68723" y="67497"/>
                </a:lnTo>
                <a:lnTo>
                  <a:pt x="0" y="67497"/>
                </a:lnTo>
                <a:lnTo>
                  <a:pt x="0" y="0"/>
                </a:lnTo>
                <a:close/>
              </a:path>
            </a:pathLst>
          </a:custGeom>
          <a:ln w="5447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30647" y="3537029"/>
            <a:ext cx="340869" cy="431981"/>
          </a:xfrm>
          <a:custGeom>
            <a:avLst/>
            <a:gdLst/>
            <a:ahLst/>
            <a:cxnLst/>
            <a:rect l="l" t="t" r="r" b="b"/>
            <a:pathLst>
              <a:path w="340869" h="431981">
                <a:moveTo>
                  <a:pt x="203421" y="0"/>
                </a:moveTo>
                <a:lnTo>
                  <a:pt x="0" y="0"/>
                </a:lnTo>
                <a:lnTo>
                  <a:pt x="0" y="431981"/>
                </a:lnTo>
                <a:lnTo>
                  <a:pt x="340869" y="431981"/>
                </a:lnTo>
                <a:lnTo>
                  <a:pt x="340868" y="118794"/>
                </a:lnTo>
                <a:lnTo>
                  <a:pt x="203421" y="0"/>
                </a:lnTo>
                <a:close/>
              </a:path>
            </a:pathLst>
          </a:custGeom>
          <a:ln w="546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96622" y="3747620"/>
            <a:ext cx="208919" cy="0"/>
          </a:xfrm>
          <a:custGeom>
            <a:avLst/>
            <a:gdLst/>
            <a:ahLst/>
            <a:cxnLst/>
            <a:rect l="l" t="t" r="r" b="b"/>
            <a:pathLst>
              <a:path w="208919">
                <a:moveTo>
                  <a:pt x="0" y="0"/>
                </a:moveTo>
                <a:lnTo>
                  <a:pt x="208919" y="0"/>
                </a:lnTo>
              </a:path>
            </a:pathLst>
          </a:custGeom>
          <a:ln w="2286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93873" y="3747620"/>
            <a:ext cx="214417" cy="0"/>
          </a:xfrm>
          <a:custGeom>
            <a:avLst/>
            <a:gdLst/>
            <a:ahLst/>
            <a:cxnLst/>
            <a:rect l="l" t="t" r="r" b="b"/>
            <a:pathLst>
              <a:path w="214417">
                <a:moveTo>
                  <a:pt x="0" y="0"/>
                </a:moveTo>
                <a:lnTo>
                  <a:pt x="214417" y="0"/>
                </a:lnTo>
              </a:path>
            </a:pathLst>
          </a:custGeom>
          <a:ln w="28268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96622" y="3704422"/>
            <a:ext cx="71472" cy="0"/>
          </a:xfrm>
          <a:custGeom>
            <a:avLst/>
            <a:gdLst/>
            <a:ahLst/>
            <a:cxnLst/>
            <a:rect l="l" t="t" r="r" b="b"/>
            <a:pathLst>
              <a:path w="71472">
                <a:moveTo>
                  <a:pt x="0" y="0"/>
                </a:moveTo>
                <a:lnTo>
                  <a:pt x="71472" y="0"/>
                </a:lnTo>
              </a:path>
            </a:pathLst>
          </a:custGeom>
          <a:ln w="2286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93873" y="3704422"/>
            <a:ext cx="76970" cy="0"/>
          </a:xfrm>
          <a:custGeom>
            <a:avLst/>
            <a:gdLst/>
            <a:ahLst/>
            <a:cxnLst/>
            <a:rect l="l" t="t" r="r" b="b"/>
            <a:pathLst>
              <a:path w="76970">
                <a:moveTo>
                  <a:pt x="0" y="0"/>
                </a:moveTo>
                <a:lnTo>
                  <a:pt x="76970" y="0"/>
                </a:lnTo>
              </a:path>
            </a:pathLst>
          </a:custGeom>
          <a:ln w="28268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96622" y="3790818"/>
            <a:ext cx="208919" cy="0"/>
          </a:xfrm>
          <a:custGeom>
            <a:avLst/>
            <a:gdLst/>
            <a:ahLst/>
            <a:cxnLst/>
            <a:rect l="l" t="t" r="r" b="b"/>
            <a:pathLst>
              <a:path w="208919">
                <a:moveTo>
                  <a:pt x="0" y="0"/>
                </a:moveTo>
                <a:lnTo>
                  <a:pt x="208919" y="0"/>
                </a:lnTo>
              </a:path>
            </a:pathLst>
          </a:custGeom>
          <a:ln w="2286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93873" y="3790818"/>
            <a:ext cx="214417" cy="0"/>
          </a:xfrm>
          <a:custGeom>
            <a:avLst/>
            <a:gdLst/>
            <a:ahLst/>
            <a:cxnLst/>
            <a:rect l="l" t="t" r="r" b="b"/>
            <a:pathLst>
              <a:path w="214417">
                <a:moveTo>
                  <a:pt x="0" y="0"/>
                </a:moveTo>
                <a:lnTo>
                  <a:pt x="214417" y="0"/>
                </a:lnTo>
              </a:path>
            </a:pathLst>
          </a:custGeom>
          <a:ln w="28268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96622" y="3834016"/>
            <a:ext cx="208919" cy="0"/>
          </a:xfrm>
          <a:custGeom>
            <a:avLst/>
            <a:gdLst/>
            <a:ahLst/>
            <a:cxnLst/>
            <a:rect l="l" t="t" r="r" b="b"/>
            <a:pathLst>
              <a:path w="208919">
                <a:moveTo>
                  <a:pt x="0" y="0"/>
                </a:moveTo>
                <a:lnTo>
                  <a:pt x="208919" y="0"/>
                </a:lnTo>
              </a:path>
            </a:pathLst>
          </a:custGeom>
          <a:ln w="2286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93873" y="3834016"/>
            <a:ext cx="214417" cy="0"/>
          </a:xfrm>
          <a:custGeom>
            <a:avLst/>
            <a:gdLst/>
            <a:ahLst/>
            <a:cxnLst/>
            <a:rect l="l" t="t" r="r" b="b"/>
            <a:pathLst>
              <a:path w="214417">
                <a:moveTo>
                  <a:pt x="0" y="0"/>
                </a:moveTo>
                <a:lnTo>
                  <a:pt x="214417" y="0"/>
                </a:lnTo>
              </a:path>
            </a:pathLst>
          </a:custGeom>
          <a:ln w="28268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96622" y="3877214"/>
            <a:ext cx="208919" cy="0"/>
          </a:xfrm>
          <a:custGeom>
            <a:avLst/>
            <a:gdLst/>
            <a:ahLst/>
            <a:cxnLst/>
            <a:rect l="l" t="t" r="r" b="b"/>
            <a:pathLst>
              <a:path w="208919">
                <a:moveTo>
                  <a:pt x="0" y="0"/>
                </a:moveTo>
                <a:lnTo>
                  <a:pt x="208919" y="0"/>
                </a:lnTo>
              </a:path>
            </a:pathLst>
          </a:custGeom>
          <a:ln w="2286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93873" y="3877214"/>
            <a:ext cx="214417" cy="0"/>
          </a:xfrm>
          <a:custGeom>
            <a:avLst/>
            <a:gdLst/>
            <a:ahLst/>
            <a:cxnLst/>
            <a:rect l="l" t="t" r="r" b="b"/>
            <a:pathLst>
              <a:path w="214417">
                <a:moveTo>
                  <a:pt x="0" y="0"/>
                </a:moveTo>
                <a:lnTo>
                  <a:pt x="214417" y="0"/>
                </a:lnTo>
              </a:path>
            </a:pathLst>
          </a:custGeom>
          <a:ln w="28268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8175" y="4886325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0" y="452500"/>
                </a:moveTo>
                <a:lnTo>
                  <a:pt x="1499" y="489598"/>
                </a:lnTo>
                <a:lnTo>
                  <a:pt x="5921" y="525871"/>
                </a:lnTo>
                <a:lnTo>
                  <a:pt x="13149" y="561201"/>
                </a:lnTo>
                <a:lnTo>
                  <a:pt x="23065" y="595474"/>
                </a:lnTo>
                <a:lnTo>
                  <a:pt x="35555" y="628572"/>
                </a:lnTo>
                <a:lnTo>
                  <a:pt x="50500" y="660379"/>
                </a:lnTo>
                <a:lnTo>
                  <a:pt x="67785" y="690778"/>
                </a:lnTo>
                <a:lnTo>
                  <a:pt x="87294" y="719654"/>
                </a:lnTo>
                <a:lnTo>
                  <a:pt x="108910" y="746888"/>
                </a:lnTo>
                <a:lnTo>
                  <a:pt x="132516" y="772366"/>
                </a:lnTo>
                <a:lnTo>
                  <a:pt x="157996" y="795970"/>
                </a:lnTo>
                <a:lnTo>
                  <a:pt x="185234" y="817584"/>
                </a:lnTo>
                <a:lnTo>
                  <a:pt x="214113" y="837091"/>
                </a:lnTo>
                <a:lnTo>
                  <a:pt x="244517" y="854376"/>
                </a:lnTo>
                <a:lnTo>
                  <a:pt x="276329" y="869320"/>
                </a:lnTo>
                <a:lnTo>
                  <a:pt x="309432" y="881809"/>
                </a:lnTo>
                <a:lnTo>
                  <a:pt x="343712" y="891726"/>
                </a:lnTo>
                <a:lnTo>
                  <a:pt x="379050" y="898953"/>
                </a:lnTo>
                <a:lnTo>
                  <a:pt x="415330" y="903375"/>
                </a:lnTo>
                <a:lnTo>
                  <a:pt x="452437" y="904875"/>
                </a:lnTo>
                <a:lnTo>
                  <a:pt x="489544" y="903375"/>
                </a:lnTo>
                <a:lnTo>
                  <a:pt x="525824" y="898953"/>
                </a:lnTo>
                <a:lnTo>
                  <a:pt x="561162" y="891726"/>
                </a:lnTo>
                <a:lnTo>
                  <a:pt x="595442" y="881809"/>
                </a:lnTo>
                <a:lnTo>
                  <a:pt x="628545" y="869320"/>
                </a:lnTo>
                <a:lnTo>
                  <a:pt x="660357" y="854376"/>
                </a:lnTo>
                <a:lnTo>
                  <a:pt x="690761" y="837091"/>
                </a:lnTo>
                <a:lnTo>
                  <a:pt x="719640" y="817584"/>
                </a:lnTo>
                <a:lnTo>
                  <a:pt x="746878" y="795970"/>
                </a:lnTo>
                <a:lnTo>
                  <a:pt x="772358" y="772366"/>
                </a:lnTo>
                <a:lnTo>
                  <a:pt x="795964" y="746888"/>
                </a:lnTo>
                <a:lnTo>
                  <a:pt x="817580" y="719654"/>
                </a:lnTo>
                <a:lnTo>
                  <a:pt x="837089" y="690778"/>
                </a:lnTo>
                <a:lnTo>
                  <a:pt x="854374" y="660379"/>
                </a:lnTo>
                <a:lnTo>
                  <a:pt x="869319" y="628572"/>
                </a:lnTo>
                <a:lnTo>
                  <a:pt x="881809" y="595474"/>
                </a:lnTo>
                <a:lnTo>
                  <a:pt x="891725" y="561201"/>
                </a:lnTo>
                <a:lnTo>
                  <a:pt x="898953" y="525871"/>
                </a:lnTo>
                <a:lnTo>
                  <a:pt x="903375" y="489598"/>
                </a:lnTo>
                <a:lnTo>
                  <a:pt x="904875" y="452500"/>
                </a:lnTo>
                <a:lnTo>
                  <a:pt x="903375" y="415385"/>
                </a:lnTo>
                <a:lnTo>
                  <a:pt x="898953" y="379096"/>
                </a:lnTo>
                <a:lnTo>
                  <a:pt x="891725" y="343751"/>
                </a:lnTo>
                <a:lnTo>
                  <a:pt x="881809" y="309465"/>
                </a:lnTo>
                <a:lnTo>
                  <a:pt x="869319" y="276355"/>
                </a:lnTo>
                <a:lnTo>
                  <a:pt x="854374" y="244539"/>
                </a:lnTo>
                <a:lnTo>
                  <a:pt x="837089" y="214130"/>
                </a:lnTo>
                <a:lnTo>
                  <a:pt x="817580" y="185248"/>
                </a:lnTo>
                <a:lnTo>
                  <a:pt x="795964" y="158007"/>
                </a:lnTo>
                <a:lnTo>
                  <a:pt x="772358" y="132524"/>
                </a:lnTo>
                <a:lnTo>
                  <a:pt x="746878" y="108916"/>
                </a:lnTo>
                <a:lnTo>
                  <a:pt x="719640" y="87298"/>
                </a:lnTo>
                <a:lnTo>
                  <a:pt x="690761" y="67788"/>
                </a:lnTo>
                <a:lnTo>
                  <a:pt x="660357" y="50502"/>
                </a:lnTo>
                <a:lnTo>
                  <a:pt x="628545" y="35556"/>
                </a:lnTo>
                <a:lnTo>
                  <a:pt x="595442" y="23066"/>
                </a:lnTo>
                <a:lnTo>
                  <a:pt x="561162" y="13149"/>
                </a:lnTo>
                <a:lnTo>
                  <a:pt x="525824" y="5921"/>
                </a:lnTo>
                <a:lnTo>
                  <a:pt x="489544" y="1499"/>
                </a:lnTo>
                <a:lnTo>
                  <a:pt x="452437" y="0"/>
                </a:lnTo>
                <a:lnTo>
                  <a:pt x="415330" y="1499"/>
                </a:lnTo>
                <a:lnTo>
                  <a:pt x="379050" y="5921"/>
                </a:lnTo>
                <a:lnTo>
                  <a:pt x="343712" y="13149"/>
                </a:lnTo>
                <a:lnTo>
                  <a:pt x="309432" y="23066"/>
                </a:lnTo>
                <a:lnTo>
                  <a:pt x="276329" y="35556"/>
                </a:lnTo>
                <a:lnTo>
                  <a:pt x="244517" y="50502"/>
                </a:lnTo>
                <a:lnTo>
                  <a:pt x="214113" y="67788"/>
                </a:lnTo>
                <a:lnTo>
                  <a:pt x="185234" y="87298"/>
                </a:lnTo>
                <a:lnTo>
                  <a:pt x="157996" y="108916"/>
                </a:lnTo>
                <a:lnTo>
                  <a:pt x="132516" y="132524"/>
                </a:lnTo>
                <a:lnTo>
                  <a:pt x="108910" y="158007"/>
                </a:lnTo>
                <a:lnTo>
                  <a:pt x="87294" y="185248"/>
                </a:lnTo>
                <a:lnTo>
                  <a:pt x="67785" y="214130"/>
                </a:lnTo>
                <a:lnTo>
                  <a:pt x="50500" y="244539"/>
                </a:lnTo>
                <a:lnTo>
                  <a:pt x="35555" y="276355"/>
                </a:lnTo>
                <a:lnTo>
                  <a:pt x="23065" y="309465"/>
                </a:lnTo>
                <a:lnTo>
                  <a:pt x="13149" y="343751"/>
                </a:lnTo>
                <a:lnTo>
                  <a:pt x="5921" y="379096"/>
                </a:lnTo>
                <a:lnTo>
                  <a:pt x="1499" y="415385"/>
                </a:lnTo>
                <a:lnTo>
                  <a:pt x="0" y="452500"/>
                </a:lnTo>
                <a:close/>
              </a:path>
            </a:pathLst>
          </a:custGeom>
          <a:solidFill>
            <a:srgbClr val="BCD0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6013" y="5169759"/>
            <a:ext cx="498939" cy="350444"/>
          </a:xfrm>
          <a:custGeom>
            <a:avLst/>
            <a:gdLst/>
            <a:ahLst/>
            <a:cxnLst/>
            <a:rect l="l" t="t" r="r" b="b"/>
            <a:pathLst>
              <a:path w="498939" h="350444">
                <a:moveTo>
                  <a:pt x="498939" y="45358"/>
                </a:moveTo>
                <a:lnTo>
                  <a:pt x="455201" y="0"/>
                </a:lnTo>
                <a:lnTo>
                  <a:pt x="178733" y="261348"/>
                </a:lnTo>
                <a:lnTo>
                  <a:pt x="45897" y="125274"/>
                </a:lnTo>
                <a:lnTo>
                  <a:pt x="0" y="169012"/>
                </a:lnTo>
                <a:lnTo>
                  <a:pt x="176573" y="350444"/>
                </a:lnTo>
                <a:lnTo>
                  <a:pt x="223011" y="307246"/>
                </a:lnTo>
                <a:lnTo>
                  <a:pt x="498939" y="4535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6013" y="5169759"/>
            <a:ext cx="498939" cy="350444"/>
          </a:xfrm>
          <a:custGeom>
            <a:avLst/>
            <a:gdLst/>
            <a:ahLst/>
            <a:cxnLst/>
            <a:rect l="l" t="t" r="r" b="b"/>
            <a:pathLst>
              <a:path w="498939" h="350444">
                <a:moveTo>
                  <a:pt x="455201" y="0"/>
                </a:moveTo>
                <a:lnTo>
                  <a:pt x="178733" y="261348"/>
                </a:lnTo>
                <a:lnTo>
                  <a:pt x="45897" y="125274"/>
                </a:lnTo>
                <a:lnTo>
                  <a:pt x="0" y="169012"/>
                </a:lnTo>
                <a:lnTo>
                  <a:pt x="176573" y="350444"/>
                </a:lnTo>
                <a:lnTo>
                  <a:pt x="223011" y="307246"/>
                </a:lnTo>
                <a:lnTo>
                  <a:pt x="498939" y="45358"/>
                </a:lnTo>
                <a:lnTo>
                  <a:pt x="455201" y="0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8625" y="4886325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0" y="452500"/>
                </a:moveTo>
                <a:lnTo>
                  <a:pt x="1499" y="489598"/>
                </a:lnTo>
                <a:lnTo>
                  <a:pt x="5921" y="525871"/>
                </a:lnTo>
                <a:lnTo>
                  <a:pt x="13149" y="561201"/>
                </a:lnTo>
                <a:lnTo>
                  <a:pt x="23066" y="595474"/>
                </a:lnTo>
                <a:lnTo>
                  <a:pt x="35556" y="628572"/>
                </a:lnTo>
                <a:lnTo>
                  <a:pt x="50502" y="660379"/>
                </a:lnTo>
                <a:lnTo>
                  <a:pt x="67788" y="690778"/>
                </a:lnTo>
                <a:lnTo>
                  <a:pt x="87298" y="719654"/>
                </a:lnTo>
                <a:lnTo>
                  <a:pt x="108916" y="746888"/>
                </a:lnTo>
                <a:lnTo>
                  <a:pt x="132524" y="772366"/>
                </a:lnTo>
                <a:lnTo>
                  <a:pt x="158007" y="795970"/>
                </a:lnTo>
                <a:lnTo>
                  <a:pt x="185248" y="817584"/>
                </a:lnTo>
                <a:lnTo>
                  <a:pt x="214130" y="837091"/>
                </a:lnTo>
                <a:lnTo>
                  <a:pt x="244539" y="854376"/>
                </a:lnTo>
                <a:lnTo>
                  <a:pt x="276355" y="869320"/>
                </a:lnTo>
                <a:lnTo>
                  <a:pt x="309465" y="881809"/>
                </a:lnTo>
                <a:lnTo>
                  <a:pt x="343751" y="891726"/>
                </a:lnTo>
                <a:lnTo>
                  <a:pt x="379096" y="898953"/>
                </a:lnTo>
                <a:lnTo>
                  <a:pt x="415385" y="903375"/>
                </a:lnTo>
                <a:lnTo>
                  <a:pt x="452500" y="904875"/>
                </a:lnTo>
                <a:lnTo>
                  <a:pt x="489598" y="903375"/>
                </a:lnTo>
                <a:lnTo>
                  <a:pt x="525871" y="898953"/>
                </a:lnTo>
                <a:lnTo>
                  <a:pt x="561201" y="891726"/>
                </a:lnTo>
                <a:lnTo>
                  <a:pt x="595474" y="881809"/>
                </a:lnTo>
                <a:lnTo>
                  <a:pt x="628572" y="869320"/>
                </a:lnTo>
                <a:lnTo>
                  <a:pt x="660379" y="854376"/>
                </a:lnTo>
                <a:lnTo>
                  <a:pt x="690778" y="837091"/>
                </a:lnTo>
                <a:lnTo>
                  <a:pt x="719654" y="817584"/>
                </a:lnTo>
                <a:lnTo>
                  <a:pt x="746888" y="795970"/>
                </a:lnTo>
                <a:lnTo>
                  <a:pt x="772366" y="772366"/>
                </a:lnTo>
                <a:lnTo>
                  <a:pt x="795970" y="746888"/>
                </a:lnTo>
                <a:lnTo>
                  <a:pt x="817584" y="719654"/>
                </a:lnTo>
                <a:lnTo>
                  <a:pt x="837091" y="690778"/>
                </a:lnTo>
                <a:lnTo>
                  <a:pt x="854376" y="660379"/>
                </a:lnTo>
                <a:lnTo>
                  <a:pt x="869320" y="628572"/>
                </a:lnTo>
                <a:lnTo>
                  <a:pt x="881809" y="595474"/>
                </a:lnTo>
                <a:lnTo>
                  <a:pt x="891726" y="561201"/>
                </a:lnTo>
                <a:lnTo>
                  <a:pt x="898953" y="525871"/>
                </a:lnTo>
                <a:lnTo>
                  <a:pt x="903375" y="489598"/>
                </a:lnTo>
                <a:lnTo>
                  <a:pt x="904875" y="452500"/>
                </a:lnTo>
                <a:lnTo>
                  <a:pt x="903375" y="415385"/>
                </a:lnTo>
                <a:lnTo>
                  <a:pt x="898953" y="379096"/>
                </a:lnTo>
                <a:lnTo>
                  <a:pt x="891726" y="343751"/>
                </a:lnTo>
                <a:lnTo>
                  <a:pt x="881809" y="309465"/>
                </a:lnTo>
                <a:lnTo>
                  <a:pt x="869320" y="276355"/>
                </a:lnTo>
                <a:lnTo>
                  <a:pt x="854376" y="244539"/>
                </a:lnTo>
                <a:lnTo>
                  <a:pt x="837091" y="214130"/>
                </a:lnTo>
                <a:lnTo>
                  <a:pt x="817584" y="185248"/>
                </a:lnTo>
                <a:lnTo>
                  <a:pt x="795970" y="158007"/>
                </a:lnTo>
                <a:lnTo>
                  <a:pt x="772366" y="132524"/>
                </a:lnTo>
                <a:lnTo>
                  <a:pt x="746888" y="108916"/>
                </a:lnTo>
                <a:lnTo>
                  <a:pt x="719654" y="87298"/>
                </a:lnTo>
                <a:lnTo>
                  <a:pt x="690778" y="67788"/>
                </a:lnTo>
                <a:lnTo>
                  <a:pt x="660379" y="50502"/>
                </a:lnTo>
                <a:lnTo>
                  <a:pt x="628572" y="35556"/>
                </a:lnTo>
                <a:lnTo>
                  <a:pt x="595474" y="23066"/>
                </a:lnTo>
                <a:lnTo>
                  <a:pt x="561201" y="13149"/>
                </a:lnTo>
                <a:lnTo>
                  <a:pt x="525871" y="5921"/>
                </a:lnTo>
                <a:lnTo>
                  <a:pt x="489598" y="1499"/>
                </a:lnTo>
                <a:lnTo>
                  <a:pt x="452500" y="0"/>
                </a:lnTo>
                <a:lnTo>
                  <a:pt x="415385" y="1499"/>
                </a:lnTo>
                <a:lnTo>
                  <a:pt x="379096" y="5921"/>
                </a:lnTo>
                <a:lnTo>
                  <a:pt x="343751" y="13149"/>
                </a:lnTo>
                <a:lnTo>
                  <a:pt x="309465" y="23066"/>
                </a:lnTo>
                <a:lnTo>
                  <a:pt x="276355" y="35556"/>
                </a:lnTo>
                <a:lnTo>
                  <a:pt x="244539" y="50502"/>
                </a:lnTo>
                <a:lnTo>
                  <a:pt x="214130" y="67788"/>
                </a:lnTo>
                <a:lnTo>
                  <a:pt x="185248" y="87298"/>
                </a:lnTo>
                <a:lnTo>
                  <a:pt x="158007" y="108916"/>
                </a:lnTo>
                <a:lnTo>
                  <a:pt x="132524" y="132524"/>
                </a:lnTo>
                <a:lnTo>
                  <a:pt x="108916" y="158007"/>
                </a:lnTo>
                <a:lnTo>
                  <a:pt x="87298" y="185248"/>
                </a:lnTo>
                <a:lnTo>
                  <a:pt x="67788" y="214130"/>
                </a:lnTo>
                <a:lnTo>
                  <a:pt x="50502" y="244539"/>
                </a:lnTo>
                <a:lnTo>
                  <a:pt x="35556" y="276355"/>
                </a:lnTo>
                <a:lnTo>
                  <a:pt x="23066" y="309465"/>
                </a:lnTo>
                <a:lnTo>
                  <a:pt x="13149" y="343751"/>
                </a:lnTo>
                <a:lnTo>
                  <a:pt x="5921" y="379096"/>
                </a:lnTo>
                <a:lnTo>
                  <a:pt x="1499" y="415385"/>
                </a:lnTo>
                <a:lnTo>
                  <a:pt x="0" y="452500"/>
                </a:lnTo>
                <a:close/>
              </a:path>
            </a:pathLst>
          </a:custGeom>
          <a:solidFill>
            <a:srgbClr val="BCD0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9878" y="5494824"/>
            <a:ext cx="215991" cy="64797"/>
          </a:xfrm>
          <a:custGeom>
            <a:avLst/>
            <a:gdLst/>
            <a:ahLst/>
            <a:cxnLst/>
            <a:rect l="l" t="t" r="r" b="b"/>
            <a:pathLst>
              <a:path w="215991" h="64797">
                <a:moveTo>
                  <a:pt x="8445" y="26096"/>
                </a:moveTo>
                <a:lnTo>
                  <a:pt x="791" y="37414"/>
                </a:lnTo>
                <a:lnTo>
                  <a:pt x="0" y="43198"/>
                </a:lnTo>
                <a:lnTo>
                  <a:pt x="4497" y="56352"/>
                </a:lnTo>
                <a:lnTo>
                  <a:pt x="15815" y="64006"/>
                </a:lnTo>
                <a:lnTo>
                  <a:pt x="21599" y="64797"/>
                </a:lnTo>
                <a:lnTo>
                  <a:pt x="194392" y="64797"/>
                </a:lnTo>
                <a:lnTo>
                  <a:pt x="207546" y="60300"/>
                </a:lnTo>
                <a:lnTo>
                  <a:pt x="215200" y="48982"/>
                </a:lnTo>
                <a:lnTo>
                  <a:pt x="215991" y="43198"/>
                </a:lnTo>
                <a:lnTo>
                  <a:pt x="211494" y="30044"/>
                </a:lnTo>
                <a:lnTo>
                  <a:pt x="200176" y="22390"/>
                </a:lnTo>
                <a:lnTo>
                  <a:pt x="194392" y="21599"/>
                </a:lnTo>
                <a:lnTo>
                  <a:pt x="183593" y="21599"/>
                </a:lnTo>
                <a:lnTo>
                  <a:pt x="183593" y="0"/>
                </a:lnTo>
                <a:lnTo>
                  <a:pt x="32400" y="0"/>
                </a:lnTo>
                <a:lnTo>
                  <a:pt x="32400" y="21599"/>
                </a:lnTo>
                <a:lnTo>
                  <a:pt x="21599" y="21599"/>
                </a:lnTo>
                <a:lnTo>
                  <a:pt x="8445" y="260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9878" y="5494824"/>
            <a:ext cx="215991" cy="64797"/>
          </a:xfrm>
          <a:custGeom>
            <a:avLst/>
            <a:gdLst/>
            <a:ahLst/>
            <a:cxnLst/>
            <a:rect l="l" t="t" r="r" b="b"/>
            <a:pathLst>
              <a:path w="215991" h="64797">
                <a:moveTo>
                  <a:pt x="194392" y="21599"/>
                </a:moveTo>
                <a:lnTo>
                  <a:pt x="183593" y="21599"/>
                </a:lnTo>
                <a:lnTo>
                  <a:pt x="183593" y="0"/>
                </a:lnTo>
                <a:lnTo>
                  <a:pt x="32400" y="0"/>
                </a:lnTo>
                <a:lnTo>
                  <a:pt x="32400" y="21599"/>
                </a:lnTo>
                <a:lnTo>
                  <a:pt x="21599" y="21599"/>
                </a:lnTo>
                <a:lnTo>
                  <a:pt x="8445" y="26096"/>
                </a:lnTo>
                <a:lnTo>
                  <a:pt x="791" y="37414"/>
                </a:lnTo>
                <a:lnTo>
                  <a:pt x="0" y="43198"/>
                </a:lnTo>
                <a:lnTo>
                  <a:pt x="4497" y="56352"/>
                </a:lnTo>
                <a:lnTo>
                  <a:pt x="15815" y="64006"/>
                </a:lnTo>
                <a:lnTo>
                  <a:pt x="21599" y="64797"/>
                </a:lnTo>
                <a:lnTo>
                  <a:pt x="194392" y="64797"/>
                </a:lnTo>
                <a:lnTo>
                  <a:pt x="207546" y="60300"/>
                </a:lnTo>
                <a:lnTo>
                  <a:pt x="215200" y="48982"/>
                </a:lnTo>
                <a:lnTo>
                  <a:pt x="215991" y="43198"/>
                </a:lnTo>
                <a:lnTo>
                  <a:pt x="211494" y="30044"/>
                </a:lnTo>
                <a:lnTo>
                  <a:pt x="200176" y="22390"/>
                </a:lnTo>
                <a:lnTo>
                  <a:pt x="194392" y="21599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44677" y="5296117"/>
            <a:ext cx="133910" cy="133910"/>
          </a:xfrm>
          <a:custGeom>
            <a:avLst/>
            <a:gdLst/>
            <a:ahLst/>
            <a:cxnLst/>
            <a:rect l="l" t="t" r="r" b="b"/>
            <a:pathLst>
              <a:path w="133910" h="133910">
                <a:moveTo>
                  <a:pt x="129054" y="112851"/>
                </a:moveTo>
                <a:lnTo>
                  <a:pt x="133910" y="101650"/>
                </a:lnTo>
                <a:lnTo>
                  <a:pt x="129575" y="90673"/>
                </a:lnTo>
                <a:lnTo>
                  <a:pt x="129054" y="90172"/>
                </a:lnTo>
                <a:lnTo>
                  <a:pt x="43738" y="4856"/>
                </a:lnTo>
                <a:lnTo>
                  <a:pt x="32536" y="0"/>
                </a:lnTo>
                <a:lnTo>
                  <a:pt x="21560" y="4334"/>
                </a:lnTo>
                <a:lnTo>
                  <a:pt x="21059" y="4856"/>
                </a:lnTo>
                <a:lnTo>
                  <a:pt x="0" y="25915"/>
                </a:lnTo>
                <a:lnTo>
                  <a:pt x="107995" y="133910"/>
                </a:lnTo>
                <a:lnTo>
                  <a:pt x="129054" y="11285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44677" y="5296117"/>
            <a:ext cx="133910" cy="133910"/>
          </a:xfrm>
          <a:custGeom>
            <a:avLst/>
            <a:gdLst/>
            <a:ahLst/>
            <a:cxnLst/>
            <a:rect l="l" t="t" r="r" b="b"/>
            <a:pathLst>
              <a:path w="133910" h="133910">
                <a:moveTo>
                  <a:pt x="129054" y="112851"/>
                </a:moveTo>
                <a:lnTo>
                  <a:pt x="133910" y="101650"/>
                </a:lnTo>
                <a:lnTo>
                  <a:pt x="129575" y="90673"/>
                </a:lnTo>
                <a:lnTo>
                  <a:pt x="129054" y="90172"/>
                </a:lnTo>
                <a:lnTo>
                  <a:pt x="43738" y="4856"/>
                </a:lnTo>
                <a:lnTo>
                  <a:pt x="32536" y="0"/>
                </a:lnTo>
                <a:lnTo>
                  <a:pt x="21560" y="4334"/>
                </a:lnTo>
                <a:lnTo>
                  <a:pt x="21059" y="4856"/>
                </a:lnTo>
                <a:lnTo>
                  <a:pt x="0" y="25915"/>
                </a:lnTo>
                <a:lnTo>
                  <a:pt x="107995" y="133910"/>
                </a:lnTo>
                <a:lnTo>
                  <a:pt x="129054" y="112851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13153" y="5127640"/>
            <a:ext cx="133910" cy="133910"/>
          </a:xfrm>
          <a:custGeom>
            <a:avLst/>
            <a:gdLst/>
            <a:ahLst/>
            <a:cxnLst/>
            <a:rect l="l" t="t" r="r" b="b"/>
            <a:pathLst>
              <a:path w="133910" h="133910">
                <a:moveTo>
                  <a:pt x="112350" y="129575"/>
                </a:moveTo>
                <a:lnTo>
                  <a:pt x="112851" y="129054"/>
                </a:lnTo>
                <a:lnTo>
                  <a:pt x="133910" y="107995"/>
                </a:lnTo>
                <a:lnTo>
                  <a:pt x="25915" y="0"/>
                </a:lnTo>
                <a:lnTo>
                  <a:pt x="4856" y="21059"/>
                </a:lnTo>
                <a:lnTo>
                  <a:pt x="0" y="32260"/>
                </a:lnTo>
                <a:lnTo>
                  <a:pt x="4334" y="43236"/>
                </a:lnTo>
                <a:lnTo>
                  <a:pt x="4856" y="43738"/>
                </a:lnTo>
                <a:lnTo>
                  <a:pt x="90172" y="129054"/>
                </a:lnTo>
                <a:lnTo>
                  <a:pt x="101373" y="133910"/>
                </a:lnTo>
                <a:lnTo>
                  <a:pt x="112350" y="1295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13153" y="5127640"/>
            <a:ext cx="133910" cy="133910"/>
          </a:xfrm>
          <a:custGeom>
            <a:avLst/>
            <a:gdLst/>
            <a:ahLst/>
            <a:cxnLst/>
            <a:rect l="l" t="t" r="r" b="b"/>
            <a:pathLst>
              <a:path w="133910" h="133910">
                <a:moveTo>
                  <a:pt x="90172" y="129054"/>
                </a:moveTo>
                <a:lnTo>
                  <a:pt x="101373" y="133910"/>
                </a:lnTo>
                <a:lnTo>
                  <a:pt x="112350" y="129575"/>
                </a:lnTo>
                <a:lnTo>
                  <a:pt x="112851" y="129054"/>
                </a:lnTo>
                <a:lnTo>
                  <a:pt x="133910" y="107995"/>
                </a:lnTo>
                <a:lnTo>
                  <a:pt x="25915" y="0"/>
                </a:lnTo>
                <a:lnTo>
                  <a:pt x="4856" y="21059"/>
                </a:lnTo>
                <a:lnTo>
                  <a:pt x="0" y="32260"/>
                </a:lnTo>
                <a:lnTo>
                  <a:pt x="4334" y="43236"/>
                </a:lnTo>
                <a:lnTo>
                  <a:pt x="4856" y="43738"/>
                </a:lnTo>
                <a:lnTo>
                  <a:pt x="90172" y="129054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98675" y="5181638"/>
            <a:ext cx="313975" cy="303175"/>
          </a:xfrm>
          <a:custGeom>
            <a:avLst/>
            <a:gdLst/>
            <a:ahLst/>
            <a:cxnLst/>
            <a:rect l="l" t="t" r="r" b="b"/>
            <a:pathLst>
              <a:path w="313975" h="303175">
                <a:moveTo>
                  <a:pt x="194391" y="86396"/>
                </a:moveTo>
                <a:lnTo>
                  <a:pt x="107995" y="0"/>
                </a:lnTo>
                <a:lnTo>
                  <a:pt x="0" y="107995"/>
                </a:lnTo>
                <a:lnTo>
                  <a:pt x="86396" y="194391"/>
                </a:lnTo>
                <a:lnTo>
                  <a:pt x="129594" y="151193"/>
                </a:lnTo>
                <a:lnTo>
                  <a:pt x="275387" y="296987"/>
                </a:lnTo>
                <a:lnTo>
                  <a:pt x="286090" y="303175"/>
                </a:lnTo>
                <a:lnTo>
                  <a:pt x="297870" y="302958"/>
                </a:lnTo>
                <a:lnTo>
                  <a:pt x="307786" y="296987"/>
                </a:lnTo>
                <a:lnTo>
                  <a:pt x="313975" y="286284"/>
                </a:lnTo>
                <a:lnTo>
                  <a:pt x="313758" y="274504"/>
                </a:lnTo>
                <a:lnTo>
                  <a:pt x="307786" y="264588"/>
                </a:lnTo>
                <a:lnTo>
                  <a:pt x="161992" y="118794"/>
                </a:lnTo>
                <a:lnTo>
                  <a:pt x="194391" y="863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98675" y="5181638"/>
            <a:ext cx="313975" cy="303175"/>
          </a:xfrm>
          <a:custGeom>
            <a:avLst/>
            <a:gdLst/>
            <a:ahLst/>
            <a:cxnLst/>
            <a:rect l="l" t="t" r="r" b="b"/>
            <a:pathLst>
              <a:path w="313975" h="303175">
                <a:moveTo>
                  <a:pt x="307786" y="264588"/>
                </a:moveTo>
                <a:lnTo>
                  <a:pt x="161992" y="118794"/>
                </a:lnTo>
                <a:lnTo>
                  <a:pt x="194391" y="86396"/>
                </a:lnTo>
                <a:lnTo>
                  <a:pt x="107995" y="0"/>
                </a:lnTo>
                <a:lnTo>
                  <a:pt x="0" y="107995"/>
                </a:lnTo>
                <a:lnTo>
                  <a:pt x="86396" y="194391"/>
                </a:lnTo>
                <a:lnTo>
                  <a:pt x="129594" y="151193"/>
                </a:lnTo>
                <a:lnTo>
                  <a:pt x="275387" y="296987"/>
                </a:lnTo>
                <a:lnTo>
                  <a:pt x="286090" y="303175"/>
                </a:lnTo>
                <a:lnTo>
                  <a:pt x="297870" y="302958"/>
                </a:lnTo>
                <a:lnTo>
                  <a:pt x="307786" y="296987"/>
                </a:lnTo>
                <a:lnTo>
                  <a:pt x="313975" y="286284"/>
                </a:lnTo>
                <a:lnTo>
                  <a:pt x="313758" y="274504"/>
                </a:lnTo>
                <a:lnTo>
                  <a:pt x="307786" y="264588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8600" y="4886325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0" y="452500"/>
                </a:moveTo>
                <a:lnTo>
                  <a:pt x="1499" y="489598"/>
                </a:lnTo>
                <a:lnTo>
                  <a:pt x="5921" y="525871"/>
                </a:lnTo>
                <a:lnTo>
                  <a:pt x="13149" y="561201"/>
                </a:lnTo>
                <a:lnTo>
                  <a:pt x="23066" y="595474"/>
                </a:lnTo>
                <a:lnTo>
                  <a:pt x="35556" y="628572"/>
                </a:lnTo>
                <a:lnTo>
                  <a:pt x="50502" y="660379"/>
                </a:lnTo>
                <a:lnTo>
                  <a:pt x="67788" y="690778"/>
                </a:lnTo>
                <a:lnTo>
                  <a:pt x="87298" y="719654"/>
                </a:lnTo>
                <a:lnTo>
                  <a:pt x="108916" y="746888"/>
                </a:lnTo>
                <a:lnTo>
                  <a:pt x="132524" y="772366"/>
                </a:lnTo>
                <a:lnTo>
                  <a:pt x="158007" y="795970"/>
                </a:lnTo>
                <a:lnTo>
                  <a:pt x="185248" y="817584"/>
                </a:lnTo>
                <a:lnTo>
                  <a:pt x="214130" y="837091"/>
                </a:lnTo>
                <a:lnTo>
                  <a:pt x="244539" y="854376"/>
                </a:lnTo>
                <a:lnTo>
                  <a:pt x="276355" y="869320"/>
                </a:lnTo>
                <a:lnTo>
                  <a:pt x="309465" y="881809"/>
                </a:lnTo>
                <a:lnTo>
                  <a:pt x="343751" y="891726"/>
                </a:lnTo>
                <a:lnTo>
                  <a:pt x="379096" y="898953"/>
                </a:lnTo>
                <a:lnTo>
                  <a:pt x="415385" y="903375"/>
                </a:lnTo>
                <a:lnTo>
                  <a:pt x="452500" y="904875"/>
                </a:lnTo>
                <a:lnTo>
                  <a:pt x="489598" y="903375"/>
                </a:lnTo>
                <a:lnTo>
                  <a:pt x="525871" y="898953"/>
                </a:lnTo>
                <a:lnTo>
                  <a:pt x="561201" y="891726"/>
                </a:lnTo>
                <a:lnTo>
                  <a:pt x="595474" y="881809"/>
                </a:lnTo>
                <a:lnTo>
                  <a:pt x="628572" y="869320"/>
                </a:lnTo>
                <a:lnTo>
                  <a:pt x="660379" y="854376"/>
                </a:lnTo>
                <a:lnTo>
                  <a:pt x="690778" y="837091"/>
                </a:lnTo>
                <a:lnTo>
                  <a:pt x="719654" y="817584"/>
                </a:lnTo>
                <a:lnTo>
                  <a:pt x="746888" y="795970"/>
                </a:lnTo>
                <a:lnTo>
                  <a:pt x="772366" y="772366"/>
                </a:lnTo>
                <a:lnTo>
                  <a:pt x="795970" y="746888"/>
                </a:lnTo>
                <a:lnTo>
                  <a:pt x="817584" y="719654"/>
                </a:lnTo>
                <a:lnTo>
                  <a:pt x="837091" y="690778"/>
                </a:lnTo>
                <a:lnTo>
                  <a:pt x="854376" y="660379"/>
                </a:lnTo>
                <a:lnTo>
                  <a:pt x="869320" y="628572"/>
                </a:lnTo>
                <a:lnTo>
                  <a:pt x="881809" y="595474"/>
                </a:lnTo>
                <a:lnTo>
                  <a:pt x="891726" y="561201"/>
                </a:lnTo>
                <a:lnTo>
                  <a:pt x="898953" y="525871"/>
                </a:lnTo>
                <a:lnTo>
                  <a:pt x="903375" y="489598"/>
                </a:lnTo>
                <a:lnTo>
                  <a:pt x="904875" y="452500"/>
                </a:lnTo>
                <a:lnTo>
                  <a:pt x="903375" y="415385"/>
                </a:lnTo>
                <a:lnTo>
                  <a:pt x="898953" y="379096"/>
                </a:lnTo>
                <a:lnTo>
                  <a:pt x="891726" y="343751"/>
                </a:lnTo>
                <a:lnTo>
                  <a:pt x="881809" y="309465"/>
                </a:lnTo>
                <a:lnTo>
                  <a:pt x="869320" y="276355"/>
                </a:lnTo>
                <a:lnTo>
                  <a:pt x="854376" y="244539"/>
                </a:lnTo>
                <a:lnTo>
                  <a:pt x="837091" y="214130"/>
                </a:lnTo>
                <a:lnTo>
                  <a:pt x="817584" y="185248"/>
                </a:lnTo>
                <a:lnTo>
                  <a:pt x="795970" y="158007"/>
                </a:lnTo>
                <a:lnTo>
                  <a:pt x="772366" y="132524"/>
                </a:lnTo>
                <a:lnTo>
                  <a:pt x="746888" y="108916"/>
                </a:lnTo>
                <a:lnTo>
                  <a:pt x="719654" y="87298"/>
                </a:lnTo>
                <a:lnTo>
                  <a:pt x="690778" y="67788"/>
                </a:lnTo>
                <a:lnTo>
                  <a:pt x="660379" y="50502"/>
                </a:lnTo>
                <a:lnTo>
                  <a:pt x="628572" y="35556"/>
                </a:lnTo>
                <a:lnTo>
                  <a:pt x="595474" y="23066"/>
                </a:lnTo>
                <a:lnTo>
                  <a:pt x="561201" y="13149"/>
                </a:lnTo>
                <a:lnTo>
                  <a:pt x="525871" y="5921"/>
                </a:lnTo>
                <a:lnTo>
                  <a:pt x="489598" y="1499"/>
                </a:lnTo>
                <a:lnTo>
                  <a:pt x="452500" y="0"/>
                </a:lnTo>
                <a:lnTo>
                  <a:pt x="415385" y="1499"/>
                </a:lnTo>
                <a:lnTo>
                  <a:pt x="379096" y="5921"/>
                </a:lnTo>
                <a:lnTo>
                  <a:pt x="343751" y="13149"/>
                </a:lnTo>
                <a:lnTo>
                  <a:pt x="309465" y="23066"/>
                </a:lnTo>
                <a:lnTo>
                  <a:pt x="276355" y="35556"/>
                </a:lnTo>
                <a:lnTo>
                  <a:pt x="244539" y="50502"/>
                </a:lnTo>
                <a:lnTo>
                  <a:pt x="214130" y="67788"/>
                </a:lnTo>
                <a:lnTo>
                  <a:pt x="185248" y="87298"/>
                </a:lnTo>
                <a:lnTo>
                  <a:pt x="158007" y="108916"/>
                </a:lnTo>
                <a:lnTo>
                  <a:pt x="132524" y="132524"/>
                </a:lnTo>
                <a:lnTo>
                  <a:pt x="108916" y="158007"/>
                </a:lnTo>
                <a:lnTo>
                  <a:pt x="87298" y="185248"/>
                </a:lnTo>
                <a:lnTo>
                  <a:pt x="67788" y="214130"/>
                </a:lnTo>
                <a:lnTo>
                  <a:pt x="50502" y="244539"/>
                </a:lnTo>
                <a:lnTo>
                  <a:pt x="35556" y="276355"/>
                </a:lnTo>
                <a:lnTo>
                  <a:pt x="23066" y="309465"/>
                </a:lnTo>
                <a:lnTo>
                  <a:pt x="13149" y="343751"/>
                </a:lnTo>
                <a:lnTo>
                  <a:pt x="5921" y="379096"/>
                </a:lnTo>
                <a:lnTo>
                  <a:pt x="1499" y="415385"/>
                </a:lnTo>
                <a:lnTo>
                  <a:pt x="0" y="452500"/>
                </a:lnTo>
                <a:close/>
              </a:path>
            </a:pathLst>
          </a:custGeom>
          <a:solidFill>
            <a:srgbClr val="BCD0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29609" y="5430027"/>
            <a:ext cx="142944" cy="32398"/>
          </a:xfrm>
          <a:custGeom>
            <a:avLst/>
            <a:gdLst/>
            <a:ahLst/>
            <a:cxnLst/>
            <a:rect l="l" t="t" r="r" b="b"/>
            <a:pathLst>
              <a:path w="142944" h="32398">
                <a:moveTo>
                  <a:pt x="16493" y="0"/>
                </a:moveTo>
                <a:lnTo>
                  <a:pt x="7147" y="0"/>
                </a:lnTo>
                <a:lnTo>
                  <a:pt x="0" y="7019"/>
                </a:lnTo>
                <a:lnTo>
                  <a:pt x="0" y="25378"/>
                </a:lnTo>
                <a:lnTo>
                  <a:pt x="7147" y="32398"/>
                </a:lnTo>
                <a:lnTo>
                  <a:pt x="135797" y="32398"/>
                </a:lnTo>
                <a:lnTo>
                  <a:pt x="142944" y="25378"/>
                </a:lnTo>
                <a:lnTo>
                  <a:pt x="142944" y="7019"/>
                </a:lnTo>
                <a:lnTo>
                  <a:pt x="135797" y="0"/>
                </a:lnTo>
                <a:lnTo>
                  <a:pt x="1649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9609" y="5430027"/>
            <a:ext cx="142944" cy="32398"/>
          </a:xfrm>
          <a:custGeom>
            <a:avLst/>
            <a:gdLst/>
            <a:ahLst/>
            <a:cxnLst/>
            <a:rect l="l" t="t" r="r" b="b"/>
            <a:pathLst>
              <a:path w="142944" h="32398">
                <a:moveTo>
                  <a:pt x="16493" y="0"/>
                </a:moveTo>
                <a:lnTo>
                  <a:pt x="126451" y="0"/>
                </a:lnTo>
                <a:lnTo>
                  <a:pt x="135797" y="0"/>
                </a:lnTo>
                <a:lnTo>
                  <a:pt x="142944" y="7019"/>
                </a:lnTo>
                <a:lnTo>
                  <a:pt x="142944" y="16199"/>
                </a:lnTo>
                <a:lnTo>
                  <a:pt x="142944" y="25378"/>
                </a:lnTo>
                <a:lnTo>
                  <a:pt x="135797" y="32398"/>
                </a:lnTo>
                <a:lnTo>
                  <a:pt x="126451" y="32398"/>
                </a:lnTo>
                <a:lnTo>
                  <a:pt x="16493" y="32398"/>
                </a:lnTo>
                <a:lnTo>
                  <a:pt x="7147" y="32398"/>
                </a:lnTo>
                <a:lnTo>
                  <a:pt x="0" y="25378"/>
                </a:lnTo>
                <a:lnTo>
                  <a:pt x="0" y="16199"/>
                </a:lnTo>
                <a:lnTo>
                  <a:pt x="0" y="7019"/>
                </a:lnTo>
                <a:lnTo>
                  <a:pt x="7147" y="0"/>
                </a:lnTo>
                <a:lnTo>
                  <a:pt x="16493" y="0"/>
                </a:lnTo>
                <a:close/>
              </a:path>
            </a:pathLst>
          </a:custGeom>
          <a:ln w="5404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29609" y="5484025"/>
            <a:ext cx="142944" cy="32398"/>
          </a:xfrm>
          <a:custGeom>
            <a:avLst/>
            <a:gdLst/>
            <a:ahLst/>
            <a:cxnLst/>
            <a:rect l="l" t="t" r="r" b="b"/>
            <a:pathLst>
              <a:path w="142944" h="32398">
                <a:moveTo>
                  <a:pt x="16493" y="0"/>
                </a:moveTo>
                <a:lnTo>
                  <a:pt x="7147" y="0"/>
                </a:lnTo>
                <a:lnTo>
                  <a:pt x="0" y="7019"/>
                </a:lnTo>
                <a:lnTo>
                  <a:pt x="0" y="25378"/>
                </a:lnTo>
                <a:lnTo>
                  <a:pt x="7147" y="32398"/>
                </a:lnTo>
                <a:lnTo>
                  <a:pt x="135797" y="32398"/>
                </a:lnTo>
                <a:lnTo>
                  <a:pt x="142944" y="25378"/>
                </a:lnTo>
                <a:lnTo>
                  <a:pt x="142944" y="7019"/>
                </a:lnTo>
                <a:lnTo>
                  <a:pt x="135797" y="0"/>
                </a:lnTo>
                <a:lnTo>
                  <a:pt x="1649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29609" y="5484025"/>
            <a:ext cx="142944" cy="32398"/>
          </a:xfrm>
          <a:custGeom>
            <a:avLst/>
            <a:gdLst/>
            <a:ahLst/>
            <a:cxnLst/>
            <a:rect l="l" t="t" r="r" b="b"/>
            <a:pathLst>
              <a:path w="142944" h="32398">
                <a:moveTo>
                  <a:pt x="16493" y="0"/>
                </a:moveTo>
                <a:lnTo>
                  <a:pt x="126451" y="0"/>
                </a:lnTo>
                <a:lnTo>
                  <a:pt x="135797" y="0"/>
                </a:lnTo>
                <a:lnTo>
                  <a:pt x="142944" y="7019"/>
                </a:lnTo>
                <a:lnTo>
                  <a:pt x="142944" y="16199"/>
                </a:lnTo>
                <a:lnTo>
                  <a:pt x="142944" y="25378"/>
                </a:lnTo>
                <a:lnTo>
                  <a:pt x="135797" y="32398"/>
                </a:lnTo>
                <a:lnTo>
                  <a:pt x="126451" y="32398"/>
                </a:lnTo>
                <a:lnTo>
                  <a:pt x="16493" y="32398"/>
                </a:lnTo>
                <a:lnTo>
                  <a:pt x="7147" y="32398"/>
                </a:lnTo>
                <a:lnTo>
                  <a:pt x="0" y="25378"/>
                </a:lnTo>
                <a:lnTo>
                  <a:pt x="0" y="16199"/>
                </a:lnTo>
                <a:lnTo>
                  <a:pt x="0" y="7019"/>
                </a:lnTo>
                <a:lnTo>
                  <a:pt x="7147" y="0"/>
                </a:lnTo>
                <a:lnTo>
                  <a:pt x="16493" y="0"/>
                </a:lnTo>
                <a:close/>
              </a:path>
            </a:pathLst>
          </a:custGeom>
          <a:ln w="5404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65346" y="5538023"/>
            <a:ext cx="71472" cy="32398"/>
          </a:xfrm>
          <a:custGeom>
            <a:avLst/>
            <a:gdLst/>
            <a:ahLst/>
            <a:cxnLst/>
            <a:rect l="l" t="t" r="r" b="b"/>
            <a:pathLst>
              <a:path w="71472" h="32398">
                <a:moveTo>
                  <a:pt x="0" y="0"/>
                </a:moveTo>
                <a:lnTo>
                  <a:pt x="3970" y="13425"/>
                </a:lnTo>
                <a:lnTo>
                  <a:pt x="12513" y="23989"/>
                </a:lnTo>
                <a:lnTo>
                  <a:pt x="24485" y="30628"/>
                </a:lnTo>
                <a:lnTo>
                  <a:pt x="35736" y="32398"/>
                </a:lnTo>
                <a:lnTo>
                  <a:pt x="49624" y="29656"/>
                </a:lnTo>
                <a:lnTo>
                  <a:pt x="60996" y="22139"/>
                </a:lnTo>
                <a:lnTo>
                  <a:pt x="68708" y="10911"/>
                </a:lnTo>
                <a:lnTo>
                  <a:pt x="71472" y="0"/>
                </a:lnTo>
                <a:lnTo>
                  <a:pt x="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65346" y="5538023"/>
            <a:ext cx="71472" cy="32398"/>
          </a:xfrm>
          <a:custGeom>
            <a:avLst/>
            <a:gdLst/>
            <a:ahLst/>
            <a:cxnLst/>
            <a:rect l="l" t="t" r="r" b="b"/>
            <a:pathLst>
              <a:path w="71472" h="32398">
                <a:moveTo>
                  <a:pt x="0" y="0"/>
                </a:moveTo>
                <a:lnTo>
                  <a:pt x="3970" y="13425"/>
                </a:lnTo>
                <a:lnTo>
                  <a:pt x="12513" y="23989"/>
                </a:lnTo>
                <a:lnTo>
                  <a:pt x="24485" y="30628"/>
                </a:lnTo>
                <a:lnTo>
                  <a:pt x="35736" y="32398"/>
                </a:lnTo>
                <a:lnTo>
                  <a:pt x="49624" y="29656"/>
                </a:lnTo>
                <a:lnTo>
                  <a:pt x="60996" y="22139"/>
                </a:lnTo>
                <a:lnTo>
                  <a:pt x="68708" y="10911"/>
                </a:lnTo>
                <a:lnTo>
                  <a:pt x="71472" y="0"/>
                </a:lnTo>
                <a:lnTo>
                  <a:pt x="0" y="0"/>
                </a:lnTo>
                <a:close/>
              </a:path>
            </a:pathLst>
          </a:custGeom>
          <a:ln w="5416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58137" y="5116841"/>
            <a:ext cx="285889" cy="291587"/>
          </a:xfrm>
          <a:custGeom>
            <a:avLst/>
            <a:gdLst/>
            <a:ahLst/>
            <a:cxnLst/>
            <a:rect l="l" t="t" r="r" b="b"/>
            <a:pathLst>
              <a:path w="285889" h="291587">
                <a:moveTo>
                  <a:pt x="567" y="128788"/>
                </a:moveTo>
                <a:lnTo>
                  <a:pt x="0" y="138773"/>
                </a:lnTo>
                <a:lnTo>
                  <a:pt x="0" y="143633"/>
                </a:lnTo>
                <a:lnTo>
                  <a:pt x="963" y="156386"/>
                </a:lnTo>
                <a:lnTo>
                  <a:pt x="3007" y="168927"/>
                </a:lnTo>
                <a:lnTo>
                  <a:pt x="6134" y="181255"/>
                </a:lnTo>
                <a:lnTo>
                  <a:pt x="9896" y="192231"/>
                </a:lnTo>
                <a:lnTo>
                  <a:pt x="15280" y="203803"/>
                </a:lnTo>
                <a:lnTo>
                  <a:pt x="21628" y="214838"/>
                </a:lnTo>
                <a:lnTo>
                  <a:pt x="28940" y="225272"/>
                </a:lnTo>
                <a:lnTo>
                  <a:pt x="34636" y="232189"/>
                </a:lnTo>
                <a:lnTo>
                  <a:pt x="42660" y="242068"/>
                </a:lnTo>
                <a:lnTo>
                  <a:pt x="41234" y="180892"/>
                </a:lnTo>
                <a:lnTo>
                  <a:pt x="37201" y="168845"/>
                </a:lnTo>
                <a:lnTo>
                  <a:pt x="34721" y="156328"/>
                </a:lnTo>
                <a:lnTo>
                  <a:pt x="33558" y="143571"/>
                </a:lnTo>
                <a:lnTo>
                  <a:pt x="33537" y="138773"/>
                </a:lnTo>
                <a:lnTo>
                  <a:pt x="34773" y="124405"/>
                </a:lnTo>
                <a:lnTo>
                  <a:pt x="37851" y="110625"/>
                </a:lnTo>
                <a:lnTo>
                  <a:pt x="42647" y="97555"/>
                </a:lnTo>
                <a:lnTo>
                  <a:pt x="49034" y="85315"/>
                </a:lnTo>
                <a:lnTo>
                  <a:pt x="56887" y="74027"/>
                </a:lnTo>
                <a:lnTo>
                  <a:pt x="66080" y="63813"/>
                </a:lnTo>
                <a:lnTo>
                  <a:pt x="76488" y="54794"/>
                </a:lnTo>
                <a:lnTo>
                  <a:pt x="87986" y="47091"/>
                </a:lnTo>
                <a:lnTo>
                  <a:pt x="100448" y="40827"/>
                </a:lnTo>
                <a:lnTo>
                  <a:pt x="113748" y="36121"/>
                </a:lnTo>
                <a:lnTo>
                  <a:pt x="127761" y="33096"/>
                </a:lnTo>
                <a:lnTo>
                  <a:pt x="142361" y="31874"/>
                </a:lnTo>
                <a:lnTo>
                  <a:pt x="143494" y="31858"/>
                </a:lnTo>
                <a:lnTo>
                  <a:pt x="158134" y="32928"/>
                </a:lnTo>
                <a:lnTo>
                  <a:pt x="172196" y="35793"/>
                </a:lnTo>
                <a:lnTo>
                  <a:pt x="185555" y="40337"/>
                </a:lnTo>
                <a:lnTo>
                  <a:pt x="198085" y="46443"/>
                </a:lnTo>
                <a:lnTo>
                  <a:pt x="209661" y="53997"/>
                </a:lnTo>
                <a:lnTo>
                  <a:pt x="220156" y="62881"/>
                </a:lnTo>
                <a:lnTo>
                  <a:pt x="229447" y="72981"/>
                </a:lnTo>
                <a:lnTo>
                  <a:pt x="237406" y="84180"/>
                </a:lnTo>
                <a:lnTo>
                  <a:pt x="243909" y="96362"/>
                </a:lnTo>
                <a:lnTo>
                  <a:pt x="248830" y="109412"/>
                </a:lnTo>
                <a:lnTo>
                  <a:pt x="252044" y="123214"/>
                </a:lnTo>
                <a:lnTo>
                  <a:pt x="253425" y="137651"/>
                </a:lnTo>
                <a:lnTo>
                  <a:pt x="253452" y="143093"/>
                </a:lnTo>
                <a:lnTo>
                  <a:pt x="252902" y="143093"/>
                </a:lnTo>
                <a:lnTo>
                  <a:pt x="251663" y="155855"/>
                </a:lnTo>
                <a:lnTo>
                  <a:pt x="249112" y="168385"/>
                </a:lnTo>
                <a:lnTo>
                  <a:pt x="245366" y="180453"/>
                </a:lnTo>
                <a:lnTo>
                  <a:pt x="239755" y="192354"/>
                </a:lnTo>
                <a:lnTo>
                  <a:pt x="232853" y="203084"/>
                </a:lnTo>
                <a:lnTo>
                  <a:pt x="226512" y="210590"/>
                </a:lnTo>
                <a:lnTo>
                  <a:pt x="218471" y="220655"/>
                </a:lnTo>
                <a:lnTo>
                  <a:pt x="210972" y="231030"/>
                </a:lnTo>
                <a:lnTo>
                  <a:pt x="204082" y="241713"/>
                </a:lnTo>
                <a:lnTo>
                  <a:pt x="197871" y="252707"/>
                </a:lnTo>
                <a:lnTo>
                  <a:pt x="194625" y="259188"/>
                </a:lnTo>
                <a:lnTo>
                  <a:pt x="91814" y="259188"/>
                </a:lnTo>
                <a:lnTo>
                  <a:pt x="85745" y="248017"/>
                </a:lnTo>
                <a:lnTo>
                  <a:pt x="79114" y="237155"/>
                </a:lnTo>
                <a:lnTo>
                  <a:pt x="71991" y="226602"/>
                </a:lnTo>
                <a:lnTo>
                  <a:pt x="73671" y="291587"/>
                </a:lnTo>
                <a:lnTo>
                  <a:pt x="212218" y="291587"/>
                </a:lnTo>
                <a:lnTo>
                  <a:pt x="216066" y="289427"/>
                </a:lnTo>
                <a:lnTo>
                  <a:pt x="217716" y="285647"/>
                </a:lnTo>
                <a:lnTo>
                  <a:pt x="222293" y="276810"/>
                </a:lnTo>
                <a:lnTo>
                  <a:pt x="228417" y="265594"/>
                </a:lnTo>
                <a:lnTo>
                  <a:pt x="235630" y="253424"/>
                </a:lnTo>
                <a:lnTo>
                  <a:pt x="243477" y="241727"/>
                </a:lnTo>
                <a:lnTo>
                  <a:pt x="251253" y="232189"/>
                </a:lnTo>
                <a:lnTo>
                  <a:pt x="259327" y="222215"/>
                </a:lnTo>
                <a:lnTo>
                  <a:pt x="266484" y="211594"/>
                </a:lnTo>
                <a:lnTo>
                  <a:pt x="272527" y="200392"/>
                </a:lnTo>
                <a:lnTo>
                  <a:pt x="280098" y="180095"/>
                </a:lnTo>
                <a:lnTo>
                  <a:pt x="283122" y="167747"/>
                </a:lnTo>
                <a:lnTo>
                  <a:pt x="285064" y="155186"/>
                </a:lnTo>
                <a:lnTo>
                  <a:pt x="285889" y="143633"/>
                </a:lnTo>
                <a:lnTo>
                  <a:pt x="285889" y="138773"/>
                </a:lnTo>
                <a:lnTo>
                  <a:pt x="284835" y="124306"/>
                </a:lnTo>
                <a:lnTo>
                  <a:pt x="282352" y="110279"/>
                </a:lnTo>
                <a:lnTo>
                  <a:pt x="278514" y="96763"/>
                </a:lnTo>
                <a:lnTo>
                  <a:pt x="273392" y="83829"/>
                </a:lnTo>
                <a:lnTo>
                  <a:pt x="267059" y="71550"/>
                </a:lnTo>
                <a:lnTo>
                  <a:pt x="259587" y="59996"/>
                </a:lnTo>
                <a:lnTo>
                  <a:pt x="251051" y="49238"/>
                </a:lnTo>
                <a:lnTo>
                  <a:pt x="241521" y="39349"/>
                </a:lnTo>
                <a:lnTo>
                  <a:pt x="231071" y="30398"/>
                </a:lnTo>
                <a:lnTo>
                  <a:pt x="219774" y="22459"/>
                </a:lnTo>
                <a:lnTo>
                  <a:pt x="207701" y="15601"/>
                </a:lnTo>
                <a:lnTo>
                  <a:pt x="194927" y="9897"/>
                </a:lnTo>
                <a:lnTo>
                  <a:pt x="181522" y="5418"/>
                </a:lnTo>
                <a:lnTo>
                  <a:pt x="167560" y="2234"/>
                </a:lnTo>
                <a:lnTo>
                  <a:pt x="153114" y="418"/>
                </a:lnTo>
                <a:lnTo>
                  <a:pt x="142944" y="0"/>
                </a:lnTo>
                <a:lnTo>
                  <a:pt x="128207" y="835"/>
                </a:lnTo>
                <a:lnTo>
                  <a:pt x="113905" y="3086"/>
                </a:lnTo>
                <a:lnTo>
                  <a:pt x="100110" y="6683"/>
                </a:lnTo>
                <a:lnTo>
                  <a:pt x="86894" y="11553"/>
                </a:lnTo>
                <a:lnTo>
                  <a:pt x="74331" y="17626"/>
                </a:lnTo>
                <a:lnTo>
                  <a:pt x="62494" y="24830"/>
                </a:lnTo>
                <a:lnTo>
                  <a:pt x="51453" y="33093"/>
                </a:lnTo>
                <a:lnTo>
                  <a:pt x="41284" y="42345"/>
                </a:lnTo>
                <a:lnTo>
                  <a:pt x="32057" y="52513"/>
                </a:lnTo>
                <a:lnTo>
                  <a:pt x="23846" y="63528"/>
                </a:lnTo>
                <a:lnTo>
                  <a:pt x="16723" y="75316"/>
                </a:lnTo>
                <a:lnTo>
                  <a:pt x="10761" y="87808"/>
                </a:lnTo>
                <a:lnTo>
                  <a:pt x="6033" y="100932"/>
                </a:lnTo>
                <a:lnTo>
                  <a:pt x="2610" y="114615"/>
                </a:lnTo>
                <a:lnTo>
                  <a:pt x="567" y="12878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99371" y="5297733"/>
            <a:ext cx="32437" cy="110695"/>
          </a:xfrm>
          <a:custGeom>
            <a:avLst/>
            <a:gdLst/>
            <a:ahLst/>
            <a:cxnLst/>
            <a:rect l="l" t="t" r="r" b="b"/>
            <a:pathLst>
              <a:path w="32437" h="110695">
                <a:moveTo>
                  <a:pt x="0" y="0"/>
                </a:moveTo>
                <a:lnTo>
                  <a:pt x="1426" y="61176"/>
                </a:lnTo>
                <a:lnTo>
                  <a:pt x="9260" y="72909"/>
                </a:lnTo>
                <a:lnTo>
                  <a:pt x="16447" y="85071"/>
                </a:lnTo>
                <a:lnTo>
                  <a:pt x="22530" y="96235"/>
                </a:lnTo>
                <a:lnTo>
                  <a:pt x="26939" y="104755"/>
                </a:lnTo>
                <a:lnTo>
                  <a:pt x="28589" y="108535"/>
                </a:lnTo>
                <a:lnTo>
                  <a:pt x="32437" y="110695"/>
                </a:lnTo>
                <a:lnTo>
                  <a:pt x="30757" y="45710"/>
                </a:lnTo>
                <a:lnTo>
                  <a:pt x="23211" y="35466"/>
                </a:lnTo>
                <a:lnTo>
                  <a:pt x="18692" y="29698"/>
                </a:lnTo>
                <a:lnTo>
                  <a:pt x="10820" y="19733"/>
                </a:lnTo>
                <a:lnTo>
                  <a:pt x="4124" y="8801"/>
                </a:lnTo>
                <a:lnTo>
                  <a:pt x="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58137" y="5116841"/>
            <a:ext cx="285889" cy="291587"/>
          </a:xfrm>
          <a:custGeom>
            <a:avLst/>
            <a:gdLst/>
            <a:ahLst/>
            <a:cxnLst/>
            <a:rect l="l" t="t" r="r" b="b"/>
            <a:pathLst>
              <a:path w="285889" h="291587">
                <a:moveTo>
                  <a:pt x="142944" y="0"/>
                </a:moveTo>
                <a:lnTo>
                  <a:pt x="128207" y="835"/>
                </a:lnTo>
                <a:lnTo>
                  <a:pt x="113905" y="3086"/>
                </a:lnTo>
                <a:lnTo>
                  <a:pt x="100110" y="6683"/>
                </a:lnTo>
                <a:lnTo>
                  <a:pt x="86894" y="11553"/>
                </a:lnTo>
                <a:lnTo>
                  <a:pt x="74331" y="17626"/>
                </a:lnTo>
                <a:lnTo>
                  <a:pt x="62494" y="24830"/>
                </a:lnTo>
                <a:lnTo>
                  <a:pt x="51453" y="33093"/>
                </a:lnTo>
                <a:lnTo>
                  <a:pt x="41284" y="42345"/>
                </a:lnTo>
                <a:lnTo>
                  <a:pt x="32057" y="52513"/>
                </a:lnTo>
                <a:lnTo>
                  <a:pt x="23846" y="63528"/>
                </a:lnTo>
                <a:lnTo>
                  <a:pt x="16723" y="75316"/>
                </a:lnTo>
                <a:lnTo>
                  <a:pt x="10761" y="87808"/>
                </a:lnTo>
                <a:lnTo>
                  <a:pt x="6033" y="100932"/>
                </a:lnTo>
                <a:lnTo>
                  <a:pt x="2610" y="114615"/>
                </a:lnTo>
                <a:lnTo>
                  <a:pt x="567" y="128788"/>
                </a:lnTo>
                <a:lnTo>
                  <a:pt x="0" y="138773"/>
                </a:lnTo>
                <a:lnTo>
                  <a:pt x="0" y="143633"/>
                </a:lnTo>
                <a:lnTo>
                  <a:pt x="963" y="156386"/>
                </a:lnTo>
                <a:lnTo>
                  <a:pt x="3007" y="168927"/>
                </a:lnTo>
                <a:lnTo>
                  <a:pt x="6134" y="181255"/>
                </a:lnTo>
                <a:lnTo>
                  <a:pt x="9896" y="192231"/>
                </a:lnTo>
                <a:lnTo>
                  <a:pt x="15280" y="203803"/>
                </a:lnTo>
                <a:lnTo>
                  <a:pt x="21628" y="214838"/>
                </a:lnTo>
                <a:lnTo>
                  <a:pt x="28940" y="225272"/>
                </a:lnTo>
                <a:lnTo>
                  <a:pt x="34636" y="232189"/>
                </a:lnTo>
                <a:lnTo>
                  <a:pt x="42660" y="242068"/>
                </a:lnTo>
                <a:lnTo>
                  <a:pt x="50494" y="253801"/>
                </a:lnTo>
                <a:lnTo>
                  <a:pt x="57681" y="265963"/>
                </a:lnTo>
                <a:lnTo>
                  <a:pt x="63764" y="277127"/>
                </a:lnTo>
                <a:lnTo>
                  <a:pt x="68173" y="285647"/>
                </a:lnTo>
                <a:lnTo>
                  <a:pt x="69823" y="289427"/>
                </a:lnTo>
                <a:lnTo>
                  <a:pt x="73671" y="291587"/>
                </a:lnTo>
                <a:lnTo>
                  <a:pt x="78070" y="291587"/>
                </a:lnTo>
                <a:lnTo>
                  <a:pt x="207819" y="291587"/>
                </a:lnTo>
                <a:lnTo>
                  <a:pt x="212218" y="291587"/>
                </a:lnTo>
                <a:lnTo>
                  <a:pt x="216066" y="289427"/>
                </a:lnTo>
                <a:lnTo>
                  <a:pt x="217716" y="285647"/>
                </a:lnTo>
                <a:lnTo>
                  <a:pt x="222293" y="276810"/>
                </a:lnTo>
                <a:lnTo>
                  <a:pt x="228417" y="265594"/>
                </a:lnTo>
                <a:lnTo>
                  <a:pt x="235630" y="253424"/>
                </a:lnTo>
                <a:lnTo>
                  <a:pt x="243477" y="241727"/>
                </a:lnTo>
                <a:lnTo>
                  <a:pt x="251253" y="232189"/>
                </a:lnTo>
                <a:lnTo>
                  <a:pt x="259327" y="222215"/>
                </a:lnTo>
                <a:lnTo>
                  <a:pt x="266484" y="211594"/>
                </a:lnTo>
                <a:lnTo>
                  <a:pt x="272527" y="200392"/>
                </a:lnTo>
                <a:lnTo>
                  <a:pt x="275993" y="192231"/>
                </a:lnTo>
                <a:lnTo>
                  <a:pt x="280098" y="180095"/>
                </a:lnTo>
                <a:lnTo>
                  <a:pt x="283122" y="167747"/>
                </a:lnTo>
                <a:lnTo>
                  <a:pt x="285064" y="155186"/>
                </a:lnTo>
                <a:lnTo>
                  <a:pt x="285889" y="143633"/>
                </a:lnTo>
                <a:lnTo>
                  <a:pt x="285889" y="138773"/>
                </a:lnTo>
                <a:lnTo>
                  <a:pt x="284835" y="124306"/>
                </a:lnTo>
                <a:lnTo>
                  <a:pt x="282352" y="110279"/>
                </a:lnTo>
                <a:lnTo>
                  <a:pt x="278514" y="96763"/>
                </a:lnTo>
                <a:lnTo>
                  <a:pt x="273392" y="83829"/>
                </a:lnTo>
                <a:lnTo>
                  <a:pt x="267059" y="71550"/>
                </a:lnTo>
                <a:lnTo>
                  <a:pt x="259587" y="59996"/>
                </a:lnTo>
                <a:lnTo>
                  <a:pt x="251051" y="49238"/>
                </a:lnTo>
                <a:lnTo>
                  <a:pt x="241521" y="39349"/>
                </a:lnTo>
                <a:lnTo>
                  <a:pt x="231071" y="30398"/>
                </a:lnTo>
                <a:lnTo>
                  <a:pt x="219774" y="22459"/>
                </a:lnTo>
                <a:lnTo>
                  <a:pt x="207701" y="15601"/>
                </a:lnTo>
                <a:lnTo>
                  <a:pt x="194927" y="9897"/>
                </a:lnTo>
                <a:lnTo>
                  <a:pt x="181522" y="5418"/>
                </a:lnTo>
                <a:lnTo>
                  <a:pt x="167560" y="2234"/>
                </a:lnTo>
                <a:lnTo>
                  <a:pt x="153114" y="418"/>
                </a:lnTo>
                <a:lnTo>
                  <a:pt x="142944" y="0"/>
                </a:lnTo>
                <a:close/>
              </a:path>
            </a:pathLst>
          </a:custGeom>
          <a:ln w="544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91674" y="5148700"/>
            <a:ext cx="219915" cy="227330"/>
          </a:xfrm>
          <a:custGeom>
            <a:avLst/>
            <a:gdLst/>
            <a:ahLst/>
            <a:cxnLst/>
            <a:rect l="l" t="t" r="r" b="b"/>
            <a:pathLst>
              <a:path w="219915" h="227330">
                <a:moveTo>
                  <a:pt x="219365" y="111235"/>
                </a:moveTo>
                <a:lnTo>
                  <a:pt x="218126" y="123996"/>
                </a:lnTo>
                <a:lnTo>
                  <a:pt x="215575" y="136527"/>
                </a:lnTo>
                <a:lnTo>
                  <a:pt x="211829" y="148594"/>
                </a:lnTo>
                <a:lnTo>
                  <a:pt x="206218" y="160495"/>
                </a:lnTo>
                <a:lnTo>
                  <a:pt x="199316" y="171225"/>
                </a:lnTo>
                <a:lnTo>
                  <a:pt x="192975" y="178732"/>
                </a:lnTo>
                <a:lnTo>
                  <a:pt x="184934" y="188797"/>
                </a:lnTo>
                <a:lnTo>
                  <a:pt x="177435" y="199171"/>
                </a:lnTo>
                <a:lnTo>
                  <a:pt x="170545" y="209855"/>
                </a:lnTo>
                <a:lnTo>
                  <a:pt x="164334" y="220848"/>
                </a:lnTo>
                <a:lnTo>
                  <a:pt x="161087" y="227330"/>
                </a:lnTo>
                <a:lnTo>
                  <a:pt x="109407" y="227330"/>
                </a:lnTo>
                <a:lnTo>
                  <a:pt x="58277" y="227330"/>
                </a:lnTo>
                <a:lnTo>
                  <a:pt x="52208" y="216158"/>
                </a:lnTo>
                <a:lnTo>
                  <a:pt x="45577" y="205296"/>
                </a:lnTo>
                <a:lnTo>
                  <a:pt x="38454" y="194743"/>
                </a:lnTo>
                <a:lnTo>
                  <a:pt x="30908" y="184500"/>
                </a:lnTo>
                <a:lnTo>
                  <a:pt x="26389" y="178732"/>
                </a:lnTo>
                <a:lnTo>
                  <a:pt x="18517" y="168766"/>
                </a:lnTo>
                <a:lnTo>
                  <a:pt x="11821" y="157835"/>
                </a:lnTo>
                <a:lnTo>
                  <a:pt x="7697" y="149033"/>
                </a:lnTo>
                <a:lnTo>
                  <a:pt x="3664" y="136987"/>
                </a:lnTo>
                <a:lnTo>
                  <a:pt x="1184" y="124470"/>
                </a:lnTo>
                <a:lnTo>
                  <a:pt x="21" y="111712"/>
                </a:lnTo>
                <a:lnTo>
                  <a:pt x="0" y="106915"/>
                </a:lnTo>
                <a:lnTo>
                  <a:pt x="1236" y="92547"/>
                </a:lnTo>
                <a:lnTo>
                  <a:pt x="4314" y="78767"/>
                </a:lnTo>
                <a:lnTo>
                  <a:pt x="9110" y="65696"/>
                </a:lnTo>
                <a:lnTo>
                  <a:pt x="15497" y="53456"/>
                </a:lnTo>
                <a:lnTo>
                  <a:pt x="23350" y="42168"/>
                </a:lnTo>
                <a:lnTo>
                  <a:pt x="32543" y="31954"/>
                </a:lnTo>
                <a:lnTo>
                  <a:pt x="42951" y="22935"/>
                </a:lnTo>
                <a:lnTo>
                  <a:pt x="54449" y="15233"/>
                </a:lnTo>
                <a:lnTo>
                  <a:pt x="66911" y="8968"/>
                </a:lnTo>
                <a:lnTo>
                  <a:pt x="80211" y="4263"/>
                </a:lnTo>
                <a:lnTo>
                  <a:pt x="94224" y="1238"/>
                </a:lnTo>
                <a:lnTo>
                  <a:pt x="108824" y="15"/>
                </a:lnTo>
                <a:lnTo>
                  <a:pt x="109957" y="0"/>
                </a:lnTo>
                <a:lnTo>
                  <a:pt x="124597" y="1070"/>
                </a:lnTo>
                <a:lnTo>
                  <a:pt x="138659" y="3934"/>
                </a:lnTo>
                <a:lnTo>
                  <a:pt x="152018" y="8478"/>
                </a:lnTo>
                <a:lnTo>
                  <a:pt x="164548" y="14584"/>
                </a:lnTo>
                <a:lnTo>
                  <a:pt x="176124" y="22138"/>
                </a:lnTo>
                <a:lnTo>
                  <a:pt x="186619" y="31022"/>
                </a:lnTo>
                <a:lnTo>
                  <a:pt x="195910" y="41122"/>
                </a:lnTo>
                <a:lnTo>
                  <a:pt x="203869" y="52321"/>
                </a:lnTo>
                <a:lnTo>
                  <a:pt x="210372" y="64504"/>
                </a:lnTo>
                <a:lnTo>
                  <a:pt x="215293" y="77554"/>
                </a:lnTo>
                <a:lnTo>
                  <a:pt x="218507" y="91355"/>
                </a:lnTo>
                <a:lnTo>
                  <a:pt x="219888" y="105792"/>
                </a:lnTo>
                <a:lnTo>
                  <a:pt x="219915" y="111235"/>
                </a:lnTo>
                <a:lnTo>
                  <a:pt x="219365" y="111235"/>
                </a:lnTo>
                <a:close/>
              </a:path>
            </a:pathLst>
          </a:custGeom>
          <a:ln w="545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25676" y="3481136"/>
            <a:ext cx="1968338" cy="607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100">
              <a:lnSpc>
                <a:spcPts val="2190"/>
              </a:lnSpc>
              <a:spcBef>
                <a:spcPts val="109"/>
              </a:spcBef>
            </a:pPr>
            <a:r>
              <a:rPr sz="3150" spc="-29" baseline="2711" dirty="0">
                <a:latin typeface="Consolas"/>
                <a:cs typeface="Consolas"/>
              </a:rPr>
              <a:t>Bu</a:t>
            </a:r>
            <a:r>
              <a:rPr sz="3150" spc="44" baseline="2711" dirty="0">
                <a:latin typeface="Consolas"/>
                <a:cs typeface="Consolas"/>
              </a:rPr>
              <a:t>s</a:t>
            </a:r>
            <a:r>
              <a:rPr sz="3150" spc="-29" baseline="2711" dirty="0">
                <a:latin typeface="Consolas"/>
                <a:cs typeface="Consolas"/>
              </a:rPr>
              <a:t>in</a:t>
            </a:r>
            <a:r>
              <a:rPr sz="3150" spc="44" baseline="2711" dirty="0">
                <a:latin typeface="Consolas"/>
                <a:cs typeface="Consolas"/>
              </a:rPr>
              <a:t>e</a:t>
            </a:r>
            <a:r>
              <a:rPr sz="3150" spc="-29" baseline="2711" dirty="0">
                <a:latin typeface="Consolas"/>
                <a:cs typeface="Consolas"/>
              </a:rPr>
              <a:t>s</a:t>
            </a:r>
            <a:r>
              <a:rPr sz="3150" spc="0" baseline="2711" dirty="0">
                <a:latin typeface="Consolas"/>
                <a:cs typeface="Consolas"/>
              </a:rPr>
              <a:t>s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</a:pPr>
            <a:r>
              <a:rPr sz="2100" spc="-29" dirty="0">
                <a:latin typeface="Consolas"/>
                <a:cs typeface="Consolas"/>
              </a:rPr>
              <a:t>Un</a:t>
            </a:r>
            <a:r>
              <a:rPr sz="2100" spc="44" dirty="0">
                <a:latin typeface="Consolas"/>
                <a:cs typeface="Consolas"/>
              </a:rPr>
              <a:t>d</a:t>
            </a:r>
            <a:r>
              <a:rPr sz="2100" spc="-29" dirty="0">
                <a:latin typeface="Consolas"/>
                <a:cs typeface="Consolas"/>
              </a:rPr>
              <a:t>er</a:t>
            </a:r>
            <a:r>
              <a:rPr sz="2100" spc="44" dirty="0">
                <a:latin typeface="Consolas"/>
                <a:cs typeface="Consolas"/>
              </a:rPr>
              <a:t>s</a:t>
            </a:r>
            <a:r>
              <a:rPr sz="2100" spc="-29" dirty="0">
                <a:latin typeface="Consolas"/>
                <a:cs typeface="Consolas"/>
              </a:rPr>
              <a:t>t</a:t>
            </a:r>
            <a:r>
              <a:rPr sz="2100" spc="44" dirty="0">
                <a:latin typeface="Consolas"/>
                <a:cs typeface="Consolas"/>
              </a:rPr>
              <a:t>a</a:t>
            </a:r>
            <a:r>
              <a:rPr sz="2100" spc="-29" dirty="0">
                <a:latin typeface="Consolas"/>
                <a:cs typeface="Consolas"/>
              </a:rPr>
              <a:t>nd</a:t>
            </a:r>
            <a:r>
              <a:rPr sz="2100" spc="44" dirty="0">
                <a:latin typeface="Consolas"/>
                <a:cs typeface="Consolas"/>
              </a:rPr>
              <a:t>i</a:t>
            </a:r>
            <a:r>
              <a:rPr sz="2100" spc="-29" dirty="0">
                <a:latin typeface="Consolas"/>
                <a:cs typeface="Consolas"/>
              </a:rPr>
              <a:t>n</a:t>
            </a:r>
            <a:r>
              <a:rPr sz="2100" spc="0" dirty="0">
                <a:latin typeface="Consolas"/>
                <a:cs typeface="Consolas"/>
              </a:rPr>
              <a:t>g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1460" y="3481136"/>
            <a:ext cx="1962991" cy="607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100">
              <a:lnSpc>
                <a:spcPts val="2190"/>
              </a:lnSpc>
              <a:spcBef>
                <a:spcPts val="109"/>
              </a:spcBef>
            </a:pPr>
            <a:r>
              <a:rPr sz="3150" spc="-29" baseline="2711" dirty="0">
                <a:latin typeface="Consolas"/>
                <a:cs typeface="Consolas"/>
              </a:rPr>
              <a:t>Da</a:t>
            </a:r>
            <a:r>
              <a:rPr sz="3150" spc="39" baseline="2711" dirty="0">
                <a:latin typeface="Consolas"/>
                <a:cs typeface="Consolas"/>
              </a:rPr>
              <a:t>t</a:t>
            </a:r>
            <a:r>
              <a:rPr sz="3150" spc="0" baseline="2711" dirty="0">
                <a:latin typeface="Consolas"/>
                <a:cs typeface="Consolas"/>
              </a:rPr>
              <a:t>a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</a:pPr>
            <a:r>
              <a:rPr sz="2100" spc="-34" dirty="0">
                <a:latin typeface="Consolas"/>
                <a:cs typeface="Consolas"/>
              </a:rPr>
              <a:t>Un</a:t>
            </a:r>
            <a:r>
              <a:rPr sz="2100" spc="39" dirty="0">
                <a:latin typeface="Consolas"/>
                <a:cs typeface="Consolas"/>
              </a:rPr>
              <a:t>d</a:t>
            </a:r>
            <a:r>
              <a:rPr sz="2100" spc="-34" dirty="0">
                <a:latin typeface="Consolas"/>
                <a:cs typeface="Consolas"/>
              </a:rPr>
              <a:t>er</a:t>
            </a:r>
            <a:r>
              <a:rPr sz="2100" spc="39" dirty="0">
                <a:latin typeface="Consolas"/>
                <a:cs typeface="Consolas"/>
              </a:rPr>
              <a:t>s</a:t>
            </a:r>
            <a:r>
              <a:rPr sz="2100" spc="-34" dirty="0">
                <a:latin typeface="Consolas"/>
                <a:cs typeface="Consolas"/>
              </a:rPr>
              <a:t>t</a:t>
            </a:r>
            <a:r>
              <a:rPr sz="2100" spc="39" dirty="0">
                <a:latin typeface="Consolas"/>
                <a:cs typeface="Consolas"/>
              </a:rPr>
              <a:t>a</a:t>
            </a:r>
            <a:r>
              <a:rPr sz="2100" spc="-34" dirty="0">
                <a:latin typeface="Consolas"/>
                <a:cs typeface="Consolas"/>
              </a:rPr>
              <a:t>nd</a:t>
            </a:r>
            <a:r>
              <a:rPr sz="2100" spc="39" dirty="0">
                <a:latin typeface="Consolas"/>
                <a:cs typeface="Consolas"/>
              </a:rPr>
              <a:t>i</a:t>
            </a:r>
            <a:r>
              <a:rPr sz="2100" spc="-34" dirty="0">
                <a:latin typeface="Consolas"/>
                <a:cs typeface="Consolas"/>
              </a:rPr>
              <a:t>n</a:t>
            </a:r>
            <a:r>
              <a:rPr sz="2100" spc="0" dirty="0">
                <a:latin typeface="Consolas"/>
                <a:cs typeface="Consolas"/>
              </a:rPr>
              <a:t>g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36990" y="3637727"/>
            <a:ext cx="1230931" cy="292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90"/>
              </a:lnSpc>
              <a:spcBef>
                <a:spcPts val="109"/>
              </a:spcBef>
            </a:pPr>
            <a:r>
              <a:rPr sz="3150" spc="-29" baseline="2711" dirty="0">
                <a:latin typeface="Consolas"/>
                <a:cs typeface="Consolas"/>
              </a:rPr>
              <a:t>Mo</a:t>
            </a:r>
            <a:r>
              <a:rPr sz="3150" spc="39" baseline="2711" dirty="0">
                <a:latin typeface="Consolas"/>
                <a:cs typeface="Consolas"/>
              </a:rPr>
              <a:t>d</a:t>
            </a:r>
            <a:r>
              <a:rPr sz="3150" spc="-29" baseline="2711" dirty="0">
                <a:latin typeface="Consolas"/>
                <a:cs typeface="Consolas"/>
              </a:rPr>
              <a:t>el</a:t>
            </a:r>
            <a:r>
              <a:rPr sz="3150" spc="39" baseline="2711" dirty="0">
                <a:latin typeface="Consolas"/>
                <a:cs typeface="Consolas"/>
              </a:rPr>
              <a:t>i</a:t>
            </a:r>
            <a:r>
              <a:rPr sz="3150" spc="-29" baseline="2711" dirty="0">
                <a:latin typeface="Consolas"/>
                <a:cs typeface="Consolas"/>
              </a:rPr>
              <a:t>n</a:t>
            </a:r>
            <a:r>
              <a:rPr sz="3150" spc="0" baseline="2711" dirty="0">
                <a:latin typeface="Consolas"/>
                <a:cs typeface="Consolas"/>
              </a:rPr>
              <a:t>g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5676" y="5226497"/>
            <a:ext cx="1528389" cy="292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90"/>
              </a:lnSpc>
              <a:spcBef>
                <a:spcPts val="109"/>
              </a:spcBef>
            </a:pPr>
            <a:r>
              <a:rPr sz="3150" spc="-29" baseline="2711" dirty="0">
                <a:latin typeface="Consolas"/>
                <a:cs typeface="Consolas"/>
              </a:rPr>
              <a:t>Ev</a:t>
            </a:r>
            <a:r>
              <a:rPr sz="3150" spc="44" baseline="2711" dirty="0">
                <a:latin typeface="Consolas"/>
                <a:cs typeface="Consolas"/>
              </a:rPr>
              <a:t>a</a:t>
            </a:r>
            <a:r>
              <a:rPr sz="3150" spc="-29" baseline="2711" dirty="0">
                <a:latin typeface="Consolas"/>
                <a:cs typeface="Consolas"/>
              </a:rPr>
              <a:t>lu</a:t>
            </a:r>
            <a:r>
              <a:rPr sz="3150" spc="44" baseline="2711" dirty="0">
                <a:latin typeface="Consolas"/>
                <a:cs typeface="Consolas"/>
              </a:rPr>
              <a:t>a</a:t>
            </a:r>
            <a:r>
              <a:rPr sz="3150" spc="-29" baseline="2711" dirty="0">
                <a:latin typeface="Consolas"/>
                <a:cs typeface="Consolas"/>
              </a:rPr>
              <a:t>t</a:t>
            </a:r>
            <a:r>
              <a:rPr sz="3150" spc="44" baseline="2711" dirty="0">
                <a:latin typeface="Consolas"/>
                <a:cs typeface="Consolas"/>
              </a:rPr>
              <a:t>i</a:t>
            </a:r>
            <a:r>
              <a:rPr sz="3150" spc="-29" baseline="2711" dirty="0">
                <a:latin typeface="Consolas"/>
                <a:cs typeface="Consolas"/>
              </a:rPr>
              <a:t>o</a:t>
            </a:r>
            <a:r>
              <a:rPr sz="3150" spc="0" baseline="2711" dirty="0">
                <a:latin typeface="Consolas"/>
                <a:cs typeface="Consolas"/>
              </a:rPr>
              <a:t>n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1460" y="5226497"/>
            <a:ext cx="1525986" cy="292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90"/>
              </a:lnSpc>
              <a:spcBef>
                <a:spcPts val="109"/>
              </a:spcBef>
            </a:pPr>
            <a:r>
              <a:rPr sz="3150" spc="-29" baseline="2711" dirty="0">
                <a:latin typeface="Consolas"/>
                <a:cs typeface="Consolas"/>
              </a:rPr>
              <a:t>Co</a:t>
            </a:r>
            <a:r>
              <a:rPr sz="3150" spc="39" baseline="2711" dirty="0">
                <a:latin typeface="Consolas"/>
                <a:cs typeface="Consolas"/>
              </a:rPr>
              <a:t>n</a:t>
            </a:r>
            <a:r>
              <a:rPr sz="3150" spc="-29" baseline="2711" dirty="0">
                <a:latin typeface="Consolas"/>
                <a:cs typeface="Consolas"/>
              </a:rPr>
              <a:t>cl</a:t>
            </a:r>
            <a:r>
              <a:rPr sz="3150" spc="39" baseline="2711" dirty="0">
                <a:latin typeface="Consolas"/>
                <a:cs typeface="Consolas"/>
              </a:rPr>
              <a:t>u</a:t>
            </a:r>
            <a:r>
              <a:rPr sz="3150" spc="-29" baseline="2711" dirty="0">
                <a:latin typeface="Consolas"/>
                <a:cs typeface="Consolas"/>
              </a:rPr>
              <a:t>s</a:t>
            </a:r>
            <a:r>
              <a:rPr sz="3150" spc="39" baseline="2711" dirty="0">
                <a:latin typeface="Consolas"/>
                <a:cs typeface="Consolas"/>
              </a:rPr>
              <a:t>i</a:t>
            </a:r>
            <a:r>
              <a:rPr sz="3150" spc="-29" baseline="2711" dirty="0">
                <a:latin typeface="Consolas"/>
                <a:cs typeface="Consolas"/>
              </a:rPr>
              <a:t>o</a:t>
            </a:r>
            <a:r>
              <a:rPr sz="3150" spc="0" baseline="2711" dirty="0">
                <a:latin typeface="Consolas"/>
                <a:cs typeface="Consolas"/>
              </a:rPr>
              <a:t>n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36990" y="5226497"/>
            <a:ext cx="2116094" cy="292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90"/>
              </a:lnSpc>
              <a:spcBef>
                <a:spcPts val="109"/>
              </a:spcBef>
            </a:pPr>
            <a:r>
              <a:rPr sz="3150" spc="-29" baseline="2711" dirty="0">
                <a:latin typeface="Consolas"/>
                <a:cs typeface="Consolas"/>
              </a:rPr>
              <a:t>Re</a:t>
            </a:r>
            <a:r>
              <a:rPr sz="3150" spc="39" baseline="2711" dirty="0">
                <a:latin typeface="Consolas"/>
                <a:cs typeface="Consolas"/>
              </a:rPr>
              <a:t>c</a:t>
            </a:r>
            <a:r>
              <a:rPr sz="3150" spc="-29" baseline="2711" dirty="0">
                <a:latin typeface="Consolas"/>
                <a:cs typeface="Consolas"/>
              </a:rPr>
              <a:t>om</a:t>
            </a:r>
            <a:r>
              <a:rPr sz="3150" spc="39" baseline="2711" dirty="0">
                <a:latin typeface="Consolas"/>
                <a:cs typeface="Consolas"/>
              </a:rPr>
              <a:t>m</a:t>
            </a:r>
            <a:r>
              <a:rPr sz="3150" spc="-29" baseline="2711" dirty="0">
                <a:latin typeface="Consolas"/>
                <a:cs typeface="Consolas"/>
              </a:rPr>
              <a:t>e</a:t>
            </a:r>
            <a:r>
              <a:rPr sz="3150" spc="39" baseline="2711" dirty="0">
                <a:latin typeface="Consolas"/>
                <a:cs typeface="Consolas"/>
              </a:rPr>
              <a:t>n</a:t>
            </a:r>
            <a:r>
              <a:rPr sz="3150" spc="-29" baseline="2711" dirty="0">
                <a:latin typeface="Consolas"/>
                <a:cs typeface="Consolas"/>
              </a:rPr>
              <a:t>da</a:t>
            </a:r>
            <a:r>
              <a:rPr sz="3150" spc="39" baseline="2711" dirty="0">
                <a:latin typeface="Consolas"/>
                <a:cs typeface="Consolas"/>
              </a:rPr>
              <a:t>t</a:t>
            </a:r>
            <a:r>
              <a:rPr sz="3150" spc="-29" baseline="2711" dirty="0">
                <a:latin typeface="Consolas"/>
                <a:cs typeface="Consolas"/>
              </a:rPr>
              <a:t>i</a:t>
            </a:r>
            <a:r>
              <a:rPr sz="3150" spc="39" baseline="2711" dirty="0">
                <a:latin typeface="Consolas"/>
                <a:cs typeface="Consolas"/>
              </a:rPr>
              <a:t>o</a:t>
            </a:r>
            <a:r>
              <a:rPr sz="3150" spc="0" baseline="2711" dirty="0">
                <a:latin typeface="Consolas"/>
                <a:cs typeface="Consolas"/>
              </a:rPr>
              <a:t>n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" y="4825"/>
            <a:ext cx="71437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6737" y="4825"/>
            <a:ext cx="11163300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95300" y="762000"/>
            <a:ext cx="7143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6737" y="762000"/>
            <a:ext cx="61912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28650" y="762000"/>
            <a:ext cx="1110138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437">
              <a:lnSpc>
                <a:spcPts val="5550"/>
              </a:lnSpc>
              <a:spcBef>
                <a:spcPts val="277"/>
              </a:spcBef>
            </a:pP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PRO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J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EC</a:t>
            </a:r>
            <a:r>
              <a:rPr sz="5400" spc="0" dirty="0">
                <a:solidFill>
                  <a:srgbClr val="404040"/>
                </a:solidFill>
                <a:latin typeface="Consolas"/>
                <a:cs typeface="Consolas"/>
              </a:rPr>
              <a:t>T 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W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O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RK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F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LO</a:t>
            </a:r>
            <a:r>
              <a:rPr sz="5400" spc="0" dirty="0">
                <a:solidFill>
                  <a:srgbClr val="404040"/>
                </a:solidFill>
                <a:latin typeface="Consolas"/>
                <a:cs typeface="Consolas"/>
              </a:rPr>
              <a:t>W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" y="1466850"/>
            <a:ext cx="71437" cy="55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6737" y="1466850"/>
            <a:ext cx="11163300" cy="55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295400" y="2333625"/>
            <a:ext cx="9601200" cy="3590925"/>
          </a:xfrm>
          <a:custGeom>
            <a:avLst/>
            <a:gdLst/>
            <a:ahLst/>
            <a:cxnLst/>
            <a:rect l="l" t="t" r="r" b="b"/>
            <a:pathLst>
              <a:path w="9601200" h="3590925">
                <a:moveTo>
                  <a:pt x="3648920" y="3578072"/>
                </a:moveTo>
                <a:lnTo>
                  <a:pt x="3648431" y="3571766"/>
                </a:lnTo>
                <a:lnTo>
                  <a:pt x="3651745" y="3569697"/>
                </a:lnTo>
                <a:lnTo>
                  <a:pt x="3658465" y="3570636"/>
                </a:lnTo>
                <a:lnTo>
                  <a:pt x="3668190" y="3573355"/>
                </a:lnTo>
                <a:lnTo>
                  <a:pt x="3680523" y="3576624"/>
                </a:lnTo>
                <a:lnTo>
                  <a:pt x="3695065" y="3579215"/>
                </a:lnTo>
                <a:lnTo>
                  <a:pt x="3706042" y="3577491"/>
                </a:lnTo>
                <a:lnTo>
                  <a:pt x="3718166" y="3575449"/>
                </a:lnTo>
                <a:lnTo>
                  <a:pt x="3731151" y="3573167"/>
                </a:lnTo>
                <a:lnTo>
                  <a:pt x="3744720" y="3570723"/>
                </a:lnTo>
                <a:lnTo>
                  <a:pt x="3758596" y="3568192"/>
                </a:lnTo>
                <a:lnTo>
                  <a:pt x="3772500" y="3565653"/>
                </a:lnTo>
                <a:lnTo>
                  <a:pt x="3786155" y="3563182"/>
                </a:lnTo>
                <a:lnTo>
                  <a:pt x="3799284" y="3560856"/>
                </a:lnTo>
                <a:lnTo>
                  <a:pt x="3811608" y="3558752"/>
                </a:lnTo>
                <a:lnTo>
                  <a:pt x="3822850" y="3556946"/>
                </a:lnTo>
                <a:lnTo>
                  <a:pt x="3832733" y="3555517"/>
                </a:lnTo>
                <a:lnTo>
                  <a:pt x="3895598" y="3552507"/>
                </a:lnTo>
                <a:lnTo>
                  <a:pt x="3895979" y="3552101"/>
                </a:lnTo>
                <a:lnTo>
                  <a:pt x="3925316" y="3530282"/>
                </a:lnTo>
                <a:lnTo>
                  <a:pt x="4028821" y="3519170"/>
                </a:lnTo>
                <a:lnTo>
                  <a:pt x="4173601" y="3498469"/>
                </a:lnTo>
                <a:lnTo>
                  <a:pt x="4177784" y="3497250"/>
                </a:lnTo>
                <a:lnTo>
                  <a:pt x="4186008" y="3494686"/>
                </a:lnTo>
                <a:lnTo>
                  <a:pt x="4192087" y="3492547"/>
                </a:lnTo>
                <a:lnTo>
                  <a:pt x="4196471" y="3490748"/>
                </a:lnTo>
                <a:lnTo>
                  <a:pt x="4199611" y="3489204"/>
                </a:lnTo>
                <a:lnTo>
                  <a:pt x="4201956" y="3487828"/>
                </a:lnTo>
                <a:lnTo>
                  <a:pt x="4206060" y="3485243"/>
                </a:lnTo>
                <a:lnTo>
                  <a:pt x="4208717" y="3483862"/>
                </a:lnTo>
                <a:lnTo>
                  <a:pt x="4212379" y="3482309"/>
                </a:lnTo>
                <a:lnTo>
                  <a:pt x="4217494" y="3480497"/>
                </a:lnTo>
                <a:lnTo>
                  <a:pt x="4224513" y="3478343"/>
                </a:lnTo>
                <a:lnTo>
                  <a:pt x="4233884" y="3475760"/>
                </a:lnTo>
                <a:lnTo>
                  <a:pt x="4246058" y="3472663"/>
                </a:lnTo>
                <a:lnTo>
                  <a:pt x="4261485" y="3468966"/>
                </a:lnTo>
                <a:lnTo>
                  <a:pt x="4263556" y="3468673"/>
                </a:lnTo>
                <a:lnTo>
                  <a:pt x="4277283" y="3466573"/>
                </a:lnTo>
                <a:lnTo>
                  <a:pt x="4290669" y="3464284"/>
                </a:lnTo>
                <a:lnTo>
                  <a:pt x="4303753" y="3461852"/>
                </a:lnTo>
                <a:lnTo>
                  <a:pt x="4316573" y="3459323"/>
                </a:lnTo>
                <a:lnTo>
                  <a:pt x="4329169" y="3456742"/>
                </a:lnTo>
                <a:lnTo>
                  <a:pt x="4341580" y="3454156"/>
                </a:lnTo>
                <a:lnTo>
                  <a:pt x="4353844" y="3451609"/>
                </a:lnTo>
                <a:lnTo>
                  <a:pt x="4366001" y="3449147"/>
                </a:lnTo>
                <a:lnTo>
                  <a:pt x="4378089" y="3446816"/>
                </a:lnTo>
                <a:lnTo>
                  <a:pt x="4390147" y="3444661"/>
                </a:lnTo>
                <a:lnTo>
                  <a:pt x="4402215" y="3442729"/>
                </a:lnTo>
                <a:lnTo>
                  <a:pt x="4414330" y="3441064"/>
                </a:lnTo>
                <a:lnTo>
                  <a:pt x="4426532" y="3439712"/>
                </a:lnTo>
                <a:lnTo>
                  <a:pt x="4438860" y="3438719"/>
                </a:lnTo>
                <a:lnTo>
                  <a:pt x="4451353" y="3438130"/>
                </a:lnTo>
                <a:lnTo>
                  <a:pt x="4464050" y="3437991"/>
                </a:lnTo>
                <a:lnTo>
                  <a:pt x="4467800" y="3435671"/>
                </a:lnTo>
                <a:lnTo>
                  <a:pt x="4477728" y="3430427"/>
                </a:lnTo>
                <a:lnTo>
                  <a:pt x="4488179" y="3426469"/>
                </a:lnTo>
                <a:lnTo>
                  <a:pt x="4499329" y="3424086"/>
                </a:lnTo>
                <a:lnTo>
                  <a:pt x="4511353" y="3423569"/>
                </a:lnTo>
                <a:lnTo>
                  <a:pt x="4524427" y="3425208"/>
                </a:lnTo>
                <a:lnTo>
                  <a:pt x="4538726" y="3429292"/>
                </a:lnTo>
                <a:lnTo>
                  <a:pt x="4550893" y="3426533"/>
                </a:lnTo>
                <a:lnTo>
                  <a:pt x="4566481" y="3422194"/>
                </a:lnTo>
                <a:lnTo>
                  <a:pt x="4579698" y="3417732"/>
                </a:lnTo>
                <a:lnTo>
                  <a:pt x="4591090" y="3413354"/>
                </a:lnTo>
                <a:lnTo>
                  <a:pt x="4601206" y="3409272"/>
                </a:lnTo>
                <a:lnTo>
                  <a:pt x="4610591" y="3405694"/>
                </a:lnTo>
                <a:lnTo>
                  <a:pt x="4619794" y="3402832"/>
                </a:lnTo>
                <a:lnTo>
                  <a:pt x="4629362" y="3400893"/>
                </a:lnTo>
                <a:lnTo>
                  <a:pt x="4639842" y="3400089"/>
                </a:lnTo>
                <a:lnTo>
                  <a:pt x="4651780" y="3400629"/>
                </a:lnTo>
                <a:lnTo>
                  <a:pt x="4665726" y="3402723"/>
                </a:lnTo>
                <a:lnTo>
                  <a:pt x="4674390" y="3402274"/>
                </a:lnTo>
                <a:lnTo>
                  <a:pt x="4687897" y="3402357"/>
                </a:lnTo>
                <a:lnTo>
                  <a:pt x="4701208" y="3403201"/>
                </a:lnTo>
                <a:lnTo>
                  <a:pt x="4714278" y="3404571"/>
                </a:lnTo>
                <a:lnTo>
                  <a:pt x="4727062" y="3406233"/>
                </a:lnTo>
                <a:lnTo>
                  <a:pt x="4739515" y="3407952"/>
                </a:lnTo>
                <a:lnTo>
                  <a:pt x="4751592" y="3409496"/>
                </a:lnTo>
                <a:lnTo>
                  <a:pt x="4763248" y="3410629"/>
                </a:lnTo>
                <a:lnTo>
                  <a:pt x="4774438" y="3411118"/>
                </a:lnTo>
                <a:lnTo>
                  <a:pt x="4778787" y="3408743"/>
                </a:lnTo>
                <a:lnTo>
                  <a:pt x="4788667" y="3405733"/>
                </a:lnTo>
                <a:lnTo>
                  <a:pt x="4798195" y="3405478"/>
                </a:lnTo>
                <a:lnTo>
                  <a:pt x="4807493" y="3406953"/>
                </a:lnTo>
                <a:lnTo>
                  <a:pt x="4816685" y="3409127"/>
                </a:lnTo>
                <a:lnTo>
                  <a:pt x="4825892" y="3410973"/>
                </a:lnTo>
                <a:lnTo>
                  <a:pt x="4835237" y="3411462"/>
                </a:lnTo>
                <a:lnTo>
                  <a:pt x="4844842" y="3409567"/>
                </a:lnTo>
                <a:lnTo>
                  <a:pt x="4854829" y="3404260"/>
                </a:lnTo>
                <a:lnTo>
                  <a:pt x="4852622" y="3402316"/>
                </a:lnTo>
                <a:lnTo>
                  <a:pt x="4850234" y="3398068"/>
                </a:lnTo>
                <a:lnTo>
                  <a:pt x="4851994" y="3394787"/>
                </a:lnTo>
                <a:lnTo>
                  <a:pt x="4857097" y="3392272"/>
                </a:lnTo>
                <a:lnTo>
                  <a:pt x="4864738" y="3390325"/>
                </a:lnTo>
                <a:lnTo>
                  <a:pt x="4874112" y="3388746"/>
                </a:lnTo>
                <a:lnTo>
                  <a:pt x="4884413" y="3387337"/>
                </a:lnTo>
                <a:lnTo>
                  <a:pt x="4894837" y="3385897"/>
                </a:lnTo>
                <a:lnTo>
                  <a:pt x="4904578" y="3384227"/>
                </a:lnTo>
                <a:lnTo>
                  <a:pt x="4912832" y="3382128"/>
                </a:lnTo>
                <a:lnTo>
                  <a:pt x="4918792" y="3379401"/>
                </a:lnTo>
                <a:lnTo>
                  <a:pt x="4921655" y="3375847"/>
                </a:lnTo>
                <a:lnTo>
                  <a:pt x="4920615" y="3371265"/>
                </a:lnTo>
                <a:lnTo>
                  <a:pt x="4928483" y="3374209"/>
                </a:lnTo>
                <a:lnTo>
                  <a:pt x="4940957" y="3377475"/>
                </a:lnTo>
                <a:lnTo>
                  <a:pt x="4950793" y="3378152"/>
                </a:lnTo>
                <a:lnTo>
                  <a:pt x="4958661" y="3376767"/>
                </a:lnTo>
                <a:lnTo>
                  <a:pt x="4965228" y="3373849"/>
                </a:lnTo>
                <a:lnTo>
                  <a:pt x="4971161" y="3369924"/>
                </a:lnTo>
                <a:lnTo>
                  <a:pt x="4977130" y="3365520"/>
                </a:lnTo>
                <a:lnTo>
                  <a:pt x="4983803" y="3361165"/>
                </a:lnTo>
                <a:lnTo>
                  <a:pt x="4991847" y="3357385"/>
                </a:lnTo>
                <a:lnTo>
                  <a:pt x="5001930" y="3354709"/>
                </a:lnTo>
                <a:lnTo>
                  <a:pt x="5014722" y="3353663"/>
                </a:lnTo>
                <a:lnTo>
                  <a:pt x="5028381" y="3356392"/>
                </a:lnTo>
                <a:lnTo>
                  <a:pt x="5042505" y="3357559"/>
                </a:lnTo>
                <a:lnTo>
                  <a:pt x="5054010" y="3355946"/>
                </a:lnTo>
                <a:lnTo>
                  <a:pt x="5063288" y="3351172"/>
                </a:lnTo>
                <a:lnTo>
                  <a:pt x="5070729" y="3342855"/>
                </a:lnTo>
                <a:lnTo>
                  <a:pt x="5085060" y="3346370"/>
                </a:lnTo>
                <a:lnTo>
                  <a:pt x="5103443" y="3350553"/>
                </a:lnTo>
                <a:lnTo>
                  <a:pt x="5120073" y="3353947"/>
                </a:lnTo>
                <a:lnTo>
                  <a:pt x="5135134" y="3356618"/>
                </a:lnTo>
                <a:lnTo>
                  <a:pt x="5148813" y="3358632"/>
                </a:lnTo>
                <a:lnTo>
                  <a:pt x="5161292" y="3360056"/>
                </a:lnTo>
                <a:lnTo>
                  <a:pt x="5172759" y="3360956"/>
                </a:lnTo>
                <a:lnTo>
                  <a:pt x="5183396" y="3361397"/>
                </a:lnTo>
                <a:lnTo>
                  <a:pt x="5193389" y="3361448"/>
                </a:lnTo>
                <a:lnTo>
                  <a:pt x="5202923" y="3361173"/>
                </a:lnTo>
                <a:lnTo>
                  <a:pt x="5212183" y="3360640"/>
                </a:lnTo>
                <a:lnTo>
                  <a:pt x="5221354" y="3359914"/>
                </a:lnTo>
                <a:lnTo>
                  <a:pt x="5230620" y="3359062"/>
                </a:lnTo>
                <a:lnTo>
                  <a:pt x="5240166" y="3358150"/>
                </a:lnTo>
                <a:lnTo>
                  <a:pt x="5250177" y="3357245"/>
                </a:lnTo>
                <a:lnTo>
                  <a:pt x="5260838" y="3356412"/>
                </a:lnTo>
                <a:lnTo>
                  <a:pt x="5272334" y="3355719"/>
                </a:lnTo>
                <a:lnTo>
                  <a:pt x="5284850" y="3355231"/>
                </a:lnTo>
                <a:lnTo>
                  <a:pt x="5298570" y="3355014"/>
                </a:lnTo>
                <a:lnTo>
                  <a:pt x="5313680" y="3355136"/>
                </a:lnTo>
                <a:lnTo>
                  <a:pt x="5325028" y="3355789"/>
                </a:lnTo>
                <a:lnTo>
                  <a:pt x="5339387" y="3356457"/>
                </a:lnTo>
                <a:lnTo>
                  <a:pt x="5352805" y="3356910"/>
                </a:lnTo>
                <a:lnTo>
                  <a:pt x="5365426" y="3357177"/>
                </a:lnTo>
                <a:lnTo>
                  <a:pt x="5399929" y="3357151"/>
                </a:lnTo>
                <a:lnTo>
                  <a:pt x="5410786" y="3356964"/>
                </a:lnTo>
                <a:lnTo>
                  <a:pt x="5421557" y="3356736"/>
                </a:lnTo>
                <a:lnTo>
                  <a:pt x="5432387" y="3356495"/>
                </a:lnTo>
                <a:lnTo>
                  <a:pt x="5443417" y="3356272"/>
                </a:lnTo>
                <a:lnTo>
                  <a:pt x="5454790" y="3356095"/>
                </a:lnTo>
                <a:lnTo>
                  <a:pt x="5479135" y="3355995"/>
                </a:lnTo>
                <a:lnTo>
                  <a:pt x="5492393" y="3356130"/>
                </a:lnTo>
                <a:lnTo>
                  <a:pt x="5506563" y="3356428"/>
                </a:lnTo>
                <a:lnTo>
                  <a:pt x="5521790" y="3356916"/>
                </a:lnTo>
                <a:lnTo>
                  <a:pt x="5538216" y="3357626"/>
                </a:lnTo>
                <a:lnTo>
                  <a:pt x="5560192" y="3359181"/>
                </a:lnTo>
                <a:lnTo>
                  <a:pt x="5573844" y="3360187"/>
                </a:lnTo>
                <a:lnTo>
                  <a:pt x="5584122" y="3360954"/>
                </a:lnTo>
                <a:lnTo>
                  <a:pt x="5592022" y="3361515"/>
                </a:lnTo>
                <a:lnTo>
                  <a:pt x="5598538" y="3361906"/>
                </a:lnTo>
                <a:lnTo>
                  <a:pt x="5604666" y="3362162"/>
                </a:lnTo>
                <a:lnTo>
                  <a:pt x="5611400" y="3362317"/>
                </a:lnTo>
                <a:lnTo>
                  <a:pt x="5630672" y="3362464"/>
                </a:lnTo>
                <a:lnTo>
                  <a:pt x="5644061" y="3367064"/>
                </a:lnTo>
                <a:lnTo>
                  <a:pt x="5658981" y="3370795"/>
                </a:lnTo>
                <a:lnTo>
                  <a:pt x="5672535" y="3372800"/>
                </a:lnTo>
                <a:lnTo>
                  <a:pt x="5684888" y="3373427"/>
                </a:lnTo>
                <a:lnTo>
                  <a:pt x="5696204" y="3373026"/>
                </a:lnTo>
                <a:lnTo>
                  <a:pt x="5706647" y="3371945"/>
                </a:lnTo>
                <a:lnTo>
                  <a:pt x="5716382" y="3370533"/>
                </a:lnTo>
                <a:lnTo>
                  <a:pt x="5725572" y="3369139"/>
                </a:lnTo>
                <a:lnTo>
                  <a:pt x="5734382" y="3368111"/>
                </a:lnTo>
                <a:lnTo>
                  <a:pt x="5742976" y="3367799"/>
                </a:lnTo>
                <a:lnTo>
                  <a:pt x="5751518" y="3368552"/>
                </a:lnTo>
                <a:lnTo>
                  <a:pt x="5760171" y="3370717"/>
                </a:lnTo>
                <a:lnTo>
                  <a:pt x="5769102" y="3374644"/>
                </a:lnTo>
                <a:lnTo>
                  <a:pt x="5779567" y="3373942"/>
                </a:lnTo>
                <a:lnTo>
                  <a:pt x="5797473" y="3372170"/>
                </a:lnTo>
                <a:lnTo>
                  <a:pt x="5813766" y="3369933"/>
                </a:lnTo>
                <a:lnTo>
                  <a:pt x="5828599" y="3367422"/>
                </a:lnTo>
                <a:lnTo>
                  <a:pt x="5842121" y="3364828"/>
                </a:lnTo>
                <a:lnTo>
                  <a:pt x="5854484" y="3362339"/>
                </a:lnTo>
                <a:lnTo>
                  <a:pt x="5865839" y="3360146"/>
                </a:lnTo>
                <a:lnTo>
                  <a:pt x="5876336" y="3358440"/>
                </a:lnTo>
                <a:lnTo>
                  <a:pt x="5886127" y="3357409"/>
                </a:lnTo>
                <a:lnTo>
                  <a:pt x="5895363" y="3357245"/>
                </a:lnTo>
                <a:lnTo>
                  <a:pt x="5904194" y="3358136"/>
                </a:lnTo>
                <a:lnTo>
                  <a:pt x="5912772" y="3360274"/>
                </a:lnTo>
                <a:lnTo>
                  <a:pt x="5921248" y="3363849"/>
                </a:lnTo>
                <a:lnTo>
                  <a:pt x="5927650" y="3362078"/>
                </a:lnTo>
                <a:lnTo>
                  <a:pt x="5938279" y="3358198"/>
                </a:lnTo>
                <a:lnTo>
                  <a:pt x="5948889" y="3353519"/>
                </a:lnTo>
                <a:lnTo>
                  <a:pt x="5959537" y="3348453"/>
                </a:lnTo>
                <a:lnTo>
                  <a:pt x="5970280" y="3343415"/>
                </a:lnTo>
                <a:lnTo>
                  <a:pt x="5981173" y="3338816"/>
                </a:lnTo>
                <a:lnTo>
                  <a:pt x="5992273" y="3335071"/>
                </a:lnTo>
                <a:lnTo>
                  <a:pt x="6003635" y="3332592"/>
                </a:lnTo>
                <a:lnTo>
                  <a:pt x="6015318" y="3331793"/>
                </a:lnTo>
                <a:lnTo>
                  <a:pt x="6027376" y="3333087"/>
                </a:lnTo>
                <a:lnTo>
                  <a:pt x="6039866" y="3336886"/>
                </a:lnTo>
                <a:lnTo>
                  <a:pt x="6039007" y="3333842"/>
                </a:lnTo>
                <a:lnTo>
                  <a:pt x="6041118" y="3330006"/>
                </a:lnTo>
                <a:lnTo>
                  <a:pt x="6047489" y="3328778"/>
                </a:lnTo>
                <a:lnTo>
                  <a:pt x="6056923" y="3329259"/>
                </a:lnTo>
                <a:lnTo>
                  <a:pt x="6068220" y="3330552"/>
                </a:lnTo>
                <a:lnTo>
                  <a:pt x="6080182" y="3331757"/>
                </a:lnTo>
                <a:lnTo>
                  <a:pt x="6091609" y="3331979"/>
                </a:lnTo>
                <a:lnTo>
                  <a:pt x="6101303" y="3330317"/>
                </a:lnTo>
                <a:lnTo>
                  <a:pt x="6108065" y="3325876"/>
                </a:lnTo>
                <a:lnTo>
                  <a:pt x="6108976" y="3324453"/>
                </a:lnTo>
                <a:lnTo>
                  <a:pt x="6117595" y="3317761"/>
                </a:lnTo>
                <a:lnTo>
                  <a:pt x="6129168" y="3315185"/>
                </a:lnTo>
                <a:lnTo>
                  <a:pt x="6142355" y="3314458"/>
                </a:lnTo>
                <a:lnTo>
                  <a:pt x="6155817" y="3313315"/>
                </a:lnTo>
                <a:lnTo>
                  <a:pt x="6166848" y="3308298"/>
                </a:lnTo>
                <a:lnTo>
                  <a:pt x="6177870" y="3305773"/>
                </a:lnTo>
                <a:lnTo>
                  <a:pt x="6191052" y="3303870"/>
                </a:lnTo>
                <a:lnTo>
                  <a:pt x="6205723" y="3302562"/>
                </a:lnTo>
                <a:lnTo>
                  <a:pt x="6221213" y="3301823"/>
                </a:lnTo>
                <a:lnTo>
                  <a:pt x="6236853" y="3301629"/>
                </a:lnTo>
                <a:lnTo>
                  <a:pt x="6251973" y="3301952"/>
                </a:lnTo>
                <a:lnTo>
                  <a:pt x="6265903" y="3302768"/>
                </a:lnTo>
                <a:lnTo>
                  <a:pt x="6277974" y="3304049"/>
                </a:lnTo>
                <a:lnTo>
                  <a:pt x="6287516" y="3305771"/>
                </a:lnTo>
                <a:lnTo>
                  <a:pt x="6290115" y="3306696"/>
                </a:lnTo>
                <a:lnTo>
                  <a:pt x="6302135" y="3310198"/>
                </a:lnTo>
                <a:lnTo>
                  <a:pt x="6314254" y="3312566"/>
                </a:lnTo>
                <a:lnTo>
                  <a:pt x="6326445" y="3313929"/>
                </a:lnTo>
                <a:lnTo>
                  <a:pt x="6338682" y="3314413"/>
                </a:lnTo>
                <a:lnTo>
                  <a:pt x="6350939" y="3314148"/>
                </a:lnTo>
                <a:lnTo>
                  <a:pt x="6363189" y="3313262"/>
                </a:lnTo>
                <a:lnTo>
                  <a:pt x="6375408" y="3311883"/>
                </a:lnTo>
                <a:lnTo>
                  <a:pt x="6387568" y="3310138"/>
                </a:lnTo>
                <a:lnTo>
                  <a:pt x="6399644" y="3308157"/>
                </a:lnTo>
                <a:lnTo>
                  <a:pt x="6411609" y="3306066"/>
                </a:lnTo>
                <a:lnTo>
                  <a:pt x="6423438" y="3303995"/>
                </a:lnTo>
                <a:lnTo>
                  <a:pt x="6435104" y="3302071"/>
                </a:lnTo>
                <a:lnTo>
                  <a:pt x="6446581" y="3300423"/>
                </a:lnTo>
                <a:lnTo>
                  <a:pt x="6457843" y="3299179"/>
                </a:lnTo>
                <a:lnTo>
                  <a:pt x="6468865" y="3298467"/>
                </a:lnTo>
                <a:lnTo>
                  <a:pt x="6479619" y="3298414"/>
                </a:lnTo>
                <a:lnTo>
                  <a:pt x="6490081" y="3299150"/>
                </a:lnTo>
                <a:lnTo>
                  <a:pt x="6500223" y="3300802"/>
                </a:lnTo>
                <a:lnTo>
                  <a:pt x="6510020" y="3303498"/>
                </a:lnTo>
                <a:lnTo>
                  <a:pt x="6514082" y="3303251"/>
                </a:lnTo>
                <a:lnTo>
                  <a:pt x="6526302" y="3302448"/>
                </a:lnTo>
                <a:lnTo>
                  <a:pt x="6538674" y="3301553"/>
                </a:lnTo>
                <a:lnTo>
                  <a:pt x="6551180" y="3300571"/>
                </a:lnTo>
                <a:lnTo>
                  <a:pt x="6563801" y="3299509"/>
                </a:lnTo>
                <a:lnTo>
                  <a:pt x="6576518" y="3298371"/>
                </a:lnTo>
                <a:lnTo>
                  <a:pt x="6589314" y="3297165"/>
                </a:lnTo>
                <a:lnTo>
                  <a:pt x="6602168" y="3295896"/>
                </a:lnTo>
                <a:lnTo>
                  <a:pt x="6615063" y="3294570"/>
                </a:lnTo>
                <a:lnTo>
                  <a:pt x="6627980" y="3293192"/>
                </a:lnTo>
                <a:lnTo>
                  <a:pt x="6640899" y="3291769"/>
                </a:lnTo>
                <a:lnTo>
                  <a:pt x="6653804" y="3290306"/>
                </a:lnTo>
                <a:lnTo>
                  <a:pt x="6666674" y="3288809"/>
                </a:lnTo>
                <a:lnTo>
                  <a:pt x="6679491" y="3287285"/>
                </a:lnTo>
                <a:lnTo>
                  <a:pt x="6692237" y="3285738"/>
                </a:lnTo>
                <a:lnTo>
                  <a:pt x="6704893" y="3284176"/>
                </a:lnTo>
                <a:lnTo>
                  <a:pt x="6717439" y="3282603"/>
                </a:lnTo>
                <a:lnTo>
                  <a:pt x="6729859" y="3281026"/>
                </a:lnTo>
                <a:lnTo>
                  <a:pt x="6742132" y="3279450"/>
                </a:lnTo>
                <a:lnTo>
                  <a:pt x="6754241" y="3277882"/>
                </a:lnTo>
                <a:lnTo>
                  <a:pt x="6759510" y="3277060"/>
                </a:lnTo>
                <a:lnTo>
                  <a:pt x="6770916" y="3275736"/>
                </a:lnTo>
                <a:lnTo>
                  <a:pt x="6782746" y="3274875"/>
                </a:lnTo>
                <a:lnTo>
                  <a:pt x="6794934" y="3274376"/>
                </a:lnTo>
                <a:lnTo>
                  <a:pt x="6807410" y="3274141"/>
                </a:lnTo>
                <a:lnTo>
                  <a:pt x="6845894" y="3274029"/>
                </a:lnTo>
                <a:lnTo>
                  <a:pt x="6858848" y="3273858"/>
                </a:lnTo>
                <a:lnTo>
                  <a:pt x="6871752" y="3273456"/>
                </a:lnTo>
                <a:lnTo>
                  <a:pt x="6884538" y="3272724"/>
                </a:lnTo>
                <a:lnTo>
                  <a:pt x="6897139" y="3271561"/>
                </a:lnTo>
                <a:lnTo>
                  <a:pt x="6909486" y="3269870"/>
                </a:lnTo>
                <a:lnTo>
                  <a:pt x="6921513" y="3267551"/>
                </a:lnTo>
                <a:lnTo>
                  <a:pt x="6933151" y="3264505"/>
                </a:lnTo>
                <a:lnTo>
                  <a:pt x="6944332" y="3260634"/>
                </a:lnTo>
                <a:lnTo>
                  <a:pt x="6954989" y="3255837"/>
                </a:lnTo>
                <a:lnTo>
                  <a:pt x="6965054" y="3250016"/>
                </a:lnTo>
                <a:lnTo>
                  <a:pt x="6974458" y="3243072"/>
                </a:lnTo>
                <a:lnTo>
                  <a:pt x="6992428" y="3244561"/>
                </a:lnTo>
                <a:lnTo>
                  <a:pt x="7008276" y="3245541"/>
                </a:lnTo>
                <a:lnTo>
                  <a:pt x="7022231" y="3246077"/>
                </a:lnTo>
                <a:lnTo>
                  <a:pt x="7034520" y="3246232"/>
                </a:lnTo>
                <a:lnTo>
                  <a:pt x="7045374" y="3246072"/>
                </a:lnTo>
                <a:lnTo>
                  <a:pt x="7055021" y="3245661"/>
                </a:lnTo>
                <a:lnTo>
                  <a:pt x="7063688" y="3245064"/>
                </a:lnTo>
                <a:lnTo>
                  <a:pt x="7071606" y="3244345"/>
                </a:lnTo>
                <a:lnTo>
                  <a:pt x="7079003" y="3243570"/>
                </a:lnTo>
                <a:lnTo>
                  <a:pt x="7086107" y="3242803"/>
                </a:lnTo>
                <a:lnTo>
                  <a:pt x="7093148" y="3242109"/>
                </a:lnTo>
                <a:lnTo>
                  <a:pt x="7100353" y="3241552"/>
                </a:lnTo>
                <a:lnTo>
                  <a:pt x="7107952" y="3241197"/>
                </a:lnTo>
                <a:lnTo>
                  <a:pt x="7116173" y="3241108"/>
                </a:lnTo>
                <a:lnTo>
                  <a:pt x="7125245" y="3241352"/>
                </a:lnTo>
                <a:lnTo>
                  <a:pt x="7135397" y="3241991"/>
                </a:lnTo>
                <a:lnTo>
                  <a:pt x="7146857" y="3243091"/>
                </a:lnTo>
                <a:lnTo>
                  <a:pt x="7159854" y="3244716"/>
                </a:lnTo>
                <a:lnTo>
                  <a:pt x="7174617" y="3246932"/>
                </a:lnTo>
                <a:lnTo>
                  <a:pt x="7191375" y="3249803"/>
                </a:lnTo>
                <a:lnTo>
                  <a:pt x="7206570" y="3248619"/>
                </a:lnTo>
                <a:lnTo>
                  <a:pt x="7222320" y="3247755"/>
                </a:lnTo>
                <a:lnTo>
                  <a:pt x="7238562" y="3247186"/>
                </a:lnTo>
                <a:lnTo>
                  <a:pt x="7255233" y="3246885"/>
                </a:lnTo>
                <a:lnTo>
                  <a:pt x="7272272" y="3246826"/>
                </a:lnTo>
                <a:lnTo>
                  <a:pt x="7289614" y="3246983"/>
                </a:lnTo>
                <a:lnTo>
                  <a:pt x="7307199" y="3247329"/>
                </a:lnTo>
                <a:lnTo>
                  <a:pt x="7324962" y="3247840"/>
                </a:lnTo>
                <a:lnTo>
                  <a:pt x="7342842" y="3248488"/>
                </a:lnTo>
                <a:lnTo>
                  <a:pt x="7360777" y="3249248"/>
                </a:lnTo>
                <a:lnTo>
                  <a:pt x="7378702" y="3250094"/>
                </a:lnTo>
                <a:lnTo>
                  <a:pt x="7396557" y="3250999"/>
                </a:lnTo>
                <a:lnTo>
                  <a:pt x="7414277" y="3251938"/>
                </a:lnTo>
                <a:lnTo>
                  <a:pt x="7431802" y="3252884"/>
                </a:lnTo>
                <a:lnTo>
                  <a:pt x="7449067" y="3253812"/>
                </a:lnTo>
                <a:lnTo>
                  <a:pt x="7466011" y="3254695"/>
                </a:lnTo>
                <a:lnTo>
                  <a:pt x="7482572" y="3255507"/>
                </a:lnTo>
                <a:lnTo>
                  <a:pt x="7498685" y="3256222"/>
                </a:lnTo>
                <a:lnTo>
                  <a:pt x="7514289" y="3256814"/>
                </a:lnTo>
                <a:lnTo>
                  <a:pt x="7529322" y="3257257"/>
                </a:lnTo>
                <a:lnTo>
                  <a:pt x="7549598" y="3257336"/>
                </a:lnTo>
                <a:lnTo>
                  <a:pt x="7568661" y="3257666"/>
                </a:lnTo>
                <a:lnTo>
                  <a:pt x="7586617" y="3258220"/>
                </a:lnTo>
                <a:lnTo>
                  <a:pt x="7603568" y="3258972"/>
                </a:lnTo>
                <a:lnTo>
                  <a:pt x="7619619" y="3259895"/>
                </a:lnTo>
                <a:lnTo>
                  <a:pt x="7634873" y="3260963"/>
                </a:lnTo>
                <a:lnTo>
                  <a:pt x="7649435" y="3262149"/>
                </a:lnTo>
                <a:lnTo>
                  <a:pt x="7663409" y="3263427"/>
                </a:lnTo>
                <a:lnTo>
                  <a:pt x="7676899" y="3264769"/>
                </a:lnTo>
                <a:lnTo>
                  <a:pt x="7690008" y="3266151"/>
                </a:lnTo>
                <a:lnTo>
                  <a:pt x="7702841" y="3267544"/>
                </a:lnTo>
                <a:lnTo>
                  <a:pt x="7715502" y="3268922"/>
                </a:lnTo>
                <a:lnTo>
                  <a:pt x="7728095" y="3270260"/>
                </a:lnTo>
                <a:lnTo>
                  <a:pt x="7740724" y="3271530"/>
                </a:lnTo>
                <a:lnTo>
                  <a:pt x="7753492" y="3272706"/>
                </a:lnTo>
                <a:lnTo>
                  <a:pt x="7766505" y="3273761"/>
                </a:lnTo>
                <a:lnTo>
                  <a:pt x="7779865" y="3274669"/>
                </a:lnTo>
                <a:lnTo>
                  <a:pt x="7793677" y="3275403"/>
                </a:lnTo>
                <a:lnTo>
                  <a:pt x="7808045" y="3275937"/>
                </a:lnTo>
                <a:lnTo>
                  <a:pt x="7823073" y="3276244"/>
                </a:lnTo>
                <a:lnTo>
                  <a:pt x="7838473" y="3277566"/>
                </a:lnTo>
                <a:lnTo>
                  <a:pt x="7853319" y="3278461"/>
                </a:lnTo>
                <a:lnTo>
                  <a:pt x="7867671" y="3278960"/>
                </a:lnTo>
                <a:lnTo>
                  <a:pt x="7881587" y="3279097"/>
                </a:lnTo>
                <a:lnTo>
                  <a:pt x="7895127" y="3278904"/>
                </a:lnTo>
                <a:lnTo>
                  <a:pt x="7908351" y="3278414"/>
                </a:lnTo>
                <a:lnTo>
                  <a:pt x="7921317" y="3277658"/>
                </a:lnTo>
                <a:lnTo>
                  <a:pt x="7934085" y="3276669"/>
                </a:lnTo>
                <a:lnTo>
                  <a:pt x="7946714" y="3275481"/>
                </a:lnTo>
                <a:lnTo>
                  <a:pt x="7959264" y="3274125"/>
                </a:lnTo>
                <a:lnTo>
                  <a:pt x="7971794" y="3272633"/>
                </a:lnTo>
                <a:lnTo>
                  <a:pt x="7984364" y="3271039"/>
                </a:lnTo>
                <a:lnTo>
                  <a:pt x="7997032" y="3269375"/>
                </a:lnTo>
                <a:lnTo>
                  <a:pt x="8009858" y="3267673"/>
                </a:lnTo>
                <a:lnTo>
                  <a:pt x="8022901" y="3265966"/>
                </a:lnTo>
                <a:lnTo>
                  <a:pt x="8036221" y="3264286"/>
                </a:lnTo>
                <a:lnTo>
                  <a:pt x="8049877" y="3262666"/>
                </a:lnTo>
                <a:lnTo>
                  <a:pt x="8063929" y="3261138"/>
                </a:lnTo>
                <a:lnTo>
                  <a:pt x="8078435" y="3259735"/>
                </a:lnTo>
                <a:lnTo>
                  <a:pt x="8093456" y="3258489"/>
                </a:lnTo>
                <a:lnTo>
                  <a:pt x="8277352" y="3260407"/>
                </a:lnTo>
                <a:lnTo>
                  <a:pt x="8272670" y="3252280"/>
                </a:lnTo>
                <a:lnTo>
                  <a:pt x="8271287" y="3246678"/>
                </a:lnTo>
                <a:lnTo>
                  <a:pt x="8274091" y="3244777"/>
                </a:lnTo>
                <a:lnTo>
                  <a:pt x="8280463" y="3245453"/>
                </a:lnTo>
                <a:lnTo>
                  <a:pt x="8289787" y="3247583"/>
                </a:lnTo>
                <a:lnTo>
                  <a:pt x="8301444" y="3250042"/>
                </a:lnTo>
                <a:lnTo>
                  <a:pt x="8314817" y="3251708"/>
                </a:lnTo>
                <a:lnTo>
                  <a:pt x="8313680" y="3248897"/>
                </a:lnTo>
                <a:lnTo>
                  <a:pt x="8313223" y="3243588"/>
                </a:lnTo>
                <a:lnTo>
                  <a:pt x="8315557" y="3239830"/>
                </a:lnTo>
                <a:lnTo>
                  <a:pt x="8320361" y="3237443"/>
                </a:lnTo>
                <a:lnTo>
                  <a:pt x="8327316" y="3236251"/>
                </a:lnTo>
                <a:lnTo>
                  <a:pt x="8336101" y="3236075"/>
                </a:lnTo>
                <a:lnTo>
                  <a:pt x="8346396" y="3236738"/>
                </a:lnTo>
                <a:lnTo>
                  <a:pt x="8357881" y="3238062"/>
                </a:lnTo>
                <a:lnTo>
                  <a:pt x="8370238" y="3239868"/>
                </a:lnTo>
                <a:lnTo>
                  <a:pt x="8383144" y="3241980"/>
                </a:lnTo>
                <a:lnTo>
                  <a:pt x="8396281" y="3244218"/>
                </a:lnTo>
                <a:lnTo>
                  <a:pt x="8409329" y="3246406"/>
                </a:lnTo>
                <a:lnTo>
                  <a:pt x="8421967" y="3248365"/>
                </a:lnTo>
                <a:lnTo>
                  <a:pt x="8433876" y="3249918"/>
                </a:lnTo>
                <a:lnTo>
                  <a:pt x="8444735" y="3250886"/>
                </a:lnTo>
                <a:lnTo>
                  <a:pt x="8454225" y="3251092"/>
                </a:lnTo>
                <a:lnTo>
                  <a:pt x="8462026" y="3250358"/>
                </a:lnTo>
                <a:lnTo>
                  <a:pt x="8467818" y="3248506"/>
                </a:lnTo>
                <a:lnTo>
                  <a:pt x="8471281" y="3245358"/>
                </a:lnTo>
                <a:lnTo>
                  <a:pt x="8473069" y="3245539"/>
                </a:lnTo>
                <a:lnTo>
                  <a:pt x="8489657" y="3246849"/>
                </a:lnTo>
                <a:lnTo>
                  <a:pt x="8504462" y="3247321"/>
                </a:lnTo>
                <a:lnTo>
                  <a:pt x="8517736" y="3247019"/>
                </a:lnTo>
                <a:lnTo>
                  <a:pt x="8529731" y="3246006"/>
                </a:lnTo>
                <a:lnTo>
                  <a:pt x="8540698" y="3244346"/>
                </a:lnTo>
                <a:lnTo>
                  <a:pt x="8550890" y="3242101"/>
                </a:lnTo>
                <a:lnTo>
                  <a:pt x="8560559" y="3239334"/>
                </a:lnTo>
                <a:lnTo>
                  <a:pt x="8569956" y="3236110"/>
                </a:lnTo>
                <a:lnTo>
                  <a:pt x="8579334" y="3232491"/>
                </a:lnTo>
                <a:lnTo>
                  <a:pt x="8588944" y="3228540"/>
                </a:lnTo>
                <a:lnTo>
                  <a:pt x="8599038" y="3224321"/>
                </a:lnTo>
                <a:lnTo>
                  <a:pt x="8609869" y="3219897"/>
                </a:lnTo>
                <a:lnTo>
                  <a:pt x="8621687" y="3215332"/>
                </a:lnTo>
                <a:lnTo>
                  <a:pt x="8634746" y="3210687"/>
                </a:lnTo>
                <a:lnTo>
                  <a:pt x="8649296" y="3206027"/>
                </a:lnTo>
                <a:lnTo>
                  <a:pt x="8665591" y="3201416"/>
                </a:lnTo>
                <a:lnTo>
                  <a:pt x="8672639" y="3199633"/>
                </a:lnTo>
                <a:lnTo>
                  <a:pt x="8686564" y="3195658"/>
                </a:lnTo>
                <a:lnTo>
                  <a:pt x="8700733" y="3191092"/>
                </a:lnTo>
                <a:lnTo>
                  <a:pt x="8714868" y="3186084"/>
                </a:lnTo>
                <a:lnTo>
                  <a:pt x="8728689" y="3180784"/>
                </a:lnTo>
                <a:lnTo>
                  <a:pt x="8741917" y="3175342"/>
                </a:lnTo>
                <a:lnTo>
                  <a:pt x="8754275" y="3169908"/>
                </a:lnTo>
                <a:lnTo>
                  <a:pt x="8765482" y="3164632"/>
                </a:lnTo>
                <a:lnTo>
                  <a:pt x="8775260" y="3159664"/>
                </a:lnTo>
                <a:lnTo>
                  <a:pt x="8783331" y="3155154"/>
                </a:lnTo>
                <a:lnTo>
                  <a:pt x="8789416" y="3151251"/>
                </a:lnTo>
                <a:lnTo>
                  <a:pt x="8798202" y="3154799"/>
                </a:lnTo>
                <a:lnTo>
                  <a:pt x="8807017" y="3155925"/>
                </a:lnTo>
                <a:lnTo>
                  <a:pt x="8814553" y="3154562"/>
                </a:lnTo>
                <a:lnTo>
                  <a:pt x="8821116" y="3151522"/>
                </a:lnTo>
                <a:lnTo>
                  <a:pt x="8827010" y="3147613"/>
                </a:lnTo>
                <a:lnTo>
                  <a:pt x="8832538" y="3143645"/>
                </a:lnTo>
                <a:lnTo>
                  <a:pt x="8838007" y="3140427"/>
                </a:lnTo>
                <a:lnTo>
                  <a:pt x="8843719" y="3138769"/>
                </a:lnTo>
                <a:lnTo>
                  <a:pt x="8849979" y="3139481"/>
                </a:lnTo>
                <a:lnTo>
                  <a:pt x="8857092" y="3143371"/>
                </a:lnTo>
                <a:lnTo>
                  <a:pt x="8865362" y="3151251"/>
                </a:lnTo>
                <a:lnTo>
                  <a:pt x="8874133" y="3151880"/>
                </a:lnTo>
                <a:lnTo>
                  <a:pt x="8886512" y="3154529"/>
                </a:lnTo>
                <a:lnTo>
                  <a:pt x="8899361" y="3157471"/>
                </a:lnTo>
                <a:lnTo>
                  <a:pt x="8911627" y="3158793"/>
                </a:lnTo>
                <a:lnTo>
                  <a:pt x="8922258" y="3156585"/>
                </a:lnTo>
                <a:lnTo>
                  <a:pt x="8927099" y="3158930"/>
                </a:lnTo>
                <a:lnTo>
                  <a:pt x="8938663" y="3162977"/>
                </a:lnTo>
                <a:lnTo>
                  <a:pt x="8953067" y="3166689"/>
                </a:lnTo>
                <a:lnTo>
                  <a:pt x="8968190" y="3169271"/>
                </a:lnTo>
                <a:lnTo>
                  <a:pt x="8981914" y="3169930"/>
                </a:lnTo>
                <a:lnTo>
                  <a:pt x="8992117" y="3167870"/>
                </a:lnTo>
                <a:lnTo>
                  <a:pt x="8996680" y="3162300"/>
                </a:lnTo>
                <a:lnTo>
                  <a:pt x="8997138" y="3162634"/>
                </a:lnTo>
                <a:lnTo>
                  <a:pt x="9007227" y="3168057"/>
                </a:lnTo>
                <a:lnTo>
                  <a:pt x="9018475" y="3171126"/>
                </a:lnTo>
                <a:lnTo>
                  <a:pt x="9030558" y="3172323"/>
                </a:lnTo>
                <a:lnTo>
                  <a:pt x="9043148" y="3172130"/>
                </a:lnTo>
                <a:lnTo>
                  <a:pt x="9055920" y="3171028"/>
                </a:lnTo>
                <a:lnTo>
                  <a:pt x="9068549" y="3169501"/>
                </a:lnTo>
                <a:lnTo>
                  <a:pt x="9080707" y="3168031"/>
                </a:lnTo>
                <a:lnTo>
                  <a:pt x="9092071" y="3167098"/>
                </a:lnTo>
                <a:lnTo>
                  <a:pt x="9102312" y="3167186"/>
                </a:lnTo>
                <a:lnTo>
                  <a:pt x="9111107" y="3168777"/>
                </a:lnTo>
                <a:lnTo>
                  <a:pt x="9118547" y="3169815"/>
                </a:lnTo>
                <a:lnTo>
                  <a:pt x="9131494" y="3171197"/>
                </a:lnTo>
                <a:lnTo>
                  <a:pt x="9144155" y="3172053"/>
                </a:lnTo>
                <a:lnTo>
                  <a:pt x="9156592" y="3172459"/>
                </a:lnTo>
                <a:lnTo>
                  <a:pt x="9168865" y="3172492"/>
                </a:lnTo>
                <a:lnTo>
                  <a:pt x="9181036" y="3172229"/>
                </a:lnTo>
                <a:lnTo>
                  <a:pt x="9193166" y="3171745"/>
                </a:lnTo>
                <a:lnTo>
                  <a:pt x="9205315" y="3171119"/>
                </a:lnTo>
                <a:lnTo>
                  <a:pt x="9217546" y="3170426"/>
                </a:lnTo>
                <a:lnTo>
                  <a:pt x="9229918" y="3169744"/>
                </a:lnTo>
                <a:lnTo>
                  <a:pt x="9242493" y="3169148"/>
                </a:lnTo>
                <a:lnTo>
                  <a:pt x="9255333" y="3168716"/>
                </a:lnTo>
                <a:lnTo>
                  <a:pt x="9268498" y="3168524"/>
                </a:lnTo>
                <a:lnTo>
                  <a:pt x="9282049" y="3168650"/>
                </a:lnTo>
                <a:lnTo>
                  <a:pt x="9300696" y="3162611"/>
                </a:lnTo>
                <a:lnTo>
                  <a:pt x="9318757" y="3157321"/>
                </a:lnTo>
                <a:lnTo>
                  <a:pt x="9336269" y="3152703"/>
                </a:lnTo>
                <a:lnTo>
                  <a:pt x="9353273" y="3148678"/>
                </a:lnTo>
                <a:lnTo>
                  <a:pt x="9369807" y="3145168"/>
                </a:lnTo>
                <a:lnTo>
                  <a:pt x="9385912" y="3142096"/>
                </a:lnTo>
                <a:lnTo>
                  <a:pt x="9401625" y="3139384"/>
                </a:lnTo>
                <a:lnTo>
                  <a:pt x="9416988" y="3136954"/>
                </a:lnTo>
                <a:lnTo>
                  <a:pt x="9432038" y="3134729"/>
                </a:lnTo>
                <a:lnTo>
                  <a:pt x="9446815" y="3132629"/>
                </a:lnTo>
                <a:lnTo>
                  <a:pt x="9461359" y="3130578"/>
                </a:lnTo>
                <a:lnTo>
                  <a:pt x="9475709" y="3128498"/>
                </a:lnTo>
                <a:lnTo>
                  <a:pt x="9489905" y="3126311"/>
                </a:lnTo>
                <a:lnTo>
                  <a:pt x="9503985" y="3123939"/>
                </a:lnTo>
                <a:lnTo>
                  <a:pt x="9517989" y="3121304"/>
                </a:lnTo>
                <a:lnTo>
                  <a:pt x="9531956" y="3118329"/>
                </a:lnTo>
                <a:lnTo>
                  <a:pt x="9545926" y="3114935"/>
                </a:lnTo>
                <a:lnTo>
                  <a:pt x="9559938" y="3111046"/>
                </a:lnTo>
                <a:lnTo>
                  <a:pt x="9574031" y="3106582"/>
                </a:lnTo>
                <a:lnTo>
                  <a:pt x="9588246" y="3101466"/>
                </a:lnTo>
                <a:lnTo>
                  <a:pt x="9601200" y="3099435"/>
                </a:lnTo>
                <a:lnTo>
                  <a:pt x="9601200" y="0"/>
                </a:lnTo>
                <a:lnTo>
                  <a:pt x="0" y="0"/>
                </a:lnTo>
                <a:lnTo>
                  <a:pt x="0" y="3480320"/>
                </a:lnTo>
                <a:lnTo>
                  <a:pt x="6477" y="3481438"/>
                </a:lnTo>
                <a:lnTo>
                  <a:pt x="48277" y="3484737"/>
                </a:lnTo>
                <a:lnTo>
                  <a:pt x="62229" y="3485557"/>
                </a:lnTo>
                <a:lnTo>
                  <a:pt x="75613" y="3486359"/>
                </a:lnTo>
                <a:lnTo>
                  <a:pt x="88027" y="3487205"/>
                </a:lnTo>
                <a:lnTo>
                  <a:pt x="99067" y="3488164"/>
                </a:lnTo>
                <a:lnTo>
                  <a:pt x="108331" y="3489299"/>
                </a:lnTo>
                <a:lnTo>
                  <a:pt x="114484" y="3490006"/>
                </a:lnTo>
                <a:lnTo>
                  <a:pt x="132704" y="3491973"/>
                </a:lnTo>
                <a:lnTo>
                  <a:pt x="149155" y="3493559"/>
                </a:lnTo>
                <a:lnTo>
                  <a:pt x="164035" y="3494803"/>
                </a:lnTo>
                <a:lnTo>
                  <a:pt x="177543" y="3495746"/>
                </a:lnTo>
                <a:lnTo>
                  <a:pt x="189878" y="3496427"/>
                </a:lnTo>
                <a:lnTo>
                  <a:pt x="201241" y="3496886"/>
                </a:lnTo>
                <a:lnTo>
                  <a:pt x="211829" y="3497164"/>
                </a:lnTo>
                <a:lnTo>
                  <a:pt x="221843" y="3497298"/>
                </a:lnTo>
                <a:lnTo>
                  <a:pt x="281009" y="3497350"/>
                </a:lnTo>
                <a:lnTo>
                  <a:pt x="292576" y="3497603"/>
                </a:lnTo>
                <a:lnTo>
                  <a:pt x="305163" y="3498034"/>
                </a:lnTo>
                <a:lnTo>
                  <a:pt x="318967" y="3498680"/>
                </a:lnTo>
                <a:lnTo>
                  <a:pt x="334189" y="3499582"/>
                </a:lnTo>
                <a:lnTo>
                  <a:pt x="351027" y="3500780"/>
                </a:lnTo>
                <a:lnTo>
                  <a:pt x="361795" y="3502049"/>
                </a:lnTo>
                <a:lnTo>
                  <a:pt x="376029" y="3503782"/>
                </a:lnTo>
                <a:lnTo>
                  <a:pt x="389495" y="3505477"/>
                </a:lnTo>
                <a:lnTo>
                  <a:pt x="402298" y="3507129"/>
                </a:lnTo>
                <a:lnTo>
                  <a:pt x="414538" y="3508738"/>
                </a:lnTo>
                <a:lnTo>
                  <a:pt x="426317" y="3510300"/>
                </a:lnTo>
                <a:lnTo>
                  <a:pt x="437740" y="3511813"/>
                </a:lnTo>
                <a:lnTo>
                  <a:pt x="448906" y="3513274"/>
                </a:lnTo>
                <a:lnTo>
                  <a:pt x="459920" y="3514681"/>
                </a:lnTo>
                <a:lnTo>
                  <a:pt x="470882" y="3516032"/>
                </a:lnTo>
                <a:lnTo>
                  <a:pt x="481896" y="3517323"/>
                </a:lnTo>
                <a:lnTo>
                  <a:pt x="493064" y="3518552"/>
                </a:lnTo>
                <a:lnTo>
                  <a:pt x="504487" y="3519718"/>
                </a:lnTo>
                <a:lnTo>
                  <a:pt x="516268" y="3520816"/>
                </a:lnTo>
                <a:lnTo>
                  <a:pt x="528510" y="3521845"/>
                </a:lnTo>
                <a:lnTo>
                  <a:pt x="541314" y="3522802"/>
                </a:lnTo>
                <a:lnTo>
                  <a:pt x="554783" y="3523685"/>
                </a:lnTo>
                <a:lnTo>
                  <a:pt x="569019" y="3524491"/>
                </a:lnTo>
                <a:lnTo>
                  <a:pt x="584124" y="3525218"/>
                </a:lnTo>
                <a:lnTo>
                  <a:pt x="600201" y="3525862"/>
                </a:lnTo>
                <a:lnTo>
                  <a:pt x="607775" y="3526371"/>
                </a:lnTo>
                <a:lnTo>
                  <a:pt x="624190" y="3526913"/>
                </a:lnTo>
                <a:lnTo>
                  <a:pt x="637833" y="3526588"/>
                </a:lnTo>
                <a:lnTo>
                  <a:pt x="649446" y="3525594"/>
                </a:lnTo>
                <a:lnTo>
                  <a:pt x="659774" y="3524130"/>
                </a:lnTo>
                <a:lnTo>
                  <a:pt x="669561" y="3522395"/>
                </a:lnTo>
                <a:lnTo>
                  <a:pt x="679552" y="3520586"/>
                </a:lnTo>
                <a:lnTo>
                  <a:pt x="690490" y="3518903"/>
                </a:lnTo>
                <a:lnTo>
                  <a:pt x="703119" y="3517543"/>
                </a:lnTo>
                <a:lnTo>
                  <a:pt x="718185" y="3516706"/>
                </a:lnTo>
                <a:lnTo>
                  <a:pt x="727935" y="3517100"/>
                </a:lnTo>
                <a:lnTo>
                  <a:pt x="739733" y="3516915"/>
                </a:lnTo>
                <a:lnTo>
                  <a:pt x="752308" y="3516179"/>
                </a:lnTo>
                <a:lnTo>
                  <a:pt x="765508" y="3515006"/>
                </a:lnTo>
                <a:lnTo>
                  <a:pt x="779180" y="3513512"/>
                </a:lnTo>
                <a:lnTo>
                  <a:pt x="793169" y="3511811"/>
                </a:lnTo>
                <a:lnTo>
                  <a:pt x="807322" y="3510017"/>
                </a:lnTo>
                <a:lnTo>
                  <a:pt x="821487" y="3508246"/>
                </a:lnTo>
                <a:lnTo>
                  <a:pt x="835510" y="3506612"/>
                </a:lnTo>
                <a:lnTo>
                  <a:pt x="849238" y="3505230"/>
                </a:lnTo>
                <a:lnTo>
                  <a:pt x="862516" y="3504213"/>
                </a:lnTo>
                <a:lnTo>
                  <a:pt x="875193" y="3503679"/>
                </a:lnTo>
                <a:lnTo>
                  <a:pt x="887114" y="3503739"/>
                </a:lnTo>
                <a:lnTo>
                  <a:pt x="898127" y="3504511"/>
                </a:lnTo>
                <a:lnTo>
                  <a:pt x="908077" y="3506108"/>
                </a:lnTo>
                <a:lnTo>
                  <a:pt x="916812" y="3508644"/>
                </a:lnTo>
                <a:lnTo>
                  <a:pt x="924179" y="3512235"/>
                </a:lnTo>
                <a:lnTo>
                  <a:pt x="944571" y="3512380"/>
                </a:lnTo>
                <a:lnTo>
                  <a:pt x="957407" y="3512560"/>
                </a:lnTo>
                <a:lnTo>
                  <a:pt x="970688" y="3512798"/>
                </a:lnTo>
                <a:lnTo>
                  <a:pt x="984328" y="3513086"/>
                </a:lnTo>
                <a:lnTo>
                  <a:pt x="998242" y="3513416"/>
                </a:lnTo>
                <a:lnTo>
                  <a:pt x="1012344" y="3513778"/>
                </a:lnTo>
                <a:lnTo>
                  <a:pt x="1026549" y="3514166"/>
                </a:lnTo>
                <a:lnTo>
                  <a:pt x="1040774" y="3514569"/>
                </a:lnTo>
                <a:lnTo>
                  <a:pt x="1054931" y="3514979"/>
                </a:lnTo>
                <a:lnTo>
                  <a:pt x="1068937" y="3515388"/>
                </a:lnTo>
                <a:lnTo>
                  <a:pt x="1082705" y="3515787"/>
                </a:lnTo>
                <a:lnTo>
                  <a:pt x="1096152" y="3516168"/>
                </a:lnTo>
                <a:lnTo>
                  <a:pt x="1109192" y="3516521"/>
                </a:lnTo>
                <a:lnTo>
                  <a:pt x="1121739" y="3516839"/>
                </a:lnTo>
                <a:lnTo>
                  <a:pt x="1133709" y="3517113"/>
                </a:lnTo>
                <a:lnTo>
                  <a:pt x="1145017" y="3517334"/>
                </a:lnTo>
                <a:lnTo>
                  <a:pt x="1155577" y="3517494"/>
                </a:lnTo>
                <a:lnTo>
                  <a:pt x="1174114" y="3517595"/>
                </a:lnTo>
                <a:lnTo>
                  <a:pt x="1174234" y="3513628"/>
                </a:lnTo>
                <a:lnTo>
                  <a:pt x="1178217" y="3510560"/>
                </a:lnTo>
                <a:lnTo>
                  <a:pt x="1185855" y="3510088"/>
                </a:lnTo>
                <a:lnTo>
                  <a:pt x="1196141" y="3511308"/>
                </a:lnTo>
                <a:lnTo>
                  <a:pt x="1208064" y="3513312"/>
                </a:lnTo>
                <a:lnTo>
                  <a:pt x="1220617" y="3515194"/>
                </a:lnTo>
                <a:lnTo>
                  <a:pt x="1232791" y="3516047"/>
                </a:lnTo>
                <a:lnTo>
                  <a:pt x="1243576" y="3514965"/>
                </a:lnTo>
                <a:lnTo>
                  <a:pt x="1251966" y="3511041"/>
                </a:lnTo>
                <a:lnTo>
                  <a:pt x="1258394" y="3506084"/>
                </a:lnTo>
                <a:lnTo>
                  <a:pt x="1269171" y="3502578"/>
                </a:lnTo>
                <a:lnTo>
                  <a:pt x="1281389" y="3501729"/>
                </a:lnTo>
                <a:lnTo>
                  <a:pt x="1294440" y="3501944"/>
                </a:lnTo>
                <a:lnTo>
                  <a:pt x="1307719" y="3501631"/>
                </a:lnTo>
                <a:lnTo>
                  <a:pt x="1310574" y="3500371"/>
                </a:lnTo>
                <a:lnTo>
                  <a:pt x="1318260" y="3498682"/>
                </a:lnTo>
                <a:lnTo>
                  <a:pt x="1328376" y="3497912"/>
                </a:lnTo>
                <a:lnTo>
                  <a:pt x="1340482" y="3497952"/>
                </a:lnTo>
                <a:lnTo>
                  <a:pt x="1354140" y="3498691"/>
                </a:lnTo>
                <a:lnTo>
                  <a:pt x="1368907" y="3500020"/>
                </a:lnTo>
                <a:lnTo>
                  <a:pt x="1384345" y="3501827"/>
                </a:lnTo>
                <a:lnTo>
                  <a:pt x="1400014" y="3504004"/>
                </a:lnTo>
                <a:lnTo>
                  <a:pt x="1415472" y="3506439"/>
                </a:lnTo>
                <a:lnTo>
                  <a:pt x="1430281" y="3509023"/>
                </a:lnTo>
                <a:lnTo>
                  <a:pt x="1444000" y="3511644"/>
                </a:lnTo>
                <a:lnTo>
                  <a:pt x="1456188" y="3514194"/>
                </a:lnTo>
                <a:lnTo>
                  <a:pt x="1466407" y="3516561"/>
                </a:lnTo>
                <a:lnTo>
                  <a:pt x="1474216" y="3518636"/>
                </a:lnTo>
                <a:lnTo>
                  <a:pt x="1478713" y="3518652"/>
                </a:lnTo>
                <a:lnTo>
                  <a:pt x="1496024" y="3518399"/>
                </a:lnTo>
                <a:lnTo>
                  <a:pt x="1512393" y="3517705"/>
                </a:lnTo>
                <a:lnTo>
                  <a:pt x="1527887" y="3516654"/>
                </a:lnTo>
                <a:lnTo>
                  <a:pt x="1542569" y="3515328"/>
                </a:lnTo>
                <a:lnTo>
                  <a:pt x="1556505" y="3513812"/>
                </a:lnTo>
                <a:lnTo>
                  <a:pt x="1569761" y="3512188"/>
                </a:lnTo>
                <a:lnTo>
                  <a:pt x="1582400" y="3510540"/>
                </a:lnTo>
                <a:lnTo>
                  <a:pt x="1594489" y="3508951"/>
                </a:lnTo>
                <a:lnTo>
                  <a:pt x="1606091" y="3507505"/>
                </a:lnTo>
                <a:lnTo>
                  <a:pt x="1617273" y="3506285"/>
                </a:lnTo>
                <a:lnTo>
                  <a:pt x="1628099" y="3505374"/>
                </a:lnTo>
                <a:lnTo>
                  <a:pt x="1638635" y="3504856"/>
                </a:lnTo>
                <a:lnTo>
                  <a:pt x="1648944" y="3504814"/>
                </a:lnTo>
                <a:lnTo>
                  <a:pt x="1659094" y="3505331"/>
                </a:lnTo>
                <a:lnTo>
                  <a:pt x="1669148" y="3506491"/>
                </a:lnTo>
                <a:lnTo>
                  <a:pt x="1679171" y="3508377"/>
                </a:lnTo>
                <a:lnTo>
                  <a:pt x="1689229" y="3511073"/>
                </a:lnTo>
                <a:lnTo>
                  <a:pt x="1699387" y="3514661"/>
                </a:lnTo>
                <a:lnTo>
                  <a:pt x="1792858" y="3505860"/>
                </a:lnTo>
                <a:lnTo>
                  <a:pt x="1800606" y="3495713"/>
                </a:lnTo>
                <a:lnTo>
                  <a:pt x="1828545" y="3494354"/>
                </a:lnTo>
                <a:lnTo>
                  <a:pt x="1835531" y="3492068"/>
                </a:lnTo>
                <a:lnTo>
                  <a:pt x="1842791" y="3490963"/>
                </a:lnTo>
                <a:lnTo>
                  <a:pt x="1854485" y="3490711"/>
                </a:lnTo>
                <a:lnTo>
                  <a:pt x="1869052" y="3491091"/>
                </a:lnTo>
                <a:lnTo>
                  <a:pt x="1885081" y="3491828"/>
                </a:lnTo>
                <a:lnTo>
                  <a:pt x="1901161" y="3492649"/>
                </a:lnTo>
                <a:lnTo>
                  <a:pt x="1915883" y="3493281"/>
                </a:lnTo>
                <a:lnTo>
                  <a:pt x="1927835" y="3493449"/>
                </a:lnTo>
                <a:lnTo>
                  <a:pt x="1935607" y="3492880"/>
                </a:lnTo>
                <a:lnTo>
                  <a:pt x="1952422" y="3492799"/>
                </a:lnTo>
                <a:lnTo>
                  <a:pt x="1960361" y="3492568"/>
                </a:lnTo>
                <a:lnTo>
                  <a:pt x="1968047" y="3492280"/>
                </a:lnTo>
                <a:lnTo>
                  <a:pt x="1976020" y="3491994"/>
                </a:lnTo>
                <a:lnTo>
                  <a:pt x="1984819" y="3491770"/>
                </a:lnTo>
                <a:lnTo>
                  <a:pt x="2007056" y="3491744"/>
                </a:lnTo>
                <a:lnTo>
                  <a:pt x="2021575" y="3492061"/>
                </a:lnTo>
                <a:lnTo>
                  <a:pt x="2039081" y="3492676"/>
                </a:lnTo>
                <a:lnTo>
                  <a:pt x="2060113" y="3493649"/>
                </a:lnTo>
                <a:lnTo>
                  <a:pt x="2085213" y="3495040"/>
                </a:lnTo>
                <a:lnTo>
                  <a:pt x="2106039" y="3497835"/>
                </a:lnTo>
                <a:lnTo>
                  <a:pt x="2127400" y="3500288"/>
                </a:lnTo>
                <a:lnTo>
                  <a:pt x="2149222" y="3502429"/>
                </a:lnTo>
                <a:lnTo>
                  <a:pt x="2171434" y="3504286"/>
                </a:lnTo>
                <a:lnTo>
                  <a:pt x="2193964" y="3505889"/>
                </a:lnTo>
                <a:lnTo>
                  <a:pt x="2216740" y="3507267"/>
                </a:lnTo>
                <a:lnTo>
                  <a:pt x="2239689" y="3508448"/>
                </a:lnTo>
                <a:lnTo>
                  <a:pt x="2262740" y="3509462"/>
                </a:lnTo>
                <a:lnTo>
                  <a:pt x="2285821" y="3510338"/>
                </a:lnTo>
                <a:lnTo>
                  <a:pt x="2308859" y="3511105"/>
                </a:lnTo>
                <a:lnTo>
                  <a:pt x="2331784" y="3511792"/>
                </a:lnTo>
                <a:lnTo>
                  <a:pt x="2354522" y="3512428"/>
                </a:lnTo>
                <a:lnTo>
                  <a:pt x="2377001" y="3513042"/>
                </a:lnTo>
                <a:lnTo>
                  <a:pt x="2399150" y="3513663"/>
                </a:lnTo>
                <a:lnTo>
                  <a:pt x="2420897" y="3514320"/>
                </a:lnTo>
                <a:lnTo>
                  <a:pt x="2442170" y="3515043"/>
                </a:lnTo>
                <a:lnTo>
                  <a:pt x="2462896" y="3515861"/>
                </a:lnTo>
                <a:lnTo>
                  <a:pt x="2483004" y="3516801"/>
                </a:lnTo>
                <a:lnTo>
                  <a:pt x="2502421" y="3517895"/>
                </a:lnTo>
                <a:lnTo>
                  <a:pt x="2521077" y="3519170"/>
                </a:lnTo>
                <a:lnTo>
                  <a:pt x="2537724" y="3519151"/>
                </a:lnTo>
                <a:lnTo>
                  <a:pt x="2554202" y="3518929"/>
                </a:lnTo>
                <a:lnTo>
                  <a:pt x="2569632" y="3518524"/>
                </a:lnTo>
                <a:lnTo>
                  <a:pt x="2584119" y="3517967"/>
                </a:lnTo>
                <a:lnTo>
                  <a:pt x="2597771" y="3517285"/>
                </a:lnTo>
                <a:lnTo>
                  <a:pt x="2610694" y="3516506"/>
                </a:lnTo>
                <a:lnTo>
                  <a:pt x="2622996" y="3515658"/>
                </a:lnTo>
                <a:lnTo>
                  <a:pt x="2634782" y="3514771"/>
                </a:lnTo>
                <a:lnTo>
                  <a:pt x="2646160" y="3513871"/>
                </a:lnTo>
                <a:lnTo>
                  <a:pt x="2657237" y="3512988"/>
                </a:lnTo>
                <a:lnTo>
                  <a:pt x="2668119" y="3512150"/>
                </a:lnTo>
                <a:lnTo>
                  <a:pt x="2678913" y="3511385"/>
                </a:lnTo>
                <a:lnTo>
                  <a:pt x="2689726" y="3510721"/>
                </a:lnTo>
                <a:lnTo>
                  <a:pt x="2700664" y="3510186"/>
                </a:lnTo>
                <a:lnTo>
                  <a:pt x="2711835" y="3509809"/>
                </a:lnTo>
                <a:lnTo>
                  <a:pt x="2723346" y="3509618"/>
                </a:lnTo>
                <a:lnTo>
                  <a:pt x="2735302" y="3509642"/>
                </a:lnTo>
                <a:lnTo>
                  <a:pt x="2747811" y="3509908"/>
                </a:lnTo>
                <a:lnTo>
                  <a:pt x="2760979" y="3510445"/>
                </a:lnTo>
                <a:lnTo>
                  <a:pt x="2774256" y="3511136"/>
                </a:lnTo>
                <a:lnTo>
                  <a:pt x="2787180" y="3511426"/>
                </a:lnTo>
                <a:lnTo>
                  <a:pt x="2799799" y="3511390"/>
                </a:lnTo>
                <a:lnTo>
                  <a:pt x="2812162" y="3511102"/>
                </a:lnTo>
                <a:lnTo>
                  <a:pt x="2824315" y="3510636"/>
                </a:lnTo>
                <a:lnTo>
                  <a:pt x="2836307" y="3510067"/>
                </a:lnTo>
                <a:lnTo>
                  <a:pt x="2848185" y="3509470"/>
                </a:lnTo>
                <a:lnTo>
                  <a:pt x="2859997" y="3508918"/>
                </a:lnTo>
                <a:lnTo>
                  <a:pt x="2871791" y="3508487"/>
                </a:lnTo>
                <a:lnTo>
                  <a:pt x="2883614" y="3508251"/>
                </a:lnTo>
                <a:lnTo>
                  <a:pt x="2895514" y="3508283"/>
                </a:lnTo>
                <a:lnTo>
                  <a:pt x="2907540" y="3508660"/>
                </a:lnTo>
                <a:lnTo>
                  <a:pt x="2919737" y="3509454"/>
                </a:lnTo>
                <a:lnTo>
                  <a:pt x="2932156" y="3510741"/>
                </a:lnTo>
                <a:lnTo>
                  <a:pt x="2944842" y="3512595"/>
                </a:lnTo>
                <a:lnTo>
                  <a:pt x="2957844" y="3515090"/>
                </a:lnTo>
                <a:lnTo>
                  <a:pt x="2971209" y="3518301"/>
                </a:lnTo>
                <a:lnTo>
                  <a:pt x="2984986" y="3522303"/>
                </a:lnTo>
                <a:lnTo>
                  <a:pt x="2999221" y="3527169"/>
                </a:lnTo>
                <a:lnTo>
                  <a:pt x="3013964" y="3532974"/>
                </a:lnTo>
                <a:lnTo>
                  <a:pt x="3022455" y="3532723"/>
                </a:lnTo>
                <a:lnTo>
                  <a:pt x="3038681" y="3532550"/>
                </a:lnTo>
                <a:lnTo>
                  <a:pt x="3053470" y="3532787"/>
                </a:lnTo>
                <a:lnTo>
                  <a:pt x="3067001" y="3533375"/>
                </a:lnTo>
                <a:lnTo>
                  <a:pt x="3079451" y="3534251"/>
                </a:lnTo>
                <a:lnTo>
                  <a:pt x="3090996" y="3535356"/>
                </a:lnTo>
                <a:lnTo>
                  <a:pt x="3101815" y="3536629"/>
                </a:lnTo>
                <a:lnTo>
                  <a:pt x="3112083" y="3538009"/>
                </a:lnTo>
                <a:lnTo>
                  <a:pt x="3121979" y="3539436"/>
                </a:lnTo>
                <a:lnTo>
                  <a:pt x="3131680" y="3540849"/>
                </a:lnTo>
                <a:lnTo>
                  <a:pt x="3141362" y="3542187"/>
                </a:lnTo>
                <a:lnTo>
                  <a:pt x="3151203" y="3543390"/>
                </a:lnTo>
                <a:lnTo>
                  <a:pt x="3161380" y="3544397"/>
                </a:lnTo>
                <a:lnTo>
                  <a:pt x="3172070" y="3545148"/>
                </a:lnTo>
                <a:lnTo>
                  <a:pt x="3183451" y="3545582"/>
                </a:lnTo>
                <a:lnTo>
                  <a:pt x="3195700" y="3545638"/>
                </a:lnTo>
                <a:lnTo>
                  <a:pt x="3208993" y="3545256"/>
                </a:lnTo>
                <a:lnTo>
                  <a:pt x="3223509" y="3544375"/>
                </a:lnTo>
                <a:lnTo>
                  <a:pt x="3239423" y="3542935"/>
                </a:lnTo>
                <a:lnTo>
                  <a:pt x="3256915" y="3540874"/>
                </a:lnTo>
                <a:lnTo>
                  <a:pt x="3262109" y="3542747"/>
                </a:lnTo>
                <a:lnTo>
                  <a:pt x="3272103" y="3544503"/>
                </a:lnTo>
                <a:lnTo>
                  <a:pt x="3285750" y="3546180"/>
                </a:lnTo>
                <a:lnTo>
                  <a:pt x="3301856" y="3547780"/>
                </a:lnTo>
                <a:lnTo>
                  <a:pt x="3319227" y="3549307"/>
                </a:lnTo>
                <a:lnTo>
                  <a:pt x="3336669" y="3550763"/>
                </a:lnTo>
                <a:lnTo>
                  <a:pt x="3352989" y="3552148"/>
                </a:lnTo>
                <a:lnTo>
                  <a:pt x="3366994" y="3553467"/>
                </a:lnTo>
                <a:lnTo>
                  <a:pt x="3377488" y="3554720"/>
                </a:lnTo>
                <a:lnTo>
                  <a:pt x="3383279" y="3555911"/>
                </a:lnTo>
                <a:lnTo>
                  <a:pt x="3414776" y="3564445"/>
                </a:lnTo>
                <a:lnTo>
                  <a:pt x="3419094" y="3562972"/>
                </a:lnTo>
                <a:lnTo>
                  <a:pt x="3420180" y="3562825"/>
                </a:lnTo>
                <a:lnTo>
                  <a:pt x="3436098" y="3561677"/>
                </a:lnTo>
                <a:lnTo>
                  <a:pt x="3448143" y="3562695"/>
                </a:lnTo>
                <a:lnTo>
                  <a:pt x="3457194" y="3565385"/>
                </a:lnTo>
                <a:lnTo>
                  <a:pt x="3464560" y="3570960"/>
                </a:lnTo>
                <a:lnTo>
                  <a:pt x="3540379" y="3584841"/>
                </a:lnTo>
                <a:lnTo>
                  <a:pt x="3550539" y="3582847"/>
                </a:lnTo>
                <a:lnTo>
                  <a:pt x="3593846" y="3576662"/>
                </a:lnTo>
                <a:lnTo>
                  <a:pt x="3628516" y="3590925"/>
                </a:lnTo>
                <a:lnTo>
                  <a:pt x="3633342" y="3587203"/>
                </a:lnTo>
                <a:lnTo>
                  <a:pt x="3640328" y="3584879"/>
                </a:lnTo>
                <a:lnTo>
                  <a:pt x="3651630" y="3585413"/>
                </a:lnTo>
                <a:lnTo>
                  <a:pt x="3648920" y="3578072"/>
                </a:lnTo>
                <a:close/>
              </a:path>
            </a:pathLst>
          </a:custGeom>
          <a:solidFill>
            <a:srgbClr val="827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200" y="2181161"/>
            <a:ext cx="1366774" cy="423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0525" y="1134615"/>
            <a:ext cx="8862750" cy="4591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2818" marR="1533197" algn="ctr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REC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MM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ND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TI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8100" spc="0" baseline="2635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endParaRPr sz="5400">
              <a:latin typeface="Consolas"/>
              <a:cs typeface="Consolas"/>
            </a:endParaRPr>
          </a:p>
          <a:p>
            <a:pPr marL="12700" marR="38671">
              <a:lnSpc>
                <a:spcPct val="97574"/>
              </a:lnSpc>
              <a:spcBef>
                <a:spcPts val="4361"/>
              </a:spcBef>
            </a:pPr>
            <a:r>
              <a:rPr sz="2000" spc="9" dirty="0">
                <a:latin typeface="Consolas"/>
                <a:cs typeface="Consolas"/>
              </a:rPr>
              <a:t>Off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89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is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ou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5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pr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mo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io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80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of</a:t>
            </a:r>
            <a:r>
              <a:rPr sz="2000" spc="-64" dirty="0">
                <a:latin typeface="Consolas"/>
                <a:cs typeface="Consolas"/>
              </a:rPr>
              <a:t>f</a:t>
            </a:r>
            <a:r>
              <a:rPr sz="2000" spc="9" dirty="0">
                <a:latin typeface="Consolas"/>
                <a:cs typeface="Consolas"/>
              </a:rPr>
              <a:t>er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o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st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me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133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56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re</a:t>
            </a:r>
            <a:r>
              <a:rPr sz="2000" spc="0" dirty="0">
                <a:latin typeface="Consolas"/>
                <a:cs typeface="Consolas"/>
              </a:rPr>
              <a:t>a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180"/>
              </a:lnSpc>
              <a:spcBef>
                <a:spcPts val="109"/>
              </a:spcBef>
            </a:pPr>
            <a:r>
              <a:rPr sz="3000" spc="9" baseline="1423" dirty="0">
                <a:latin typeface="Consolas"/>
                <a:cs typeface="Consolas"/>
              </a:rPr>
              <a:t>cod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4</a:t>
            </a:r>
            <a:r>
              <a:rPr sz="3000" spc="-64" baseline="1423" dirty="0">
                <a:latin typeface="Consolas"/>
                <a:cs typeface="Consolas"/>
              </a:rPr>
              <a:t>1</a:t>
            </a:r>
            <a:r>
              <a:rPr sz="3000" spc="0" baseline="1423" dirty="0">
                <a:latin typeface="Consolas"/>
                <a:cs typeface="Consolas"/>
              </a:rPr>
              <a:t>5</a:t>
            </a:r>
            <a:r>
              <a:rPr sz="3000" spc="67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-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51</a:t>
            </a:r>
            <a:r>
              <a:rPr sz="3000" spc="-64" baseline="1423" dirty="0">
                <a:latin typeface="Consolas"/>
                <a:cs typeface="Consolas"/>
              </a:rPr>
              <a:t>0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78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56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he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89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re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89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h</a:t>
            </a:r>
            <a:r>
              <a:rPr sz="3000" spc="9" baseline="1423" dirty="0">
                <a:latin typeface="Consolas"/>
                <a:cs typeface="Consolas"/>
              </a:rPr>
              <a:t>av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3" baseline="1423" dirty="0">
                <a:latin typeface="Consolas"/>
                <a:cs typeface="Consolas"/>
              </a:rPr>
              <a:t> </a:t>
            </a:r>
            <a:r>
              <a:rPr sz="3000" spc="0" baseline="1423" dirty="0">
                <a:latin typeface="Consolas"/>
                <a:cs typeface="Consolas"/>
              </a:rPr>
              <a:t>a</a:t>
            </a:r>
            <a:r>
              <a:rPr sz="3000" spc="-2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hi</a:t>
            </a:r>
            <a:r>
              <a:rPr sz="3000" spc="-64" baseline="1423" dirty="0">
                <a:latin typeface="Consolas"/>
                <a:cs typeface="Consolas"/>
              </a:rPr>
              <a:t>g</a:t>
            </a:r>
            <a:r>
              <a:rPr sz="3000" spc="9" baseline="1423" dirty="0">
                <a:latin typeface="Consolas"/>
                <a:cs typeface="Consolas"/>
              </a:rPr>
              <a:t>he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r>
              <a:rPr sz="3000" spc="25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</a:t>
            </a:r>
            <a:r>
              <a:rPr sz="3000" spc="-64" baseline="1423" dirty="0">
                <a:latin typeface="Consolas"/>
                <a:cs typeface="Consolas"/>
              </a:rPr>
              <a:t>h</a:t>
            </a:r>
            <a:r>
              <a:rPr sz="3000" spc="9" baseline="1423" dirty="0">
                <a:latin typeface="Consolas"/>
                <a:cs typeface="Consolas"/>
              </a:rPr>
              <a:t>ur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14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r</a:t>
            </a:r>
            <a:r>
              <a:rPr sz="3000" spc="-65" baseline="1423" dirty="0">
                <a:latin typeface="Consolas"/>
                <a:cs typeface="Consolas"/>
              </a:rPr>
              <a:t>a</a:t>
            </a:r>
            <a:r>
              <a:rPr sz="3000" spc="10" baseline="1423" dirty="0">
                <a:latin typeface="Consolas"/>
                <a:cs typeface="Consolas"/>
              </a:rPr>
              <a:t>te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ct val="97574"/>
              </a:lnSpc>
              <a:spcBef>
                <a:spcPts val="703"/>
              </a:spcBef>
            </a:pPr>
            <a:r>
              <a:rPr sz="2000" spc="9" dirty="0">
                <a:latin typeface="Consolas"/>
                <a:cs typeface="Consolas"/>
              </a:rPr>
              <a:t>Imp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ov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st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me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4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s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rv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qu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li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y</a:t>
            </a:r>
            <a:r>
              <a:rPr sz="2000" spc="111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re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uc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67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um</a:t>
            </a:r>
            <a:r>
              <a:rPr sz="2000" spc="-64" dirty="0">
                <a:latin typeface="Consolas"/>
                <a:cs typeface="Consolas"/>
              </a:rPr>
              <a:t>b</a:t>
            </a:r>
            <a:r>
              <a:rPr sz="2000" spc="9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180"/>
              </a:lnSpc>
              <a:spcBef>
                <a:spcPts val="109"/>
              </a:spcBef>
            </a:pPr>
            <a:r>
              <a:rPr sz="3000" spc="9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f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us</a:t>
            </a:r>
            <a:r>
              <a:rPr sz="3000" spc="-64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om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r>
              <a:rPr sz="3000" spc="122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er</a:t>
            </a:r>
            <a:r>
              <a:rPr sz="3000" spc="-64" baseline="1423" dirty="0">
                <a:latin typeface="Consolas"/>
                <a:cs typeface="Consolas"/>
              </a:rPr>
              <a:t>v</a:t>
            </a:r>
            <a:r>
              <a:rPr sz="3000" spc="9" baseline="1423" dirty="0">
                <a:latin typeface="Consolas"/>
                <a:cs typeface="Consolas"/>
              </a:rPr>
              <a:t>ic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3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ll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r>
              <a:rPr sz="3000" spc="100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nh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nc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3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ai</a:t>
            </a:r>
            <a:r>
              <a:rPr sz="3000" spc="-64" baseline="1423" dirty="0">
                <a:latin typeface="Consolas"/>
                <a:cs typeface="Consolas"/>
              </a:rPr>
              <a:t>n</a:t>
            </a:r>
            <a:r>
              <a:rPr sz="3000" spc="9" baseline="1423" dirty="0">
                <a:latin typeface="Consolas"/>
                <a:cs typeface="Consolas"/>
              </a:rPr>
              <a:t>in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47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p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og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am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47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f</a:t>
            </a:r>
            <a:r>
              <a:rPr sz="3000" spc="-64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00"/>
              </a:lnSpc>
            </a:pPr>
            <a:r>
              <a:rPr sz="3000" spc="4" baseline="2846" dirty="0">
                <a:latin typeface="Consolas"/>
                <a:cs typeface="Consolas"/>
              </a:rPr>
              <a:t>cus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4" baseline="2846" dirty="0">
                <a:latin typeface="Consolas"/>
                <a:cs typeface="Consolas"/>
              </a:rPr>
              <a:t>om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142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s</a:t>
            </a:r>
            <a:r>
              <a:rPr sz="3000" spc="4" baseline="2846" dirty="0">
                <a:latin typeface="Consolas"/>
                <a:cs typeface="Consolas"/>
              </a:rPr>
              <a:t>er</a:t>
            </a:r>
            <a:r>
              <a:rPr sz="3000" spc="-64" baseline="2846" dirty="0">
                <a:latin typeface="Consolas"/>
                <a:cs typeface="Consolas"/>
              </a:rPr>
              <a:t>v</a:t>
            </a:r>
            <a:r>
              <a:rPr sz="3000" spc="4" baseline="2846" dirty="0">
                <a:latin typeface="Consolas"/>
                <a:cs typeface="Consolas"/>
              </a:rPr>
              <a:t>ic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36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r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4" baseline="2846" dirty="0">
                <a:latin typeface="Consolas"/>
                <a:cs typeface="Consolas"/>
              </a:rPr>
              <a:t>pr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4" baseline="2846" dirty="0">
                <a:latin typeface="Consolas"/>
                <a:cs typeface="Consolas"/>
              </a:rPr>
              <a:t>se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4" baseline="2846" dirty="0">
                <a:latin typeface="Consolas"/>
                <a:cs typeface="Consolas"/>
              </a:rPr>
              <a:t>ta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4" baseline="2846" dirty="0">
                <a:latin typeface="Consolas"/>
                <a:cs typeface="Consolas"/>
              </a:rPr>
              <a:t>iv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194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o</a:t>
            </a:r>
            <a:r>
              <a:rPr sz="3000" spc="51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4" baseline="2846" dirty="0">
                <a:latin typeface="Consolas"/>
                <a:cs typeface="Consolas"/>
              </a:rPr>
              <a:t>ns</a:t>
            </a:r>
            <a:r>
              <a:rPr sz="3000" spc="-64" baseline="2846" dirty="0">
                <a:latin typeface="Consolas"/>
                <a:cs typeface="Consolas"/>
              </a:rPr>
              <a:t>u</a:t>
            </a:r>
            <a:r>
              <a:rPr sz="3000" spc="4" baseline="2846" dirty="0">
                <a:latin typeface="Consolas"/>
                <a:cs typeface="Consolas"/>
              </a:rPr>
              <a:t>r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25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pr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4" baseline="2846" dirty="0">
                <a:latin typeface="Consolas"/>
                <a:cs typeface="Consolas"/>
              </a:rPr>
              <a:t>mp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r>
              <a:rPr sz="3000" spc="25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a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r>
              <a:rPr sz="3000" spc="62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4" baseline="2846" dirty="0">
                <a:latin typeface="Consolas"/>
                <a:cs typeface="Consolas"/>
              </a:rPr>
              <a:t>ff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4" baseline="2846" dirty="0">
                <a:latin typeface="Consolas"/>
                <a:cs typeface="Consolas"/>
              </a:rPr>
              <a:t>ct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4" baseline="2846" dirty="0">
                <a:latin typeface="Consolas"/>
                <a:cs typeface="Consolas"/>
              </a:rPr>
              <a:t>v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180"/>
              </a:lnSpc>
              <a:spcBef>
                <a:spcPts val="4"/>
              </a:spcBef>
            </a:pPr>
            <a:r>
              <a:rPr sz="3000" spc="9" baseline="1423" dirty="0">
                <a:latin typeface="Consolas"/>
                <a:cs typeface="Consolas"/>
              </a:rPr>
              <a:t>res</a:t>
            </a:r>
            <a:r>
              <a:rPr sz="3000" spc="-64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lu</a:t>
            </a:r>
            <a:r>
              <a:rPr sz="3000" spc="-64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io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89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f</a:t>
            </a:r>
            <a:r>
              <a:rPr sz="3000" spc="-12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</a:t>
            </a:r>
            <a:r>
              <a:rPr sz="3000" spc="-59" baseline="1423" dirty="0">
                <a:latin typeface="Consolas"/>
                <a:cs typeface="Consolas"/>
              </a:rPr>
              <a:t>u</a:t>
            </a:r>
            <a:r>
              <a:rPr sz="3000" spc="9" baseline="1423" dirty="0">
                <a:latin typeface="Consolas"/>
                <a:cs typeface="Consolas"/>
              </a:rPr>
              <a:t>st</a:t>
            </a:r>
            <a:r>
              <a:rPr sz="3000" spc="-59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me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r>
              <a:rPr sz="3000" spc="52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i</a:t>
            </a:r>
            <a:r>
              <a:rPr sz="3000" spc="-59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su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41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le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di</a:t>
            </a:r>
            <a:r>
              <a:rPr sz="3000" spc="-5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116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t</a:t>
            </a:r>
            <a:r>
              <a:rPr sz="3000" spc="0" baseline="1423" dirty="0">
                <a:latin typeface="Consolas"/>
                <a:cs typeface="Consolas"/>
              </a:rPr>
              <a:t>o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h</a:t>
            </a:r>
            <a:r>
              <a:rPr sz="3000" spc="9" baseline="1423" dirty="0">
                <a:latin typeface="Consolas"/>
                <a:cs typeface="Consolas"/>
              </a:rPr>
              <a:t>ig</a:t>
            </a:r>
            <a:r>
              <a:rPr sz="3000" spc="-59" baseline="1423" dirty="0">
                <a:latin typeface="Consolas"/>
                <a:cs typeface="Consolas"/>
              </a:rPr>
              <a:t>h</a:t>
            </a:r>
            <a:r>
              <a:rPr sz="3000" spc="9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r>
              <a:rPr sz="3000" spc="30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cu</a:t>
            </a:r>
            <a:r>
              <a:rPr sz="3000" spc="-60" baseline="1423" dirty="0">
                <a:latin typeface="Consolas"/>
                <a:cs typeface="Consolas"/>
              </a:rPr>
              <a:t>s</a:t>
            </a:r>
            <a:r>
              <a:rPr sz="3000" spc="10" baseline="1423" dirty="0">
                <a:latin typeface="Consolas"/>
                <a:cs typeface="Consolas"/>
              </a:rPr>
              <a:t>to</a:t>
            </a:r>
            <a:r>
              <a:rPr sz="3000" spc="-60" baseline="1423" dirty="0">
                <a:latin typeface="Consolas"/>
                <a:cs typeface="Consolas"/>
              </a:rPr>
              <a:t>m</a:t>
            </a:r>
            <a:r>
              <a:rPr sz="3000" spc="10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180"/>
              </a:lnSpc>
            </a:pPr>
            <a:r>
              <a:rPr sz="3000" spc="9" baseline="1423" dirty="0">
                <a:latin typeface="Consolas"/>
                <a:cs typeface="Consolas"/>
              </a:rPr>
              <a:t>sat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sf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ct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91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an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32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r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du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41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ch</a:t>
            </a:r>
            <a:r>
              <a:rPr sz="3000" spc="-60" baseline="1423" dirty="0">
                <a:latin typeface="Consolas"/>
                <a:cs typeface="Consolas"/>
              </a:rPr>
              <a:t>u</a:t>
            </a:r>
            <a:r>
              <a:rPr sz="3000" spc="10" baseline="1423" dirty="0">
                <a:latin typeface="Consolas"/>
                <a:cs typeface="Consolas"/>
              </a:rPr>
              <a:t>rn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ct val="97574"/>
              </a:lnSpc>
              <a:spcBef>
                <a:spcPts val="704"/>
              </a:spcBef>
            </a:pPr>
            <a:r>
              <a:rPr sz="2000" spc="9" dirty="0">
                <a:latin typeface="Consolas"/>
                <a:cs typeface="Consolas"/>
              </a:rPr>
              <a:t>Eva</a:t>
            </a:r>
            <a:r>
              <a:rPr sz="2000" spc="-64" dirty="0">
                <a:latin typeface="Consolas"/>
                <a:cs typeface="Consolas"/>
              </a:rPr>
              <a:t>l</a:t>
            </a:r>
            <a:r>
              <a:rPr sz="2000" spc="9" dirty="0">
                <a:latin typeface="Consolas"/>
                <a:cs typeface="Consolas"/>
              </a:rPr>
              <a:t>ua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12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pr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ci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g</a:t>
            </a:r>
            <a:r>
              <a:rPr sz="2000" spc="111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tr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ct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5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fo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d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y</a:t>
            </a:r>
            <a:r>
              <a:rPr sz="2000" spc="0" dirty="0">
                <a:latin typeface="Consolas"/>
                <a:cs typeface="Consolas"/>
              </a:rPr>
              <a:t>,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ev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ni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g</a:t>
            </a:r>
            <a:r>
              <a:rPr sz="2000" spc="0" dirty="0">
                <a:latin typeface="Consolas"/>
                <a:cs typeface="Consolas"/>
              </a:rPr>
              <a:t>,</a:t>
            </a:r>
            <a:r>
              <a:rPr sz="2000" spc="47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ni</a:t>
            </a:r>
            <a:r>
              <a:rPr sz="2000" spc="-65" dirty="0">
                <a:latin typeface="Consolas"/>
                <a:cs typeface="Consolas"/>
              </a:rPr>
              <a:t>g</a:t>
            </a:r>
            <a:r>
              <a:rPr sz="2000" spc="10" dirty="0">
                <a:latin typeface="Consolas"/>
                <a:cs typeface="Consolas"/>
              </a:rPr>
              <a:t>ht</a:t>
            </a:r>
            <a:r>
              <a:rPr sz="2000" spc="0" dirty="0"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175"/>
              </a:lnSpc>
              <a:spcBef>
                <a:spcPts val="108"/>
              </a:spcBef>
            </a:pPr>
            <a:r>
              <a:rPr sz="3000" spc="9" baseline="1423" dirty="0">
                <a:latin typeface="Consolas"/>
                <a:cs typeface="Consolas"/>
              </a:rPr>
              <a:t>an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-1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in</a:t>
            </a:r>
            <a:r>
              <a:rPr sz="3000" spc="-64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er</a:t>
            </a:r>
            <a:r>
              <a:rPr sz="3000" spc="-64" baseline="1423" dirty="0">
                <a:latin typeface="Consolas"/>
                <a:cs typeface="Consolas"/>
              </a:rPr>
              <a:t>n</a:t>
            </a:r>
            <a:r>
              <a:rPr sz="3000" spc="9" baseline="1423" dirty="0">
                <a:latin typeface="Consolas"/>
                <a:cs typeface="Consolas"/>
              </a:rPr>
              <a:t>at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on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0" baseline="1423" dirty="0">
                <a:latin typeface="Consolas"/>
                <a:cs typeface="Consolas"/>
              </a:rPr>
              <a:t>l</a:t>
            </a:r>
            <a:r>
              <a:rPr sz="3000" spc="177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ha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ge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r>
              <a:rPr sz="3000" spc="122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on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id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r>
              <a:rPr sz="3000" spc="122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dj</a:t>
            </a:r>
            <a:r>
              <a:rPr sz="3000" spc="-64" baseline="1423" dirty="0">
                <a:latin typeface="Consolas"/>
                <a:cs typeface="Consolas"/>
              </a:rPr>
              <a:t>u</a:t>
            </a:r>
            <a:r>
              <a:rPr sz="3000" spc="9" baseline="1423" dirty="0">
                <a:latin typeface="Consolas"/>
                <a:cs typeface="Consolas"/>
              </a:rPr>
              <a:t>st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5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pr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ci</a:t>
            </a:r>
            <a:r>
              <a:rPr sz="3000" spc="-64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111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p</a:t>
            </a:r>
            <a:r>
              <a:rPr sz="3000" spc="9" baseline="1423" dirty="0">
                <a:latin typeface="Consolas"/>
                <a:cs typeface="Consolas"/>
              </a:rPr>
              <a:t>la</a:t>
            </a:r>
            <a:r>
              <a:rPr sz="3000" spc="-64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2700" marR="984000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61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nt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od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ci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g</a:t>
            </a:r>
            <a:r>
              <a:rPr sz="2000" spc="155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is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ou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te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69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p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ck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ge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4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o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dr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h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gh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 </a:t>
            </a:r>
            <a:endParaRPr sz="2000">
              <a:latin typeface="Consolas"/>
              <a:cs typeface="Consolas"/>
            </a:endParaRPr>
          </a:p>
          <a:p>
            <a:pPr marL="12700" marR="984000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cha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ge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51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-59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so</a:t>
            </a:r>
            <a:r>
              <a:rPr sz="2000" spc="-59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ia</a:t>
            </a:r>
            <a:r>
              <a:rPr sz="2000" spc="-59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74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wi</a:t>
            </a:r>
            <a:r>
              <a:rPr sz="2000" spc="-5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h</a:t>
            </a:r>
            <a:r>
              <a:rPr sz="2000" spc="83" dirty="0">
                <a:latin typeface="Consolas"/>
                <a:cs typeface="Consolas"/>
              </a:rPr>
              <a:t> </a:t>
            </a:r>
            <a:r>
              <a:rPr sz="2000" spc="-59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us</a:t>
            </a:r>
            <a:r>
              <a:rPr sz="2000" spc="-59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om</a:t>
            </a:r>
            <a:r>
              <a:rPr sz="2000" spc="-59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6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wh</a:t>
            </a:r>
            <a:r>
              <a:rPr sz="2000" spc="0" dirty="0">
                <a:latin typeface="Consolas"/>
                <a:cs typeface="Consolas"/>
              </a:rPr>
              <a:t>o</a:t>
            </a:r>
            <a:r>
              <a:rPr sz="2000" spc="-1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-59" dirty="0">
                <a:latin typeface="Consolas"/>
                <a:cs typeface="Consolas"/>
              </a:rPr>
              <a:t>h</a:t>
            </a:r>
            <a:r>
              <a:rPr sz="2000" spc="9" dirty="0">
                <a:latin typeface="Consolas"/>
                <a:cs typeface="Consolas"/>
              </a:rPr>
              <a:t>ur</a:t>
            </a:r>
            <a:r>
              <a:rPr sz="2000" spc="-59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1544" y="2430410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544" y="3107574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31544" y="4605285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295400" y="2333625"/>
            <a:ext cx="9601200" cy="3590925"/>
          </a:xfrm>
          <a:custGeom>
            <a:avLst/>
            <a:gdLst/>
            <a:ahLst/>
            <a:cxnLst/>
            <a:rect l="l" t="t" r="r" b="b"/>
            <a:pathLst>
              <a:path w="9601200" h="3590925">
                <a:moveTo>
                  <a:pt x="3648920" y="3578072"/>
                </a:moveTo>
                <a:lnTo>
                  <a:pt x="3648431" y="3571766"/>
                </a:lnTo>
                <a:lnTo>
                  <a:pt x="3651745" y="3569697"/>
                </a:lnTo>
                <a:lnTo>
                  <a:pt x="3658465" y="3570636"/>
                </a:lnTo>
                <a:lnTo>
                  <a:pt x="3668190" y="3573355"/>
                </a:lnTo>
                <a:lnTo>
                  <a:pt x="3680523" y="3576624"/>
                </a:lnTo>
                <a:lnTo>
                  <a:pt x="3695065" y="3579215"/>
                </a:lnTo>
                <a:lnTo>
                  <a:pt x="3706042" y="3577491"/>
                </a:lnTo>
                <a:lnTo>
                  <a:pt x="3718166" y="3575449"/>
                </a:lnTo>
                <a:lnTo>
                  <a:pt x="3731151" y="3573167"/>
                </a:lnTo>
                <a:lnTo>
                  <a:pt x="3744720" y="3570723"/>
                </a:lnTo>
                <a:lnTo>
                  <a:pt x="3758596" y="3568192"/>
                </a:lnTo>
                <a:lnTo>
                  <a:pt x="3772500" y="3565653"/>
                </a:lnTo>
                <a:lnTo>
                  <a:pt x="3786155" y="3563182"/>
                </a:lnTo>
                <a:lnTo>
                  <a:pt x="3799284" y="3560856"/>
                </a:lnTo>
                <a:lnTo>
                  <a:pt x="3811608" y="3558752"/>
                </a:lnTo>
                <a:lnTo>
                  <a:pt x="3822850" y="3556946"/>
                </a:lnTo>
                <a:lnTo>
                  <a:pt x="3832733" y="3555517"/>
                </a:lnTo>
                <a:lnTo>
                  <a:pt x="3895598" y="3552507"/>
                </a:lnTo>
                <a:lnTo>
                  <a:pt x="3895979" y="3552101"/>
                </a:lnTo>
                <a:lnTo>
                  <a:pt x="3925316" y="3530282"/>
                </a:lnTo>
                <a:lnTo>
                  <a:pt x="4028821" y="3519170"/>
                </a:lnTo>
                <a:lnTo>
                  <a:pt x="4173601" y="3498469"/>
                </a:lnTo>
                <a:lnTo>
                  <a:pt x="4177784" y="3497250"/>
                </a:lnTo>
                <a:lnTo>
                  <a:pt x="4186008" y="3494686"/>
                </a:lnTo>
                <a:lnTo>
                  <a:pt x="4192087" y="3492547"/>
                </a:lnTo>
                <a:lnTo>
                  <a:pt x="4196471" y="3490748"/>
                </a:lnTo>
                <a:lnTo>
                  <a:pt x="4199611" y="3489204"/>
                </a:lnTo>
                <a:lnTo>
                  <a:pt x="4201956" y="3487828"/>
                </a:lnTo>
                <a:lnTo>
                  <a:pt x="4206060" y="3485243"/>
                </a:lnTo>
                <a:lnTo>
                  <a:pt x="4208717" y="3483862"/>
                </a:lnTo>
                <a:lnTo>
                  <a:pt x="4212379" y="3482309"/>
                </a:lnTo>
                <a:lnTo>
                  <a:pt x="4217494" y="3480497"/>
                </a:lnTo>
                <a:lnTo>
                  <a:pt x="4224513" y="3478343"/>
                </a:lnTo>
                <a:lnTo>
                  <a:pt x="4233884" y="3475760"/>
                </a:lnTo>
                <a:lnTo>
                  <a:pt x="4246058" y="3472663"/>
                </a:lnTo>
                <a:lnTo>
                  <a:pt x="4261485" y="3468966"/>
                </a:lnTo>
                <a:lnTo>
                  <a:pt x="4263556" y="3468673"/>
                </a:lnTo>
                <a:lnTo>
                  <a:pt x="4277283" y="3466573"/>
                </a:lnTo>
                <a:lnTo>
                  <a:pt x="4290669" y="3464284"/>
                </a:lnTo>
                <a:lnTo>
                  <a:pt x="4303753" y="3461852"/>
                </a:lnTo>
                <a:lnTo>
                  <a:pt x="4316573" y="3459323"/>
                </a:lnTo>
                <a:lnTo>
                  <a:pt x="4329169" y="3456742"/>
                </a:lnTo>
                <a:lnTo>
                  <a:pt x="4341580" y="3454156"/>
                </a:lnTo>
                <a:lnTo>
                  <a:pt x="4353844" y="3451609"/>
                </a:lnTo>
                <a:lnTo>
                  <a:pt x="4366001" y="3449147"/>
                </a:lnTo>
                <a:lnTo>
                  <a:pt x="4378089" y="3446816"/>
                </a:lnTo>
                <a:lnTo>
                  <a:pt x="4390147" y="3444661"/>
                </a:lnTo>
                <a:lnTo>
                  <a:pt x="4402215" y="3442729"/>
                </a:lnTo>
                <a:lnTo>
                  <a:pt x="4414330" y="3441064"/>
                </a:lnTo>
                <a:lnTo>
                  <a:pt x="4426532" y="3439712"/>
                </a:lnTo>
                <a:lnTo>
                  <a:pt x="4438860" y="3438719"/>
                </a:lnTo>
                <a:lnTo>
                  <a:pt x="4451353" y="3438130"/>
                </a:lnTo>
                <a:lnTo>
                  <a:pt x="4464050" y="3437991"/>
                </a:lnTo>
                <a:lnTo>
                  <a:pt x="4467800" y="3435671"/>
                </a:lnTo>
                <a:lnTo>
                  <a:pt x="4477728" y="3430427"/>
                </a:lnTo>
                <a:lnTo>
                  <a:pt x="4488179" y="3426469"/>
                </a:lnTo>
                <a:lnTo>
                  <a:pt x="4499329" y="3424086"/>
                </a:lnTo>
                <a:lnTo>
                  <a:pt x="4511353" y="3423569"/>
                </a:lnTo>
                <a:lnTo>
                  <a:pt x="4524427" y="3425208"/>
                </a:lnTo>
                <a:lnTo>
                  <a:pt x="4538726" y="3429292"/>
                </a:lnTo>
                <a:lnTo>
                  <a:pt x="4550893" y="3426533"/>
                </a:lnTo>
                <a:lnTo>
                  <a:pt x="4566481" y="3422194"/>
                </a:lnTo>
                <a:lnTo>
                  <a:pt x="4579698" y="3417732"/>
                </a:lnTo>
                <a:lnTo>
                  <a:pt x="4591090" y="3413354"/>
                </a:lnTo>
                <a:lnTo>
                  <a:pt x="4601206" y="3409272"/>
                </a:lnTo>
                <a:lnTo>
                  <a:pt x="4610591" y="3405694"/>
                </a:lnTo>
                <a:lnTo>
                  <a:pt x="4619794" y="3402832"/>
                </a:lnTo>
                <a:lnTo>
                  <a:pt x="4629362" y="3400893"/>
                </a:lnTo>
                <a:lnTo>
                  <a:pt x="4639842" y="3400089"/>
                </a:lnTo>
                <a:lnTo>
                  <a:pt x="4651780" y="3400629"/>
                </a:lnTo>
                <a:lnTo>
                  <a:pt x="4665726" y="3402723"/>
                </a:lnTo>
                <a:lnTo>
                  <a:pt x="4674390" y="3402274"/>
                </a:lnTo>
                <a:lnTo>
                  <a:pt x="4687897" y="3402357"/>
                </a:lnTo>
                <a:lnTo>
                  <a:pt x="4701208" y="3403201"/>
                </a:lnTo>
                <a:lnTo>
                  <a:pt x="4714278" y="3404571"/>
                </a:lnTo>
                <a:lnTo>
                  <a:pt x="4727062" y="3406233"/>
                </a:lnTo>
                <a:lnTo>
                  <a:pt x="4739515" y="3407952"/>
                </a:lnTo>
                <a:lnTo>
                  <a:pt x="4751592" y="3409496"/>
                </a:lnTo>
                <a:lnTo>
                  <a:pt x="4763248" y="3410629"/>
                </a:lnTo>
                <a:lnTo>
                  <a:pt x="4774438" y="3411118"/>
                </a:lnTo>
                <a:lnTo>
                  <a:pt x="4778787" y="3408743"/>
                </a:lnTo>
                <a:lnTo>
                  <a:pt x="4788667" y="3405733"/>
                </a:lnTo>
                <a:lnTo>
                  <a:pt x="4798195" y="3405478"/>
                </a:lnTo>
                <a:lnTo>
                  <a:pt x="4807493" y="3406953"/>
                </a:lnTo>
                <a:lnTo>
                  <a:pt x="4816685" y="3409127"/>
                </a:lnTo>
                <a:lnTo>
                  <a:pt x="4825892" y="3410973"/>
                </a:lnTo>
                <a:lnTo>
                  <a:pt x="4835237" y="3411462"/>
                </a:lnTo>
                <a:lnTo>
                  <a:pt x="4844842" y="3409567"/>
                </a:lnTo>
                <a:lnTo>
                  <a:pt x="4854829" y="3404260"/>
                </a:lnTo>
                <a:lnTo>
                  <a:pt x="4852622" y="3402316"/>
                </a:lnTo>
                <a:lnTo>
                  <a:pt x="4850234" y="3398068"/>
                </a:lnTo>
                <a:lnTo>
                  <a:pt x="4851994" y="3394787"/>
                </a:lnTo>
                <a:lnTo>
                  <a:pt x="4857097" y="3392272"/>
                </a:lnTo>
                <a:lnTo>
                  <a:pt x="4864738" y="3390325"/>
                </a:lnTo>
                <a:lnTo>
                  <a:pt x="4874112" y="3388746"/>
                </a:lnTo>
                <a:lnTo>
                  <a:pt x="4884413" y="3387337"/>
                </a:lnTo>
                <a:lnTo>
                  <a:pt x="4894837" y="3385897"/>
                </a:lnTo>
                <a:lnTo>
                  <a:pt x="4904578" y="3384227"/>
                </a:lnTo>
                <a:lnTo>
                  <a:pt x="4912832" y="3382128"/>
                </a:lnTo>
                <a:lnTo>
                  <a:pt x="4918792" y="3379401"/>
                </a:lnTo>
                <a:lnTo>
                  <a:pt x="4921655" y="3375847"/>
                </a:lnTo>
                <a:lnTo>
                  <a:pt x="4920615" y="3371265"/>
                </a:lnTo>
                <a:lnTo>
                  <a:pt x="4928483" y="3374209"/>
                </a:lnTo>
                <a:lnTo>
                  <a:pt x="4940957" y="3377475"/>
                </a:lnTo>
                <a:lnTo>
                  <a:pt x="4950793" y="3378152"/>
                </a:lnTo>
                <a:lnTo>
                  <a:pt x="4958661" y="3376767"/>
                </a:lnTo>
                <a:lnTo>
                  <a:pt x="4965228" y="3373849"/>
                </a:lnTo>
                <a:lnTo>
                  <a:pt x="4971161" y="3369924"/>
                </a:lnTo>
                <a:lnTo>
                  <a:pt x="4977130" y="3365520"/>
                </a:lnTo>
                <a:lnTo>
                  <a:pt x="4983803" y="3361165"/>
                </a:lnTo>
                <a:lnTo>
                  <a:pt x="4991847" y="3357385"/>
                </a:lnTo>
                <a:lnTo>
                  <a:pt x="5001930" y="3354709"/>
                </a:lnTo>
                <a:lnTo>
                  <a:pt x="5014722" y="3353663"/>
                </a:lnTo>
                <a:lnTo>
                  <a:pt x="5028381" y="3356392"/>
                </a:lnTo>
                <a:lnTo>
                  <a:pt x="5042505" y="3357559"/>
                </a:lnTo>
                <a:lnTo>
                  <a:pt x="5054010" y="3355946"/>
                </a:lnTo>
                <a:lnTo>
                  <a:pt x="5063288" y="3351172"/>
                </a:lnTo>
                <a:lnTo>
                  <a:pt x="5070729" y="3342855"/>
                </a:lnTo>
                <a:lnTo>
                  <a:pt x="5085060" y="3346370"/>
                </a:lnTo>
                <a:lnTo>
                  <a:pt x="5103443" y="3350553"/>
                </a:lnTo>
                <a:lnTo>
                  <a:pt x="5120073" y="3353947"/>
                </a:lnTo>
                <a:lnTo>
                  <a:pt x="5135134" y="3356618"/>
                </a:lnTo>
                <a:lnTo>
                  <a:pt x="5148813" y="3358632"/>
                </a:lnTo>
                <a:lnTo>
                  <a:pt x="5161292" y="3360056"/>
                </a:lnTo>
                <a:lnTo>
                  <a:pt x="5172759" y="3360956"/>
                </a:lnTo>
                <a:lnTo>
                  <a:pt x="5183396" y="3361397"/>
                </a:lnTo>
                <a:lnTo>
                  <a:pt x="5193389" y="3361448"/>
                </a:lnTo>
                <a:lnTo>
                  <a:pt x="5202923" y="3361173"/>
                </a:lnTo>
                <a:lnTo>
                  <a:pt x="5212183" y="3360640"/>
                </a:lnTo>
                <a:lnTo>
                  <a:pt x="5221354" y="3359914"/>
                </a:lnTo>
                <a:lnTo>
                  <a:pt x="5230620" y="3359062"/>
                </a:lnTo>
                <a:lnTo>
                  <a:pt x="5240166" y="3358150"/>
                </a:lnTo>
                <a:lnTo>
                  <a:pt x="5250177" y="3357245"/>
                </a:lnTo>
                <a:lnTo>
                  <a:pt x="5260838" y="3356412"/>
                </a:lnTo>
                <a:lnTo>
                  <a:pt x="5272334" y="3355719"/>
                </a:lnTo>
                <a:lnTo>
                  <a:pt x="5284850" y="3355231"/>
                </a:lnTo>
                <a:lnTo>
                  <a:pt x="5298570" y="3355014"/>
                </a:lnTo>
                <a:lnTo>
                  <a:pt x="5313680" y="3355136"/>
                </a:lnTo>
                <a:lnTo>
                  <a:pt x="5325028" y="3355789"/>
                </a:lnTo>
                <a:lnTo>
                  <a:pt x="5339387" y="3356457"/>
                </a:lnTo>
                <a:lnTo>
                  <a:pt x="5352805" y="3356910"/>
                </a:lnTo>
                <a:lnTo>
                  <a:pt x="5365426" y="3357177"/>
                </a:lnTo>
                <a:lnTo>
                  <a:pt x="5399929" y="3357151"/>
                </a:lnTo>
                <a:lnTo>
                  <a:pt x="5410786" y="3356964"/>
                </a:lnTo>
                <a:lnTo>
                  <a:pt x="5421557" y="3356736"/>
                </a:lnTo>
                <a:lnTo>
                  <a:pt x="5432387" y="3356495"/>
                </a:lnTo>
                <a:lnTo>
                  <a:pt x="5443417" y="3356272"/>
                </a:lnTo>
                <a:lnTo>
                  <a:pt x="5454790" y="3356095"/>
                </a:lnTo>
                <a:lnTo>
                  <a:pt x="5479135" y="3355995"/>
                </a:lnTo>
                <a:lnTo>
                  <a:pt x="5492393" y="3356130"/>
                </a:lnTo>
                <a:lnTo>
                  <a:pt x="5506563" y="3356428"/>
                </a:lnTo>
                <a:lnTo>
                  <a:pt x="5521790" y="3356916"/>
                </a:lnTo>
                <a:lnTo>
                  <a:pt x="5538216" y="3357626"/>
                </a:lnTo>
                <a:lnTo>
                  <a:pt x="5560192" y="3359181"/>
                </a:lnTo>
                <a:lnTo>
                  <a:pt x="5573844" y="3360187"/>
                </a:lnTo>
                <a:lnTo>
                  <a:pt x="5584122" y="3360954"/>
                </a:lnTo>
                <a:lnTo>
                  <a:pt x="5592022" y="3361515"/>
                </a:lnTo>
                <a:lnTo>
                  <a:pt x="5598538" y="3361906"/>
                </a:lnTo>
                <a:lnTo>
                  <a:pt x="5604666" y="3362162"/>
                </a:lnTo>
                <a:lnTo>
                  <a:pt x="5611400" y="3362317"/>
                </a:lnTo>
                <a:lnTo>
                  <a:pt x="5630672" y="3362464"/>
                </a:lnTo>
                <a:lnTo>
                  <a:pt x="5644061" y="3367064"/>
                </a:lnTo>
                <a:lnTo>
                  <a:pt x="5658981" y="3370795"/>
                </a:lnTo>
                <a:lnTo>
                  <a:pt x="5672535" y="3372800"/>
                </a:lnTo>
                <a:lnTo>
                  <a:pt x="5684888" y="3373427"/>
                </a:lnTo>
                <a:lnTo>
                  <a:pt x="5696204" y="3373026"/>
                </a:lnTo>
                <a:lnTo>
                  <a:pt x="5706647" y="3371945"/>
                </a:lnTo>
                <a:lnTo>
                  <a:pt x="5716382" y="3370533"/>
                </a:lnTo>
                <a:lnTo>
                  <a:pt x="5725572" y="3369139"/>
                </a:lnTo>
                <a:lnTo>
                  <a:pt x="5734382" y="3368111"/>
                </a:lnTo>
                <a:lnTo>
                  <a:pt x="5742976" y="3367799"/>
                </a:lnTo>
                <a:lnTo>
                  <a:pt x="5751518" y="3368552"/>
                </a:lnTo>
                <a:lnTo>
                  <a:pt x="5760171" y="3370717"/>
                </a:lnTo>
                <a:lnTo>
                  <a:pt x="5769102" y="3374644"/>
                </a:lnTo>
                <a:lnTo>
                  <a:pt x="5779567" y="3373942"/>
                </a:lnTo>
                <a:lnTo>
                  <a:pt x="5797473" y="3372170"/>
                </a:lnTo>
                <a:lnTo>
                  <a:pt x="5813766" y="3369933"/>
                </a:lnTo>
                <a:lnTo>
                  <a:pt x="5828599" y="3367422"/>
                </a:lnTo>
                <a:lnTo>
                  <a:pt x="5842121" y="3364828"/>
                </a:lnTo>
                <a:lnTo>
                  <a:pt x="5854484" y="3362339"/>
                </a:lnTo>
                <a:lnTo>
                  <a:pt x="5865839" y="3360146"/>
                </a:lnTo>
                <a:lnTo>
                  <a:pt x="5876336" y="3358440"/>
                </a:lnTo>
                <a:lnTo>
                  <a:pt x="5886127" y="3357409"/>
                </a:lnTo>
                <a:lnTo>
                  <a:pt x="5895363" y="3357245"/>
                </a:lnTo>
                <a:lnTo>
                  <a:pt x="5904194" y="3358136"/>
                </a:lnTo>
                <a:lnTo>
                  <a:pt x="5912772" y="3360274"/>
                </a:lnTo>
                <a:lnTo>
                  <a:pt x="5921248" y="3363849"/>
                </a:lnTo>
                <a:lnTo>
                  <a:pt x="5927650" y="3362078"/>
                </a:lnTo>
                <a:lnTo>
                  <a:pt x="5938279" y="3358198"/>
                </a:lnTo>
                <a:lnTo>
                  <a:pt x="5948889" y="3353519"/>
                </a:lnTo>
                <a:lnTo>
                  <a:pt x="5959537" y="3348453"/>
                </a:lnTo>
                <a:lnTo>
                  <a:pt x="5970280" y="3343415"/>
                </a:lnTo>
                <a:lnTo>
                  <a:pt x="5981173" y="3338816"/>
                </a:lnTo>
                <a:lnTo>
                  <a:pt x="5992273" y="3335071"/>
                </a:lnTo>
                <a:lnTo>
                  <a:pt x="6003635" y="3332592"/>
                </a:lnTo>
                <a:lnTo>
                  <a:pt x="6015318" y="3331793"/>
                </a:lnTo>
                <a:lnTo>
                  <a:pt x="6027376" y="3333087"/>
                </a:lnTo>
                <a:lnTo>
                  <a:pt x="6039866" y="3336886"/>
                </a:lnTo>
                <a:lnTo>
                  <a:pt x="6039007" y="3333842"/>
                </a:lnTo>
                <a:lnTo>
                  <a:pt x="6041118" y="3330006"/>
                </a:lnTo>
                <a:lnTo>
                  <a:pt x="6047489" y="3328778"/>
                </a:lnTo>
                <a:lnTo>
                  <a:pt x="6056923" y="3329259"/>
                </a:lnTo>
                <a:lnTo>
                  <a:pt x="6068220" y="3330552"/>
                </a:lnTo>
                <a:lnTo>
                  <a:pt x="6080182" y="3331757"/>
                </a:lnTo>
                <a:lnTo>
                  <a:pt x="6091609" y="3331979"/>
                </a:lnTo>
                <a:lnTo>
                  <a:pt x="6101303" y="3330317"/>
                </a:lnTo>
                <a:lnTo>
                  <a:pt x="6108065" y="3325876"/>
                </a:lnTo>
                <a:lnTo>
                  <a:pt x="6108976" y="3324453"/>
                </a:lnTo>
                <a:lnTo>
                  <a:pt x="6117595" y="3317761"/>
                </a:lnTo>
                <a:lnTo>
                  <a:pt x="6129168" y="3315185"/>
                </a:lnTo>
                <a:lnTo>
                  <a:pt x="6142355" y="3314458"/>
                </a:lnTo>
                <a:lnTo>
                  <a:pt x="6155817" y="3313315"/>
                </a:lnTo>
                <a:lnTo>
                  <a:pt x="6166848" y="3308298"/>
                </a:lnTo>
                <a:lnTo>
                  <a:pt x="6177870" y="3305773"/>
                </a:lnTo>
                <a:lnTo>
                  <a:pt x="6191052" y="3303870"/>
                </a:lnTo>
                <a:lnTo>
                  <a:pt x="6205723" y="3302562"/>
                </a:lnTo>
                <a:lnTo>
                  <a:pt x="6221213" y="3301823"/>
                </a:lnTo>
                <a:lnTo>
                  <a:pt x="6236853" y="3301629"/>
                </a:lnTo>
                <a:lnTo>
                  <a:pt x="6251973" y="3301952"/>
                </a:lnTo>
                <a:lnTo>
                  <a:pt x="6265903" y="3302768"/>
                </a:lnTo>
                <a:lnTo>
                  <a:pt x="6277974" y="3304049"/>
                </a:lnTo>
                <a:lnTo>
                  <a:pt x="6287516" y="3305771"/>
                </a:lnTo>
                <a:lnTo>
                  <a:pt x="6290115" y="3306696"/>
                </a:lnTo>
                <a:lnTo>
                  <a:pt x="6302135" y="3310198"/>
                </a:lnTo>
                <a:lnTo>
                  <a:pt x="6314254" y="3312566"/>
                </a:lnTo>
                <a:lnTo>
                  <a:pt x="6326445" y="3313929"/>
                </a:lnTo>
                <a:lnTo>
                  <a:pt x="6338682" y="3314413"/>
                </a:lnTo>
                <a:lnTo>
                  <a:pt x="6350939" y="3314148"/>
                </a:lnTo>
                <a:lnTo>
                  <a:pt x="6363189" y="3313262"/>
                </a:lnTo>
                <a:lnTo>
                  <a:pt x="6375408" y="3311883"/>
                </a:lnTo>
                <a:lnTo>
                  <a:pt x="6387568" y="3310138"/>
                </a:lnTo>
                <a:lnTo>
                  <a:pt x="6399644" y="3308157"/>
                </a:lnTo>
                <a:lnTo>
                  <a:pt x="6411609" y="3306066"/>
                </a:lnTo>
                <a:lnTo>
                  <a:pt x="6423438" y="3303995"/>
                </a:lnTo>
                <a:lnTo>
                  <a:pt x="6435104" y="3302071"/>
                </a:lnTo>
                <a:lnTo>
                  <a:pt x="6446581" y="3300423"/>
                </a:lnTo>
                <a:lnTo>
                  <a:pt x="6457843" y="3299179"/>
                </a:lnTo>
                <a:lnTo>
                  <a:pt x="6468865" y="3298467"/>
                </a:lnTo>
                <a:lnTo>
                  <a:pt x="6479619" y="3298414"/>
                </a:lnTo>
                <a:lnTo>
                  <a:pt x="6490081" y="3299150"/>
                </a:lnTo>
                <a:lnTo>
                  <a:pt x="6500223" y="3300802"/>
                </a:lnTo>
                <a:lnTo>
                  <a:pt x="6510020" y="3303498"/>
                </a:lnTo>
                <a:lnTo>
                  <a:pt x="6514082" y="3303251"/>
                </a:lnTo>
                <a:lnTo>
                  <a:pt x="6526302" y="3302448"/>
                </a:lnTo>
                <a:lnTo>
                  <a:pt x="6538674" y="3301553"/>
                </a:lnTo>
                <a:lnTo>
                  <a:pt x="6551180" y="3300571"/>
                </a:lnTo>
                <a:lnTo>
                  <a:pt x="6563801" y="3299509"/>
                </a:lnTo>
                <a:lnTo>
                  <a:pt x="6576518" y="3298371"/>
                </a:lnTo>
                <a:lnTo>
                  <a:pt x="6589314" y="3297165"/>
                </a:lnTo>
                <a:lnTo>
                  <a:pt x="6602168" y="3295896"/>
                </a:lnTo>
                <a:lnTo>
                  <a:pt x="6615063" y="3294570"/>
                </a:lnTo>
                <a:lnTo>
                  <a:pt x="6627980" y="3293192"/>
                </a:lnTo>
                <a:lnTo>
                  <a:pt x="6640899" y="3291769"/>
                </a:lnTo>
                <a:lnTo>
                  <a:pt x="6653804" y="3290306"/>
                </a:lnTo>
                <a:lnTo>
                  <a:pt x="6666674" y="3288809"/>
                </a:lnTo>
                <a:lnTo>
                  <a:pt x="6679491" y="3287285"/>
                </a:lnTo>
                <a:lnTo>
                  <a:pt x="6692237" y="3285738"/>
                </a:lnTo>
                <a:lnTo>
                  <a:pt x="6704893" y="3284176"/>
                </a:lnTo>
                <a:lnTo>
                  <a:pt x="6717439" y="3282603"/>
                </a:lnTo>
                <a:lnTo>
                  <a:pt x="6729859" y="3281026"/>
                </a:lnTo>
                <a:lnTo>
                  <a:pt x="6742132" y="3279450"/>
                </a:lnTo>
                <a:lnTo>
                  <a:pt x="6754241" y="3277882"/>
                </a:lnTo>
                <a:lnTo>
                  <a:pt x="6759510" y="3277060"/>
                </a:lnTo>
                <a:lnTo>
                  <a:pt x="6770916" y="3275736"/>
                </a:lnTo>
                <a:lnTo>
                  <a:pt x="6782746" y="3274875"/>
                </a:lnTo>
                <a:lnTo>
                  <a:pt x="6794934" y="3274376"/>
                </a:lnTo>
                <a:lnTo>
                  <a:pt x="6807410" y="3274141"/>
                </a:lnTo>
                <a:lnTo>
                  <a:pt x="6845894" y="3274029"/>
                </a:lnTo>
                <a:lnTo>
                  <a:pt x="6858848" y="3273858"/>
                </a:lnTo>
                <a:lnTo>
                  <a:pt x="6871752" y="3273456"/>
                </a:lnTo>
                <a:lnTo>
                  <a:pt x="6884538" y="3272724"/>
                </a:lnTo>
                <a:lnTo>
                  <a:pt x="6897139" y="3271561"/>
                </a:lnTo>
                <a:lnTo>
                  <a:pt x="6909486" y="3269870"/>
                </a:lnTo>
                <a:lnTo>
                  <a:pt x="6921513" y="3267551"/>
                </a:lnTo>
                <a:lnTo>
                  <a:pt x="6933151" y="3264505"/>
                </a:lnTo>
                <a:lnTo>
                  <a:pt x="6944332" y="3260634"/>
                </a:lnTo>
                <a:lnTo>
                  <a:pt x="6954989" y="3255837"/>
                </a:lnTo>
                <a:lnTo>
                  <a:pt x="6965054" y="3250016"/>
                </a:lnTo>
                <a:lnTo>
                  <a:pt x="6974458" y="3243072"/>
                </a:lnTo>
                <a:lnTo>
                  <a:pt x="6992428" y="3244561"/>
                </a:lnTo>
                <a:lnTo>
                  <a:pt x="7008276" y="3245541"/>
                </a:lnTo>
                <a:lnTo>
                  <a:pt x="7022231" y="3246077"/>
                </a:lnTo>
                <a:lnTo>
                  <a:pt x="7034520" y="3246232"/>
                </a:lnTo>
                <a:lnTo>
                  <a:pt x="7045374" y="3246072"/>
                </a:lnTo>
                <a:lnTo>
                  <a:pt x="7055021" y="3245661"/>
                </a:lnTo>
                <a:lnTo>
                  <a:pt x="7063688" y="3245064"/>
                </a:lnTo>
                <a:lnTo>
                  <a:pt x="7071606" y="3244345"/>
                </a:lnTo>
                <a:lnTo>
                  <a:pt x="7079003" y="3243570"/>
                </a:lnTo>
                <a:lnTo>
                  <a:pt x="7086107" y="3242803"/>
                </a:lnTo>
                <a:lnTo>
                  <a:pt x="7093148" y="3242109"/>
                </a:lnTo>
                <a:lnTo>
                  <a:pt x="7100353" y="3241552"/>
                </a:lnTo>
                <a:lnTo>
                  <a:pt x="7107952" y="3241197"/>
                </a:lnTo>
                <a:lnTo>
                  <a:pt x="7116173" y="3241108"/>
                </a:lnTo>
                <a:lnTo>
                  <a:pt x="7125245" y="3241352"/>
                </a:lnTo>
                <a:lnTo>
                  <a:pt x="7135397" y="3241991"/>
                </a:lnTo>
                <a:lnTo>
                  <a:pt x="7146857" y="3243091"/>
                </a:lnTo>
                <a:lnTo>
                  <a:pt x="7159854" y="3244716"/>
                </a:lnTo>
                <a:lnTo>
                  <a:pt x="7174617" y="3246932"/>
                </a:lnTo>
                <a:lnTo>
                  <a:pt x="7191375" y="3249803"/>
                </a:lnTo>
                <a:lnTo>
                  <a:pt x="7206570" y="3248619"/>
                </a:lnTo>
                <a:lnTo>
                  <a:pt x="7222320" y="3247755"/>
                </a:lnTo>
                <a:lnTo>
                  <a:pt x="7238562" y="3247186"/>
                </a:lnTo>
                <a:lnTo>
                  <a:pt x="7255233" y="3246885"/>
                </a:lnTo>
                <a:lnTo>
                  <a:pt x="7272272" y="3246826"/>
                </a:lnTo>
                <a:lnTo>
                  <a:pt x="7289614" y="3246983"/>
                </a:lnTo>
                <a:lnTo>
                  <a:pt x="7307199" y="3247329"/>
                </a:lnTo>
                <a:lnTo>
                  <a:pt x="7324962" y="3247840"/>
                </a:lnTo>
                <a:lnTo>
                  <a:pt x="7342842" y="3248488"/>
                </a:lnTo>
                <a:lnTo>
                  <a:pt x="7360777" y="3249248"/>
                </a:lnTo>
                <a:lnTo>
                  <a:pt x="7378702" y="3250094"/>
                </a:lnTo>
                <a:lnTo>
                  <a:pt x="7396557" y="3250999"/>
                </a:lnTo>
                <a:lnTo>
                  <a:pt x="7414277" y="3251938"/>
                </a:lnTo>
                <a:lnTo>
                  <a:pt x="7431802" y="3252884"/>
                </a:lnTo>
                <a:lnTo>
                  <a:pt x="7449067" y="3253812"/>
                </a:lnTo>
                <a:lnTo>
                  <a:pt x="7466011" y="3254695"/>
                </a:lnTo>
                <a:lnTo>
                  <a:pt x="7482572" y="3255507"/>
                </a:lnTo>
                <a:lnTo>
                  <a:pt x="7498685" y="3256222"/>
                </a:lnTo>
                <a:lnTo>
                  <a:pt x="7514289" y="3256814"/>
                </a:lnTo>
                <a:lnTo>
                  <a:pt x="7529322" y="3257257"/>
                </a:lnTo>
                <a:lnTo>
                  <a:pt x="7549598" y="3257336"/>
                </a:lnTo>
                <a:lnTo>
                  <a:pt x="7568661" y="3257666"/>
                </a:lnTo>
                <a:lnTo>
                  <a:pt x="7586617" y="3258220"/>
                </a:lnTo>
                <a:lnTo>
                  <a:pt x="7603568" y="3258972"/>
                </a:lnTo>
                <a:lnTo>
                  <a:pt x="7619619" y="3259895"/>
                </a:lnTo>
                <a:lnTo>
                  <a:pt x="7634873" y="3260963"/>
                </a:lnTo>
                <a:lnTo>
                  <a:pt x="7649435" y="3262149"/>
                </a:lnTo>
                <a:lnTo>
                  <a:pt x="7663409" y="3263427"/>
                </a:lnTo>
                <a:lnTo>
                  <a:pt x="7676899" y="3264769"/>
                </a:lnTo>
                <a:lnTo>
                  <a:pt x="7690008" y="3266151"/>
                </a:lnTo>
                <a:lnTo>
                  <a:pt x="7702841" y="3267544"/>
                </a:lnTo>
                <a:lnTo>
                  <a:pt x="7715502" y="3268922"/>
                </a:lnTo>
                <a:lnTo>
                  <a:pt x="7728095" y="3270260"/>
                </a:lnTo>
                <a:lnTo>
                  <a:pt x="7740724" y="3271530"/>
                </a:lnTo>
                <a:lnTo>
                  <a:pt x="7753492" y="3272706"/>
                </a:lnTo>
                <a:lnTo>
                  <a:pt x="7766505" y="3273761"/>
                </a:lnTo>
                <a:lnTo>
                  <a:pt x="7779865" y="3274669"/>
                </a:lnTo>
                <a:lnTo>
                  <a:pt x="7793677" y="3275403"/>
                </a:lnTo>
                <a:lnTo>
                  <a:pt x="7808045" y="3275937"/>
                </a:lnTo>
                <a:lnTo>
                  <a:pt x="7823073" y="3276244"/>
                </a:lnTo>
                <a:lnTo>
                  <a:pt x="7838473" y="3277566"/>
                </a:lnTo>
                <a:lnTo>
                  <a:pt x="7853319" y="3278461"/>
                </a:lnTo>
                <a:lnTo>
                  <a:pt x="7867671" y="3278960"/>
                </a:lnTo>
                <a:lnTo>
                  <a:pt x="7881587" y="3279097"/>
                </a:lnTo>
                <a:lnTo>
                  <a:pt x="7895127" y="3278904"/>
                </a:lnTo>
                <a:lnTo>
                  <a:pt x="7908351" y="3278414"/>
                </a:lnTo>
                <a:lnTo>
                  <a:pt x="7921317" y="3277658"/>
                </a:lnTo>
                <a:lnTo>
                  <a:pt x="7934085" y="3276669"/>
                </a:lnTo>
                <a:lnTo>
                  <a:pt x="7946714" y="3275481"/>
                </a:lnTo>
                <a:lnTo>
                  <a:pt x="7959264" y="3274125"/>
                </a:lnTo>
                <a:lnTo>
                  <a:pt x="7971794" y="3272633"/>
                </a:lnTo>
                <a:lnTo>
                  <a:pt x="7984364" y="3271039"/>
                </a:lnTo>
                <a:lnTo>
                  <a:pt x="7997032" y="3269375"/>
                </a:lnTo>
                <a:lnTo>
                  <a:pt x="8009858" y="3267673"/>
                </a:lnTo>
                <a:lnTo>
                  <a:pt x="8022901" y="3265966"/>
                </a:lnTo>
                <a:lnTo>
                  <a:pt x="8036221" y="3264286"/>
                </a:lnTo>
                <a:lnTo>
                  <a:pt x="8049877" y="3262666"/>
                </a:lnTo>
                <a:lnTo>
                  <a:pt x="8063929" y="3261138"/>
                </a:lnTo>
                <a:lnTo>
                  <a:pt x="8078435" y="3259735"/>
                </a:lnTo>
                <a:lnTo>
                  <a:pt x="8093456" y="3258489"/>
                </a:lnTo>
                <a:lnTo>
                  <a:pt x="8277352" y="3260407"/>
                </a:lnTo>
                <a:lnTo>
                  <a:pt x="8272670" y="3252280"/>
                </a:lnTo>
                <a:lnTo>
                  <a:pt x="8271287" y="3246678"/>
                </a:lnTo>
                <a:lnTo>
                  <a:pt x="8274091" y="3244777"/>
                </a:lnTo>
                <a:lnTo>
                  <a:pt x="8280463" y="3245453"/>
                </a:lnTo>
                <a:lnTo>
                  <a:pt x="8289787" y="3247583"/>
                </a:lnTo>
                <a:lnTo>
                  <a:pt x="8301444" y="3250042"/>
                </a:lnTo>
                <a:lnTo>
                  <a:pt x="8314817" y="3251708"/>
                </a:lnTo>
                <a:lnTo>
                  <a:pt x="8313680" y="3248897"/>
                </a:lnTo>
                <a:lnTo>
                  <a:pt x="8313223" y="3243588"/>
                </a:lnTo>
                <a:lnTo>
                  <a:pt x="8315557" y="3239830"/>
                </a:lnTo>
                <a:lnTo>
                  <a:pt x="8320361" y="3237443"/>
                </a:lnTo>
                <a:lnTo>
                  <a:pt x="8327316" y="3236251"/>
                </a:lnTo>
                <a:lnTo>
                  <a:pt x="8336101" y="3236075"/>
                </a:lnTo>
                <a:lnTo>
                  <a:pt x="8346396" y="3236738"/>
                </a:lnTo>
                <a:lnTo>
                  <a:pt x="8357881" y="3238062"/>
                </a:lnTo>
                <a:lnTo>
                  <a:pt x="8370238" y="3239868"/>
                </a:lnTo>
                <a:lnTo>
                  <a:pt x="8383144" y="3241980"/>
                </a:lnTo>
                <a:lnTo>
                  <a:pt x="8396281" y="3244218"/>
                </a:lnTo>
                <a:lnTo>
                  <a:pt x="8409329" y="3246406"/>
                </a:lnTo>
                <a:lnTo>
                  <a:pt x="8421967" y="3248365"/>
                </a:lnTo>
                <a:lnTo>
                  <a:pt x="8433876" y="3249918"/>
                </a:lnTo>
                <a:lnTo>
                  <a:pt x="8444735" y="3250886"/>
                </a:lnTo>
                <a:lnTo>
                  <a:pt x="8454225" y="3251092"/>
                </a:lnTo>
                <a:lnTo>
                  <a:pt x="8462026" y="3250358"/>
                </a:lnTo>
                <a:lnTo>
                  <a:pt x="8467818" y="3248506"/>
                </a:lnTo>
                <a:lnTo>
                  <a:pt x="8471281" y="3245358"/>
                </a:lnTo>
                <a:lnTo>
                  <a:pt x="8473069" y="3245539"/>
                </a:lnTo>
                <a:lnTo>
                  <a:pt x="8489657" y="3246849"/>
                </a:lnTo>
                <a:lnTo>
                  <a:pt x="8504462" y="3247321"/>
                </a:lnTo>
                <a:lnTo>
                  <a:pt x="8517736" y="3247019"/>
                </a:lnTo>
                <a:lnTo>
                  <a:pt x="8529731" y="3246006"/>
                </a:lnTo>
                <a:lnTo>
                  <a:pt x="8540698" y="3244346"/>
                </a:lnTo>
                <a:lnTo>
                  <a:pt x="8550890" y="3242101"/>
                </a:lnTo>
                <a:lnTo>
                  <a:pt x="8560559" y="3239334"/>
                </a:lnTo>
                <a:lnTo>
                  <a:pt x="8569956" y="3236110"/>
                </a:lnTo>
                <a:lnTo>
                  <a:pt x="8579334" y="3232491"/>
                </a:lnTo>
                <a:lnTo>
                  <a:pt x="8588944" y="3228540"/>
                </a:lnTo>
                <a:lnTo>
                  <a:pt x="8599038" y="3224321"/>
                </a:lnTo>
                <a:lnTo>
                  <a:pt x="8609869" y="3219897"/>
                </a:lnTo>
                <a:lnTo>
                  <a:pt x="8621687" y="3215332"/>
                </a:lnTo>
                <a:lnTo>
                  <a:pt x="8634746" y="3210687"/>
                </a:lnTo>
                <a:lnTo>
                  <a:pt x="8649296" y="3206027"/>
                </a:lnTo>
                <a:lnTo>
                  <a:pt x="8665591" y="3201416"/>
                </a:lnTo>
                <a:lnTo>
                  <a:pt x="8672639" y="3199633"/>
                </a:lnTo>
                <a:lnTo>
                  <a:pt x="8686564" y="3195658"/>
                </a:lnTo>
                <a:lnTo>
                  <a:pt x="8700733" y="3191092"/>
                </a:lnTo>
                <a:lnTo>
                  <a:pt x="8714868" y="3186084"/>
                </a:lnTo>
                <a:lnTo>
                  <a:pt x="8728689" y="3180784"/>
                </a:lnTo>
                <a:lnTo>
                  <a:pt x="8741917" y="3175342"/>
                </a:lnTo>
                <a:lnTo>
                  <a:pt x="8754275" y="3169908"/>
                </a:lnTo>
                <a:lnTo>
                  <a:pt x="8765482" y="3164632"/>
                </a:lnTo>
                <a:lnTo>
                  <a:pt x="8775260" y="3159664"/>
                </a:lnTo>
                <a:lnTo>
                  <a:pt x="8783331" y="3155154"/>
                </a:lnTo>
                <a:lnTo>
                  <a:pt x="8789416" y="3151251"/>
                </a:lnTo>
                <a:lnTo>
                  <a:pt x="8798202" y="3154799"/>
                </a:lnTo>
                <a:lnTo>
                  <a:pt x="8807017" y="3155925"/>
                </a:lnTo>
                <a:lnTo>
                  <a:pt x="8814553" y="3154562"/>
                </a:lnTo>
                <a:lnTo>
                  <a:pt x="8821116" y="3151522"/>
                </a:lnTo>
                <a:lnTo>
                  <a:pt x="8827010" y="3147613"/>
                </a:lnTo>
                <a:lnTo>
                  <a:pt x="8832538" y="3143645"/>
                </a:lnTo>
                <a:lnTo>
                  <a:pt x="8838007" y="3140427"/>
                </a:lnTo>
                <a:lnTo>
                  <a:pt x="8843719" y="3138769"/>
                </a:lnTo>
                <a:lnTo>
                  <a:pt x="8849979" y="3139481"/>
                </a:lnTo>
                <a:lnTo>
                  <a:pt x="8857092" y="3143371"/>
                </a:lnTo>
                <a:lnTo>
                  <a:pt x="8865362" y="3151251"/>
                </a:lnTo>
                <a:lnTo>
                  <a:pt x="8874133" y="3151880"/>
                </a:lnTo>
                <a:lnTo>
                  <a:pt x="8886512" y="3154529"/>
                </a:lnTo>
                <a:lnTo>
                  <a:pt x="8899361" y="3157471"/>
                </a:lnTo>
                <a:lnTo>
                  <a:pt x="8911627" y="3158793"/>
                </a:lnTo>
                <a:lnTo>
                  <a:pt x="8922258" y="3156585"/>
                </a:lnTo>
                <a:lnTo>
                  <a:pt x="8927099" y="3158930"/>
                </a:lnTo>
                <a:lnTo>
                  <a:pt x="8938663" y="3162977"/>
                </a:lnTo>
                <a:lnTo>
                  <a:pt x="8953067" y="3166689"/>
                </a:lnTo>
                <a:lnTo>
                  <a:pt x="8968190" y="3169271"/>
                </a:lnTo>
                <a:lnTo>
                  <a:pt x="8981914" y="3169930"/>
                </a:lnTo>
                <a:lnTo>
                  <a:pt x="8992117" y="3167870"/>
                </a:lnTo>
                <a:lnTo>
                  <a:pt x="8996680" y="3162300"/>
                </a:lnTo>
                <a:lnTo>
                  <a:pt x="8997138" y="3162634"/>
                </a:lnTo>
                <a:lnTo>
                  <a:pt x="9007227" y="3168057"/>
                </a:lnTo>
                <a:lnTo>
                  <a:pt x="9018475" y="3171126"/>
                </a:lnTo>
                <a:lnTo>
                  <a:pt x="9030558" y="3172323"/>
                </a:lnTo>
                <a:lnTo>
                  <a:pt x="9043148" y="3172130"/>
                </a:lnTo>
                <a:lnTo>
                  <a:pt x="9055920" y="3171028"/>
                </a:lnTo>
                <a:lnTo>
                  <a:pt x="9068549" y="3169501"/>
                </a:lnTo>
                <a:lnTo>
                  <a:pt x="9080707" y="3168031"/>
                </a:lnTo>
                <a:lnTo>
                  <a:pt x="9092071" y="3167098"/>
                </a:lnTo>
                <a:lnTo>
                  <a:pt x="9102312" y="3167186"/>
                </a:lnTo>
                <a:lnTo>
                  <a:pt x="9111107" y="3168777"/>
                </a:lnTo>
                <a:lnTo>
                  <a:pt x="9118547" y="3169815"/>
                </a:lnTo>
                <a:lnTo>
                  <a:pt x="9131494" y="3171197"/>
                </a:lnTo>
                <a:lnTo>
                  <a:pt x="9144155" y="3172053"/>
                </a:lnTo>
                <a:lnTo>
                  <a:pt x="9156592" y="3172459"/>
                </a:lnTo>
                <a:lnTo>
                  <a:pt x="9168865" y="3172492"/>
                </a:lnTo>
                <a:lnTo>
                  <a:pt x="9181036" y="3172229"/>
                </a:lnTo>
                <a:lnTo>
                  <a:pt x="9193166" y="3171745"/>
                </a:lnTo>
                <a:lnTo>
                  <a:pt x="9205315" y="3171119"/>
                </a:lnTo>
                <a:lnTo>
                  <a:pt x="9217546" y="3170426"/>
                </a:lnTo>
                <a:lnTo>
                  <a:pt x="9229918" y="3169744"/>
                </a:lnTo>
                <a:lnTo>
                  <a:pt x="9242493" y="3169148"/>
                </a:lnTo>
                <a:lnTo>
                  <a:pt x="9255333" y="3168716"/>
                </a:lnTo>
                <a:lnTo>
                  <a:pt x="9268498" y="3168524"/>
                </a:lnTo>
                <a:lnTo>
                  <a:pt x="9282049" y="3168650"/>
                </a:lnTo>
                <a:lnTo>
                  <a:pt x="9300696" y="3162611"/>
                </a:lnTo>
                <a:lnTo>
                  <a:pt x="9318757" y="3157321"/>
                </a:lnTo>
                <a:lnTo>
                  <a:pt x="9336269" y="3152703"/>
                </a:lnTo>
                <a:lnTo>
                  <a:pt x="9353273" y="3148678"/>
                </a:lnTo>
                <a:lnTo>
                  <a:pt x="9369807" y="3145168"/>
                </a:lnTo>
                <a:lnTo>
                  <a:pt x="9385912" y="3142096"/>
                </a:lnTo>
                <a:lnTo>
                  <a:pt x="9401625" y="3139384"/>
                </a:lnTo>
                <a:lnTo>
                  <a:pt x="9416988" y="3136954"/>
                </a:lnTo>
                <a:lnTo>
                  <a:pt x="9432038" y="3134729"/>
                </a:lnTo>
                <a:lnTo>
                  <a:pt x="9446815" y="3132629"/>
                </a:lnTo>
                <a:lnTo>
                  <a:pt x="9461359" y="3130578"/>
                </a:lnTo>
                <a:lnTo>
                  <a:pt x="9475709" y="3128498"/>
                </a:lnTo>
                <a:lnTo>
                  <a:pt x="9489905" y="3126311"/>
                </a:lnTo>
                <a:lnTo>
                  <a:pt x="9503985" y="3123939"/>
                </a:lnTo>
                <a:lnTo>
                  <a:pt x="9517989" y="3121304"/>
                </a:lnTo>
                <a:lnTo>
                  <a:pt x="9531956" y="3118329"/>
                </a:lnTo>
                <a:lnTo>
                  <a:pt x="9545926" y="3114935"/>
                </a:lnTo>
                <a:lnTo>
                  <a:pt x="9559938" y="3111046"/>
                </a:lnTo>
                <a:lnTo>
                  <a:pt x="9574031" y="3106582"/>
                </a:lnTo>
                <a:lnTo>
                  <a:pt x="9588246" y="3101466"/>
                </a:lnTo>
                <a:lnTo>
                  <a:pt x="9601200" y="3099435"/>
                </a:lnTo>
                <a:lnTo>
                  <a:pt x="9601200" y="0"/>
                </a:lnTo>
                <a:lnTo>
                  <a:pt x="0" y="0"/>
                </a:lnTo>
                <a:lnTo>
                  <a:pt x="0" y="3480320"/>
                </a:lnTo>
                <a:lnTo>
                  <a:pt x="6477" y="3481438"/>
                </a:lnTo>
                <a:lnTo>
                  <a:pt x="48277" y="3484737"/>
                </a:lnTo>
                <a:lnTo>
                  <a:pt x="62229" y="3485557"/>
                </a:lnTo>
                <a:lnTo>
                  <a:pt x="75613" y="3486359"/>
                </a:lnTo>
                <a:lnTo>
                  <a:pt x="88027" y="3487205"/>
                </a:lnTo>
                <a:lnTo>
                  <a:pt x="99067" y="3488164"/>
                </a:lnTo>
                <a:lnTo>
                  <a:pt x="108331" y="3489299"/>
                </a:lnTo>
                <a:lnTo>
                  <a:pt x="114484" y="3490006"/>
                </a:lnTo>
                <a:lnTo>
                  <a:pt x="132704" y="3491973"/>
                </a:lnTo>
                <a:lnTo>
                  <a:pt x="149155" y="3493559"/>
                </a:lnTo>
                <a:lnTo>
                  <a:pt x="164035" y="3494803"/>
                </a:lnTo>
                <a:lnTo>
                  <a:pt x="177543" y="3495746"/>
                </a:lnTo>
                <a:lnTo>
                  <a:pt x="189878" y="3496427"/>
                </a:lnTo>
                <a:lnTo>
                  <a:pt x="201241" y="3496886"/>
                </a:lnTo>
                <a:lnTo>
                  <a:pt x="211829" y="3497164"/>
                </a:lnTo>
                <a:lnTo>
                  <a:pt x="221843" y="3497298"/>
                </a:lnTo>
                <a:lnTo>
                  <a:pt x="281009" y="3497350"/>
                </a:lnTo>
                <a:lnTo>
                  <a:pt x="292576" y="3497603"/>
                </a:lnTo>
                <a:lnTo>
                  <a:pt x="305163" y="3498034"/>
                </a:lnTo>
                <a:lnTo>
                  <a:pt x="318967" y="3498680"/>
                </a:lnTo>
                <a:lnTo>
                  <a:pt x="334189" y="3499582"/>
                </a:lnTo>
                <a:lnTo>
                  <a:pt x="351027" y="3500780"/>
                </a:lnTo>
                <a:lnTo>
                  <a:pt x="361795" y="3502049"/>
                </a:lnTo>
                <a:lnTo>
                  <a:pt x="376029" y="3503782"/>
                </a:lnTo>
                <a:lnTo>
                  <a:pt x="389495" y="3505477"/>
                </a:lnTo>
                <a:lnTo>
                  <a:pt x="402298" y="3507129"/>
                </a:lnTo>
                <a:lnTo>
                  <a:pt x="414538" y="3508738"/>
                </a:lnTo>
                <a:lnTo>
                  <a:pt x="426317" y="3510300"/>
                </a:lnTo>
                <a:lnTo>
                  <a:pt x="437740" y="3511813"/>
                </a:lnTo>
                <a:lnTo>
                  <a:pt x="448906" y="3513274"/>
                </a:lnTo>
                <a:lnTo>
                  <a:pt x="459920" y="3514681"/>
                </a:lnTo>
                <a:lnTo>
                  <a:pt x="470882" y="3516032"/>
                </a:lnTo>
                <a:lnTo>
                  <a:pt x="481896" y="3517323"/>
                </a:lnTo>
                <a:lnTo>
                  <a:pt x="493064" y="3518552"/>
                </a:lnTo>
                <a:lnTo>
                  <a:pt x="504487" y="3519718"/>
                </a:lnTo>
                <a:lnTo>
                  <a:pt x="516268" y="3520816"/>
                </a:lnTo>
                <a:lnTo>
                  <a:pt x="528510" y="3521845"/>
                </a:lnTo>
                <a:lnTo>
                  <a:pt x="541314" y="3522802"/>
                </a:lnTo>
                <a:lnTo>
                  <a:pt x="554783" y="3523685"/>
                </a:lnTo>
                <a:lnTo>
                  <a:pt x="569019" y="3524491"/>
                </a:lnTo>
                <a:lnTo>
                  <a:pt x="584124" y="3525218"/>
                </a:lnTo>
                <a:lnTo>
                  <a:pt x="600201" y="3525862"/>
                </a:lnTo>
                <a:lnTo>
                  <a:pt x="607775" y="3526371"/>
                </a:lnTo>
                <a:lnTo>
                  <a:pt x="624190" y="3526913"/>
                </a:lnTo>
                <a:lnTo>
                  <a:pt x="637833" y="3526588"/>
                </a:lnTo>
                <a:lnTo>
                  <a:pt x="649446" y="3525594"/>
                </a:lnTo>
                <a:lnTo>
                  <a:pt x="659774" y="3524130"/>
                </a:lnTo>
                <a:lnTo>
                  <a:pt x="669561" y="3522395"/>
                </a:lnTo>
                <a:lnTo>
                  <a:pt x="679552" y="3520586"/>
                </a:lnTo>
                <a:lnTo>
                  <a:pt x="690490" y="3518903"/>
                </a:lnTo>
                <a:lnTo>
                  <a:pt x="703119" y="3517543"/>
                </a:lnTo>
                <a:lnTo>
                  <a:pt x="718185" y="3516706"/>
                </a:lnTo>
                <a:lnTo>
                  <a:pt x="727935" y="3517100"/>
                </a:lnTo>
                <a:lnTo>
                  <a:pt x="739733" y="3516915"/>
                </a:lnTo>
                <a:lnTo>
                  <a:pt x="752308" y="3516179"/>
                </a:lnTo>
                <a:lnTo>
                  <a:pt x="765508" y="3515006"/>
                </a:lnTo>
                <a:lnTo>
                  <a:pt x="779180" y="3513512"/>
                </a:lnTo>
                <a:lnTo>
                  <a:pt x="793169" y="3511811"/>
                </a:lnTo>
                <a:lnTo>
                  <a:pt x="807322" y="3510017"/>
                </a:lnTo>
                <a:lnTo>
                  <a:pt x="821487" y="3508246"/>
                </a:lnTo>
                <a:lnTo>
                  <a:pt x="835510" y="3506612"/>
                </a:lnTo>
                <a:lnTo>
                  <a:pt x="849238" y="3505230"/>
                </a:lnTo>
                <a:lnTo>
                  <a:pt x="862516" y="3504213"/>
                </a:lnTo>
                <a:lnTo>
                  <a:pt x="875193" y="3503679"/>
                </a:lnTo>
                <a:lnTo>
                  <a:pt x="887114" y="3503739"/>
                </a:lnTo>
                <a:lnTo>
                  <a:pt x="898127" y="3504511"/>
                </a:lnTo>
                <a:lnTo>
                  <a:pt x="908077" y="3506108"/>
                </a:lnTo>
                <a:lnTo>
                  <a:pt x="916812" y="3508644"/>
                </a:lnTo>
                <a:lnTo>
                  <a:pt x="924179" y="3512235"/>
                </a:lnTo>
                <a:lnTo>
                  <a:pt x="944571" y="3512380"/>
                </a:lnTo>
                <a:lnTo>
                  <a:pt x="957407" y="3512560"/>
                </a:lnTo>
                <a:lnTo>
                  <a:pt x="970688" y="3512798"/>
                </a:lnTo>
                <a:lnTo>
                  <a:pt x="984328" y="3513086"/>
                </a:lnTo>
                <a:lnTo>
                  <a:pt x="998242" y="3513416"/>
                </a:lnTo>
                <a:lnTo>
                  <a:pt x="1012344" y="3513778"/>
                </a:lnTo>
                <a:lnTo>
                  <a:pt x="1026549" y="3514166"/>
                </a:lnTo>
                <a:lnTo>
                  <a:pt x="1040774" y="3514569"/>
                </a:lnTo>
                <a:lnTo>
                  <a:pt x="1054931" y="3514979"/>
                </a:lnTo>
                <a:lnTo>
                  <a:pt x="1068937" y="3515388"/>
                </a:lnTo>
                <a:lnTo>
                  <a:pt x="1082705" y="3515787"/>
                </a:lnTo>
                <a:lnTo>
                  <a:pt x="1096152" y="3516168"/>
                </a:lnTo>
                <a:lnTo>
                  <a:pt x="1109192" y="3516521"/>
                </a:lnTo>
                <a:lnTo>
                  <a:pt x="1121739" y="3516839"/>
                </a:lnTo>
                <a:lnTo>
                  <a:pt x="1133709" y="3517113"/>
                </a:lnTo>
                <a:lnTo>
                  <a:pt x="1145017" y="3517334"/>
                </a:lnTo>
                <a:lnTo>
                  <a:pt x="1155577" y="3517494"/>
                </a:lnTo>
                <a:lnTo>
                  <a:pt x="1174114" y="3517595"/>
                </a:lnTo>
                <a:lnTo>
                  <a:pt x="1174234" y="3513628"/>
                </a:lnTo>
                <a:lnTo>
                  <a:pt x="1178217" y="3510560"/>
                </a:lnTo>
                <a:lnTo>
                  <a:pt x="1185855" y="3510088"/>
                </a:lnTo>
                <a:lnTo>
                  <a:pt x="1196141" y="3511308"/>
                </a:lnTo>
                <a:lnTo>
                  <a:pt x="1208064" y="3513312"/>
                </a:lnTo>
                <a:lnTo>
                  <a:pt x="1220617" y="3515194"/>
                </a:lnTo>
                <a:lnTo>
                  <a:pt x="1232791" y="3516047"/>
                </a:lnTo>
                <a:lnTo>
                  <a:pt x="1243576" y="3514965"/>
                </a:lnTo>
                <a:lnTo>
                  <a:pt x="1251966" y="3511041"/>
                </a:lnTo>
                <a:lnTo>
                  <a:pt x="1258394" y="3506084"/>
                </a:lnTo>
                <a:lnTo>
                  <a:pt x="1269171" y="3502578"/>
                </a:lnTo>
                <a:lnTo>
                  <a:pt x="1281389" y="3501729"/>
                </a:lnTo>
                <a:lnTo>
                  <a:pt x="1294440" y="3501944"/>
                </a:lnTo>
                <a:lnTo>
                  <a:pt x="1307719" y="3501631"/>
                </a:lnTo>
                <a:lnTo>
                  <a:pt x="1310574" y="3500371"/>
                </a:lnTo>
                <a:lnTo>
                  <a:pt x="1318260" y="3498682"/>
                </a:lnTo>
                <a:lnTo>
                  <a:pt x="1328376" y="3497912"/>
                </a:lnTo>
                <a:lnTo>
                  <a:pt x="1340482" y="3497952"/>
                </a:lnTo>
                <a:lnTo>
                  <a:pt x="1354140" y="3498691"/>
                </a:lnTo>
                <a:lnTo>
                  <a:pt x="1368907" y="3500020"/>
                </a:lnTo>
                <a:lnTo>
                  <a:pt x="1384345" y="3501827"/>
                </a:lnTo>
                <a:lnTo>
                  <a:pt x="1400014" y="3504004"/>
                </a:lnTo>
                <a:lnTo>
                  <a:pt x="1415472" y="3506439"/>
                </a:lnTo>
                <a:lnTo>
                  <a:pt x="1430281" y="3509023"/>
                </a:lnTo>
                <a:lnTo>
                  <a:pt x="1444000" y="3511644"/>
                </a:lnTo>
                <a:lnTo>
                  <a:pt x="1456188" y="3514194"/>
                </a:lnTo>
                <a:lnTo>
                  <a:pt x="1466407" y="3516561"/>
                </a:lnTo>
                <a:lnTo>
                  <a:pt x="1474216" y="3518636"/>
                </a:lnTo>
                <a:lnTo>
                  <a:pt x="1478713" y="3518652"/>
                </a:lnTo>
                <a:lnTo>
                  <a:pt x="1496024" y="3518399"/>
                </a:lnTo>
                <a:lnTo>
                  <a:pt x="1512393" y="3517705"/>
                </a:lnTo>
                <a:lnTo>
                  <a:pt x="1527887" y="3516654"/>
                </a:lnTo>
                <a:lnTo>
                  <a:pt x="1542569" y="3515328"/>
                </a:lnTo>
                <a:lnTo>
                  <a:pt x="1556505" y="3513812"/>
                </a:lnTo>
                <a:lnTo>
                  <a:pt x="1569761" y="3512188"/>
                </a:lnTo>
                <a:lnTo>
                  <a:pt x="1582400" y="3510540"/>
                </a:lnTo>
                <a:lnTo>
                  <a:pt x="1594489" y="3508951"/>
                </a:lnTo>
                <a:lnTo>
                  <a:pt x="1606091" y="3507505"/>
                </a:lnTo>
                <a:lnTo>
                  <a:pt x="1617273" y="3506285"/>
                </a:lnTo>
                <a:lnTo>
                  <a:pt x="1628099" y="3505374"/>
                </a:lnTo>
                <a:lnTo>
                  <a:pt x="1638635" y="3504856"/>
                </a:lnTo>
                <a:lnTo>
                  <a:pt x="1648944" y="3504814"/>
                </a:lnTo>
                <a:lnTo>
                  <a:pt x="1659094" y="3505331"/>
                </a:lnTo>
                <a:lnTo>
                  <a:pt x="1669148" y="3506491"/>
                </a:lnTo>
                <a:lnTo>
                  <a:pt x="1679171" y="3508377"/>
                </a:lnTo>
                <a:lnTo>
                  <a:pt x="1689229" y="3511073"/>
                </a:lnTo>
                <a:lnTo>
                  <a:pt x="1699387" y="3514661"/>
                </a:lnTo>
                <a:lnTo>
                  <a:pt x="1792858" y="3505860"/>
                </a:lnTo>
                <a:lnTo>
                  <a:pt x="1800606" y="3495713"/>
                </a:lnTo>
                <a:lnTo>
                  <a:pt x="1828545" y="3494354"/>
                </a:lnTo>
                <a:lnTo>
                  <a:pt x="1835531" y="3492068"/>
                </a:lnTo>
                <a:lnTo>
                  <a:pt x="1842791" y="3490963"/>
                </a:lnTo>
                <a:lnTo>
                  <a:pt x="1854485" y="3490711"/>
                </a:lnTo>
                <a:lnTo>
                  <a:pt x="1869052" y="3491091"/>
                </a:lnTo>
                <a:lnTo>
                  <a:pt x="1885081" y="3491828"/>
                </a:lnTo>
                <a:lnTo>
                  <a:pt x="1901161" y="3492649"/>
                </a:lnTo>
                <a:lnTo>
                  <a:pt x="1915883" y="3493281"/>
                </a:lnTo>
                <a:lnTo>
                  <a:pt x="1927835" y="3493449"/>
                </a:lnTo>
                <a:lnTo>
                  <a:pt x="1935607" y="3492880"/>
                </a:lnTo>
                <a:lnTo>
                  <a:pt x="1952422" y="3492799"/>
                </a:lnTo>
                <a:lnTo>
                  <a:pt x="1960361" y="3492568"/>
                </a:lnTo>
                <a:lnTo>
                  <a:pt x="1968047" y="3492280"/>
                </a:lnTo>
                <a:lnTo>
                  <a:pt x="1976020" y="3491994"/>
                </a:lnTo>
                <a:lnTo>
                  <a:pt x="1984819" y="3491770"/>
                </a:lnTo>
                <a:lnTo>
                  <a:pt x="2007056" y="3491744"/>
                </a:lnTo>
                <a:lnTo>
                  <a:pt x="2021575" y="3492061"/>
                </a:lnTo>
                <a:lnTo>
                  <a:pt x="2039081" y="3492676"/>
                </a:lnTo>
                <a:lnTo>
                  <a:pt x="2060113" y="3493649"/>
                </a:lnTo>
                <a:lnTo>
                  <a:pt x="2085213" y="3495040"/>
                </a:lnTo>
                <a:lnTo>
                  <a:pt x="2106039" y="3497835"/>
                </a:lnTo>
                <a:lnTo>
                  <a:pt x="2127400" y="3500288"/>
                </a:lnTo>
                <a:lnTo>
                  <a:pt x="2149222" y="3502429"/>
                </a:lnTo>
                <a:lnTo>
                  <a:pt x="2171434" y="3504286"/>
                </a:lnTo>
                <a:lnTo>
                  <a:pt x="2193964" y="3505889"/>
                </a:lnTo>
                <a:lnTo>
                  <a:pt x="2216740" y="3507267"/>
                </a:lnTo>
                <a:lnTo>
                  <a:pt x="2239689" y="3508448"/>
                </a:lnTo>
                <a:lnTo>
                  <a:pt x="2262740" y="3509462"/>
                </a:lnTo>
                <a:lnTo>
                  <a:pt x="2285821" y="3510338"/>
                </a:lnTo>
                <a:lnTo>
                  <a:pt x="2308859" y="3511105"/>
                </a:lnTo>
                <a:lnTo>
                  <a:pt x="2331784" y="3511792"/>
                </a:lnTo>
                <a:lnTo>
                  <a:pt x="2354522" y="3512428"/>
                </a:lnTo>
                <a:lnTo>
                  <a:pt x="2377001" y="3513042"/>
                </a:lnTo>
                <a:lnTo>
                  <a:pt x="2399150" y="3513663"/>
                </a:lnTo>
                <a:lnTo>
                  <a:pt x="2420897" y="3514320"/>
                </a:lnTo>
                <a:lnTo>
                  <a:pt x="2442170" y="3515043"/>
                </a:lnTo>
                <a:lnTo>
                  <a:pt x="2462896" y="3515861"/>
                </a:lnTo>
                <a:lnTo>
                  <a:pt x="2483004" y="3516801"/>
                </a:lnTo>
                <a:lnTo>
                  <a:pt x="2502421" y="3517895"/>
                </a:lnTo>
                <a:lnTo>
                  <a:pt x="2521077" y="3519170"/>
                </a:lnTo>
                <a:lnTo>
                  <a:pt x="2537724" y="3519151"/>
                </a:lnTo>
                <a:lnTo>
                  <a:pt x="2554202" y="3518929"/>
                </a:lnTo>
                <a:lnTo>
                  <a:pt x="2569632" y="3518524"/>
                </a:lnTo>
                <a:lnTo>
                  <a:pt x="2584119" y="3517967"/>
                </a:lnTo>
                <a:lnTo>
                  <a:pt x="2597771" y="3517285"/>
                </a:lnTo>
                <a:lnTo>
                  <a:pt x="2610694" y="3516506"/>
                </a:lnTo>
                <a:lnTo>
                  <a:pt x="2622996" y="3515658"/>
                </a:lnTo>
                <a:lnTo>
                  <a:pt x="2634782" y="3514771"/>
                </a:lnTo>
                <a:lnTo>
                  <a:pt x="2646160" y="3513871"/>
                </a:lnTo>
                <a:lnTo>
                  <a:pt x="2657237" y="3512988"/>
                </a:lnTo>
                <a:lnTo>
                  <a:pt x="2668119" y="3512150"/>
                </a:lnTo>
                <a:lnTo>
                  <a:pt x="2678913" y="3511385"/>
                </a:lnTo>
                <a:lnTo>
                  <a:pt x="2689726" y="3510721"/>
                </a:lnTo>
                <a:lnTo>
                  <a:pt x="2700664" y="3510186"/>
                </a:lnTo>
                <a:lnTo>
                  <a:pt x="2711835" y="3509809"/>
                </a:lnTo>
                <a:lnTo>
                  <a:pt x="2723346" y="3509618"/>
                </a:lnTo>
                <a:lnTo>
                  <a:pt x="2735302" y="3509642"/>
                </a:lnTo>
                <a:lnTo>
                  <a:pt x="2747811" y="3509908"/>
                </a:lnTo>
                <a:lnTo>
                  <a:pt x="2760979" y="3510445"/>
                </a:lnTo>
                <a:lnTo>
                  <a:pt x="2774256" y="3511136"/>
                </a:lnTo>
                <a:lnTo>
                  <a:pt x="2787180" y="3511426"/>
                </a:lnTo>
                <a:lnTo>
                  <a:pt x="2799799" y="3511390"/>
                </a:lnTo>
                <a:lnTo>
                  <a:pt x="2812162" y="3511102"/>
                </a:lnTo>
                <a:lnTo>
                  <a:pt x="2824315" y="3510636"/>
                </a:lnTo>
                <a:lnTo>
                  <a:pt x="2836307" y="3510067"/>
                </a:lnTo>
                <a:lnTo>
                  <a:pt x="2848185" y="3509470"/>
                </a:lnTo>
                <a:lnTo>
                  <a:pt x="2859997" y="3508918"/>
                </a:lnTo>
                <a:lnTo>
                  <a:pt x="2871791" y="3508487"/>
                </a:lnTo>
                <a:lnTo>
                  <a:pt x="2883614" y="3508251"/>
                </a:lnTo>
                <a:lnTo>
                  <a:pt x="2895514" y="3508283"/>
                </a:lnTo>
                <a:lnTo>
                  <a:pt x="2907540" y="3508660"/>
                </a:lnTo>
                <a:lnTo>
                  <a:pt x="2919737" y="3509454"/>
                </a:lnTo>
                <a:lnTo>
                  <a:pt x="2932156" y="3510741"/>
                </a:lnTo>
                <a:lnTo>
                  <a:pt x="2944842" y="3512595"/>
                </a:lnTo>
                <a:lnTo>
                  <a:pt x="2957844" y="3515090"/>
                </a:lnTo>
                <a:lnTo>
                  <a:pt x="2971209" y="3518301"/>
                </a:lnTo>
                <a:lnTo>
                  <a:pt x="2984986" y="3522303"/>
                </a:lnTo>
                <a:lnTo>
                  <a:pt x="2999221" y="3527169"/>
                </a:lnTo>
                <a:lnTo>
                  <a:pt x="3013964" y="3532974"/>
                </a:lnTo>
                <a:lnTo>
                  <a:pt x="3022455" y="3532723"/>
                </a:lnTo>
                <a:lnTo>
                  <a:pt x="3038681" y="3532550"/>
                </a:lnTo>
                <a:lnTo>
                  <a:pt x="3053470" y="3532787"/>
                </a:lnTo>
                <a:lnTo>
                  <a:pt x="3067001" y="3533375"/>
                </a:lnTo>
                <a:lnTo>
                  <a:pt x="3079451" y="3534251"/>
                </a:lnTo>
                <a:lnTo>
                  <a:pt x="3090996" y="3535356"/>
                </a:lnTo>
                <a:lnTo>
                  <a:pt x="3101815" y="3536629"/>
                </a:lnTo>
                <a:lnTo>
                  <a:pt x="3112083" y="3538009"/>
                </a:lnTo>
                <a:lnTo>
                  <a:pt x="3121979" y="3539436"/>
                </a:lnTo>
                <a:lnTo>
                  <a:pt x="3131680" y="3540849"/>
                </a:lnTo>
                <a:lnTo>
                  <a:pt x="3141362" y="3542187"/>
                </a:lnTo>
                <a:lnTo>
                  <a:pt x="3151203" y="3543390"/>
                </a:lnTo>
                <a:lnTo>
                  <a:pt x="3161380" y="3544397"/>
                </a:lnTo>
                <a:lnTo>
                  <a:pt x="3172070" y="3545148"/>
                </a:lnTo>
                <a:lnTo>
                  <a:pt x="3183451" y="3545582"/>
                </a:lnTo>
                <a:lnTo>
                  <a:pt x="3195700" y="3545638"/>
                </a:lnTo>
                <a:lnTo>
                  <a:pt x="3208993" y="3545256"/>
                </a:lnTo>
                <a:lnTo>
                  <a:pt x="3223509" y="3544375"/>
                </a:lnTo>
                <a:lnTo>
                  <a:pt x="3239423" y="3542935"/>
                </a:lnTo>
                <a:lnTo>
                  <a:pt x="3256915" y="3540874"/>
                </a:lnTo>
                <a:lnTo>
                  <a:pt x="3262109" y="3542747"/>
                </a:lnTo>
                <a:lnTo>
                  <a:pt x="3272103" y="3544503"/>
                </a:lnTo>
                <a:lnTo>
                  <a:pt x="3285750" y="3546180"/>
                </a:lnTo>
                <a:lnTo>
                  <a:pt x="3301856" y="3547780"/>
                </a:lnTo>
                <a:lnTo>
                  <a:pt x="3319227" y="3549307"/>
                </a:lnTo>
                <a:lnTo>
                  <a:pt x="3336669" y="3550763"/>
                </a:lnTo>
                <a:lnTo>
                  <a:pt x="3352989" y="3552148"/>
                </a:lnTo>
                <a:lnTo>
                  <a:pt x="3366994" y="3553467"/>
                </a:lnTo>
                <a:lnTo>
                  <a:pt x="3377488" y="3554720"/>
                </a:lnTo>
                <a:lnTo>
                  <a:pt x="3383279" y="3555911"/>
                </a:lnTo>
                <a:lnTo>
                  <a:pt x="3414776" y="3564445"/>
                </a:lnTo>
                <a:lnTo>
                  <a:pt x="3419094" y="3562972"/>
                </a:lnTo>
                <a:lnTo>
                  <a:pt x="3420180" y="3562825"/>
                </a:lnTo>
                <a:lnTo>
                  <a:pt x="3436098" y="3561677"/>
                </a:lnTo>
                <a:lnTo>
                  <a:pt x="3448143" y="3562695"/>
                </a:lnTo>
                <a:lnTo>
                  <a:pt x="3457194" y="3565385"/>
                </a:lnTo>
                <a:lnTo>
                  <a:pt x="3464560" y="3570960"/>
                </a:lnTo>
                <a:lnTo>
                  <a:pt x="3540379" y="3584841"/>
                </a:lnTo>
                <a:lnTo>
                  <a:pt x="3550539" y="3582847"/>
                </a:lnTo>
                <a:lnTo>
                  <a:pt x="3593846" y="3576662"/>
                </a:lnTo>
                <a:lnTo>
                  <a:pt x="3628516" y="3590925"/>
                </a:lnTo>
                <a:lnTo>
                  <a:pt x="3633342" y="3587203"/>
                </a:lnTo>
                <a:lnTo>
                  <a:pt x="3640328" y="3584879"/>
                </a:lnTo>
                <a:lnTo>
                  <a:pt x="3651630" y="3585413"/>
                </a:lnTo>
                <a:lnTo>
                  <a:pt x="3648920" y="3578072"/>
                </a:lnTo>
                <a:close/>
              </a:path>
            </a:pathLst>
          </a:custGeom>
          <a:solidFill>
            <a:srgbClr val="827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0200" y="2181161"/>
            <a:ext cx="1366774" cy="423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4850" y="1134615"/>
            <a:ext cx="5796733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REC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MM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ND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TI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8100" spc="0" baseline="2635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140" y="2790455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740" y="2807871"/>
            <a:ext cx="767958" cy="835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10" baseline="2846" dirty="0">
                <a:latin typeface="Consolas"/>
                <a:cs typeface="Consolas"/>
              </a:rPr>
              <a:t>Foc</a:t>
            </a:r>
            <a:r>
              <a:rPr sz="3000" spc="-60" baseline="2846" dirty="0">
                <a:latin typeface="Consolas"/>
                <a:cs typeface="Consolas"/>
              </a:rPr>
              <a:t>u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75"/>
              </a:lnSpc>
              <a:spcBef>
                <a:spcPts val="3"/>
              </a:spcBef>
            </a:pPr>
            <a:r>
              <a:rPr sz="3000" spc="10" baseline="1423" dirty="0">
                <a:latin typeface="Consolas"/>
                <a:cs typeface="Consolas"/>
              </a:rPr>
              <a:t>chu</a:t>
            </a:r>
            <a:r>
              <a:rPr sz="3000" spc="-60" baseline="1423" dirty="0">
                <a:latin typeface="Consolas"/>
                <a:cs typeface="Consolas"/>
              </a:rPr>
              <a:t>r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80"/>
              </a:lnSpc>
              <a:spcBef>
                <a:spcPts val="0"/>
              </a:spcBef>
            </a:pPr>
            <a:r>
              <a:rPr sz="3000" spc="10" baseline="1423" dirty="0">
                <a:latin typeface="Consolas"/>
                <a:cs typeface="Consolas"/>
              </a:rPr>
              <a:t>Yor</a:t>
            </a:r>
            <a:r>
              <a:rPr sz="3000" spc="-60" baseline="1423" dirty="0">
                <a:latin typeface="Consolas"/>
                <a:cs typeface="Consolas"/>
              </a:rPr>
              <a:t>k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0920" y="2807871"/>
            <a:ext cx="8307461" cy="835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110"/>
              </a:lnSpc>
              <a:spcBef>
                <a:spcPts val="105"/>
              </a:spcBef>
            </a:pPr>
            <a:r>
              <a:rPr sz="3000" spc="-5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61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us</a:t>
            </a:r>
            <a:r>
              <a:rPr sz="3000" spc="-59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om</a:t>
            </a:r>
            <a:r>
              <a:rPr sz="3000" spc="-5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127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et</a:t>
            </a:r>
            <a:r>
              <a:rPr sz="3000" spc="-59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nt</a:t>
            </a:r>
            <a:r>
              <a:rPr sz="3000" spc="-59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63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st</a:t>
            </a:r>
            <a:r>
              <a:rPr sz="3000" spc="-59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at</a:t>
            </a:r>
            <a:r>
              <a:rPr sz="3000" spc="-59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gi</a:t>
            </a:r>
            <a:r>
              <a:rPr sz="3000" spc="-5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149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i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61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s</a:t>
            </a:r>
            <a:r>
              <a:rPr sz="3000" spc="9" baseline="2846" dirty="0">
                <a:latin typeface="Consolas"/>
                <a:cs typeface="Consolas"/>
              </a:rPr>
              <a:t>ta</a:t>
            </a:r>
            <a:r>
              <a:rPr sz="3000" spc="-59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30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wi</a:t>
            </a:r>
            <a:r>
              <a:rPr sz="3000" spc="-59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h</a:t>
            </a:r>
            <a:r>
              <a:rPr sz="3000" spc="83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h</a:t>
            </a:r>
            <a:r>
              <a:rPr sz="3000" spc="9" baseline="2846" dirty="0">
                <a:latin typeface="Consolas"/>
                <a:cs typeface="Consolas"/>
              </a:rPr>
              <a:t>ig</a:t>
            </a:r>
            <a:r>
              <a:rPr sz="3000" spc="-59" baseline="2846" dirty="0">
                <a:latin typeface="Consolas"/>
                <a:cs typeface="Consolas"/>
              </a:rPr>
              <a:t>h</a:t>
            </a:r>
            <a:r>
              <a:rPr sz="3000" spc="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ts val="2175"/>
              </a:lnSpc>
              <a:spcBef>
                <a:spcPts val="3"/>
              </a:spcBef>
            </a:pPr>
            <a:r>
              <a:rPr sz="3000" spc="-59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at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30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su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0" baseline="1423" dirty="0">
                <a:latin typeface="Consolas"/>
                <a:cs typeface="Consolas"/>
              </a:rPr>
              <a:t>h</a:t>
            </a:r>
            <a:r>
              <a:rPr sz="3000" spc="83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ex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30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Ne</a:t>
            </a:r>
            <a:r>
              <a:rPr sz="3000" spc="0" baseline="1423" dirty="0">
                <a:latin typeface="Consolas"/>
                <a:cs typeface="Consolas"/>
              </a:rPr>
              <a:t>w</a:t>
            </a:r>
            <a:r>
              <a:rPr sz="3000" spc="-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J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rs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y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3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Ma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yl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nd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5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M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am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100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-6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Ne</a:t>
            </a:r>
            <a:r>
              <a:rPr sz="3000" spc="0" baseline="1423" dirty="0">
                <a:latin typeface="Consolas"/>
                <a:cs typeface="Consolas"/>
              </a:rPr>
              <a:t>w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80"/>
              </a:lnSpc>
              <a:spcBef>
                <a:spcPts val="0"/>
              </a:spcBef>
            </a:pPr>
            <a:r>
              <a:rPr sz="3000" spc="-59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hi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72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nv</a:t>
            </a:r>
            <a:r>
              <a:rPr sz="3000" spc="-59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lv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41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rg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te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52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m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rk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ti</a:t>
            </a:r>
            <a:r>
              <a:rPr sz="3000" spc="-5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138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am</a:t>
            </a:r>
            <a:r>
              <a:rPr sz="3000" spc="-59" baseline="1423" dirty="0">
                <a:latin typeface="Consolas"/>
                <a:cs typeface="Consolas"/>
              </a:rPr>
              <a:t>p</a:t>
            </a:r>
            <a:r>
              <a:rPr sz="3000" spc="9" baseline="1423" dirty="0">
                <a:latin typeface="Consolas"/>
                <a:cs typeface="Consolas"/>
              </a:rPr>
              <a:t>ai</a:t>
            </a:r>
            <a:r>
              <a:rPr sz="3000" spc="-59" baseline="1423" dirty="0">
                <a:latin typeface="Consolas"/>
                <a:cs typeface="Consolas"/>
              </a:rPr>
              <a:t>g</a:t>
            </a:r>
            <a:r>
              <a:rPr sz="3000" spc="9" baseline="1423" dirty="0">
                <a:latin typeface="Consolas"/>
                <a:cs typeface="Consolas"/>
              </a:rPr>
              <a:t>ns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69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p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rs</a:t>
            </a:r>
            <a:r>
              <a:rPr sz="3000" spc="-64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na</a:t>
            </a:r>
            <a:r>
              <a:rPr sz="3000" spc="-64" baseline="1423" dirty="0">
                <a:latin typeface="Consolas"/>
                <a:cs typeface="Consolas"/>
              </a:rPr>
              <a:t>l</a:t>
            </a:r>
            <a:r>
              <a:rPr sz="3000" spc="9" baseline="1423" dirty="0">
                <a:latin typeface="Consolas"/>
                <a:cs typeface="Consolas"/>
              </a:rPr>
              <a:t>iz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740" y="3627801"/>
            <a:ext cx="8599079" cy="55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off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rs</a:t>
            </a:r>
            <a:r>
              <a:rPr sz="3000" spc="0" baseline="2846" dirty="0">
                <a:latin typeface="Consolas"/>
                <a:cs typeface="Consolas"/>
              </a:rPr>
              <a:t>,</a:t>
            </a:r>
            <a:r>
              <a:rPr sz="3000" spc="3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-17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i</a:t>
            </a:r>
            <a:r>
              <a:rPr sz="3000" spc="-64" baseline="2846" dirty="0">
                <a:latin typeface="Consolas"/>
                <a:cs typeface="Consolas"/>
              </a:rPr>
              <a:t>m</a:t>
            </a:r>
            <a:r>
              <a:rPr sz="3000" spc="9" baseline="2846" dirty="0">
                <a:latin typeface="Consolas"/>
                <a:cs typeface="Consolas"/>
              </a:rPr>
              <a:t>pr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ve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r>
              <a:rPr sz="3000" spc="47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c</a:t>
            </a:r>
            <a:r>
              <a:rPr sz="3000" spc="-64" baseline="2846" dirty="0">
                <a:latin typeface="Consolas"/>
                <a:cs typeface="Consolas"/>
              </a:rPr>
              <a:t>u</a:t>
            </a:r>
            <a:r>
              <a:rPr sz="3000" spc="9" baseline="2846" dirty="0">
                <a:latin typeface="Consolas"/>
                <a:cs typeface="Consolas"/>
              </a:rPr>
              <a:t>st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me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47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s</a:t>
            </a:r>
            <a:r>
              <a:rPr sz="3000" spc="-64" baseline="2846" dirty="0">
                <a:latin typeface="Consolas"/>
                <a:cs typeface="Consolas"/>
              </a:rPr>
              <a:t>u</a:t>
            </a:r>
            <a:r>
              <a:rPr sz="3000" spc="9" baseline="2846" dirty="0">
                <a:latin typeface="Consolas"/>
                <a:cs typeface="Consolas"/>
              </a:rPr>
              <a:t>pp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r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r>
              <a:rPr sz="3000" spc="3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ta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lo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r>
              <a:rPr sz="3000" spc="47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o</a:t>
            </a:r>
            <a:r>
              <a:rPr sz="3000" spc="-17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s</a:t>
            </a:r>
            <a:r>
              <a:rPr sz="3000" spc="-65" baseline="2846" dirty="0">
                <a:latin typeface="Consolas"/>
                <a:cs typeface="Consolas"/>
              </a:rPr>
              <a:t>p</a:t>
            </a:r>
            <a:r>
              <a:rPr sz="3000" spc="10" baseline="2846" dirty="0">
                <a:latin typeface="Consolas"/>
                <a:cs typeface="Consolas"/>
              </a:rPr>
              <a:t>ec</a:t>
            </a:r>
            <a:r>
              <a:rPr sz="3000" spc="-65" baseline="2846" dirty="0">
                <a:latin typeface="Consolas"/>
                <a:cs typeface="Consolas"/>
              </a:rPr>
              <a:t>i</a:t>
            </a:r>
            <a:r>
              <a:rPr sz="3000" spc="10" baseline="2846" dirty="0">
                <a:latin typeface="Consolas"/>
                <a:cs typeface="Consolas"/>
              </a:rPr>
              <a:t>fi</a:t>
            </a:r>
            <a:r>
              <a:rPr sz="3000" spc="0" baseline="2846" dirty="0">
                <a:latin typeface="Consolas"/>
                <a:cs typeface="Consolas"/>
              </a:rPr>
              <a:t>c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180"/>
              </a:lnSpc>
              <a:spcBef>
                <a:spcPts val="3"/>
              </a:spcBef>
            </a:pPr>
            <a:r>
              <a:rPr sz="3000" spc="9" baseline="1423" dirty="0">
                <a:latin typeface="Consolas"/>
                <a:cs typeface="Consolas"/>
              </a:rPr>
              <a:t>nee</a:t>
            </a:r>
            <a:r>
              <a:rPr sz="3000" spc="-59" baseline="1423" dirty="0">
                <a:latin typeface="Consolas"/>
                <a:cs typeface="Consolas"/>
              </a:rPr>
              <a:t>d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94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-1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pr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fe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en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80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f</a:t>
            </a:r>
            <a:r>
              <a:rPr sz="3000" spc="-17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cu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to</a:t>
            </a:r>
            <a:r>
              <a:rPr sz="3000" spc="-64" baseline="1423" dirty="0">
                <a:latin typeface="Consolas"/>
                <a:cs typeface="Consolas"/>
              </a:rPr>
              <a:t>m</a:t>
            </a:r>
            <a:r>
              <a:rPr sz="3000" spc="9" baseline="1423" dirty="0">
                <a:latin typeface="Consolas"/>
                <a:cs typeface="Consolas"/>
              </a:rPr>
              <a:t>er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5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i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-17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-64" baseline="1423" dirty="0">
                <a:latin typeface="Consolas"/>
                <a:cs typeface="Consolas"/>
              </a:rPr>
              <a:t>h</a:t>
            </a:r>
            <a:r>
              <a:rPr sz="3000" spc="9" baseline="1423" dirty="0">
                <a:latin typeface="Consolas"/>
                <a:cs typeface="Consolas"/>
              </a:rPr>
              <a:t>os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14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s</a:t>
            </a:r>
            <a:r>
              <a:rPr sz="3000" spc="-64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at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40" y="4287785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0" y="4305201"/>
            <a:ext cx="888051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Enh</a:t>
            </a:r>
            <a:r>
              <a:rPr sz="3000" spc="-59" baseline="2846" dirty="0">
                <a:latin typeface="Consolas"/>
                <a:cs typeface="Consolas"/>
              </a:rPr>
              <a:t>a</a:t>
            </a:r>
            <a:r>
              <a:rPr sz="3000" spc="9" baseline="2846" dirty="0">
                <a:latin typeface="Consolas"/>
                <a:cs typeface="Consolas"/>
              </a:rPr>
              <a:t>nc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41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-59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72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v</a:t>
            </a:r>
            <a:r>
              <a:rPr sz="3000" spc="9" baseline="2846" dirty="0">
                <a:latin typeface="Consolas"/>
                <a:cs typeface="Consolas"/>
              </a:rPr>
              <a:t>al</a:t>
            </a:r>
            <a:r>
              <a:rPr sz="3000" spc="-59" baseline="2846" dirty="0">
                <a:latin typeface="Consolas"/>
                <a:cs typeface="Consolas"/>
              </a:rPr>
              <a:t>u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94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p</a:t>
            </a:r>
            <a:r>
              <a:rPr sz="3000" spc="9" baseline="2846" dirty="0">
                <a:latin typeface="Consolas"/>
                <a:cs typeface="Consolas"/>
              </a:rPr>
              <a:t>ro</a:t>
            </a:r>
            <a:r>
              <a:rPr sz="3000" spc="-59" baseline="2846" dirty="0">
                <a:latin typeface="Consolas"/>
                <a:cs typeface="Consolas"/>
              </a:rPr>
              <a:t>p</a:t>
            </a:r>
            <a:r>
              <a:rPr sz="3000" spc="9" baseline="2846" dirty="0">
                <a:latin typeface="Consolas"/>
                <a:cs typeface="Consolas"/>
              </a:rPr>
              <a:t>os</a:t>
            </a:r>
            <a:r>
              <a:rPr sz="3000" spc="-59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ti</a:t>
            </a:r>
            <a:r>
              <a:rPr sz="3000" spc="-5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160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f</a:t>
            </a:r>
            <a:r>
              <a:rPr sz="3000" spc="61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1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vo</a:t>
            </a:r>
            <a:r>
              <a:rPr sz="3000" spc="-59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ce</a:t>
            </a:r>
            <a:r>
              <a:rPr sz="3000" spc="-59" baseline="2846" dirty="0">
                <a:latin typeface="Consolas"/>
                <a:cs typeface="Consolas"/>
              </a:rPr>
              <a:t>m</a:t>
            </a:r>
            <a:r>
              <a:rPr sz="3000" spc="9" baseline="2846" dirty="0">
                <a:latin typeface="Consolas"/>
                <a:cs typeface="Consolas"/>
              </a:rPr>
              <a:t>ai</a:t>
            </a:r>
            <a:r>
              <a:rPr sz="3000" spc="0" baseline="2846" dirty="0">
                <a:latin typeface="Consolas"/>
                <a:cs typeface="Consolas"/>
              </a:rPr>
              <a:t>l</a:t>
            </a:r>
            <a:r>
              <a:rPr sz="3000" spc="63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p</a:t>
            </a:r>
            <a:r>
              <a:rPr sz="3000" spc="-59" baseline="2846" dirty="0">
                <a:latin typeface="Consolas"/>
                <a:cs typeface="Consolas"/>
              </a:rPr>
              <a:t>l</a:t>
            </a:r>
            <a:r>
              <a:rPr sz="3000" spc="9" baseline="2846" dirty="0">
                <a:latin typeface="Consolas"/>
                <a:cs typeface="Consolas"/>
              </a:rPr>
              <a:t>a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8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o</a:t>
            </a:r>
            <a:r>
              <a:rPr sz="3000" spc="-12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in</a:t>
            </a:r>
            <a:r>
              <a:rPr sz="3000" spc="-60" baseline="2846" dirty="0">
                <a:latin typeface="Consolas"/>
                <a:cs typeface="Consolas"/>
              </a:rPr>
              <a:t>c</a:t>
            </a:r>
            <a:r>
              <a:rPr sz="3000" spc="10" baseline="2846" dirty="0">
                <a:latin typeface="Consolas"/>
                <a:cs typeface="Consolas"/>
              </a:rPr>
              <a:t>re</a:t>
            </a:r>
            <a:r>
              <a:rPr sz="3000" spc="-60" baseline="2846" dirty="0">
                <a:latin typeface="Consolas"/>
                <a:cs typeface="Consolas"/>
              </a:rPr>
              <a:t>a</a:t>
            </a:r>
            <a:r>
              <a:rPr sz="3000" spc="10" baseline="2846" dirty="0">
                <a:latin typeface="Consolas"/>
                <a:cs typeface="Consolas"/>
              </a:rPr>
              <a:t>s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0" y="4582061"/>
            <a:ext cx="4962510" cy="835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74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ado</a:t>
            </a:r>
            <a:r>
              <a:rPr sz="3000" spc="-59" baseline="2846" dirty="0">
                <a:latin typeface="Consolas"/>
                <a:cs typeface="Consolas"/>
              </a:rPr>
              <a:t>p</a:t>
            </a:r>
            <a:r>
              <a:rPr sz="3000" spc="9" baseline="2846" dirty="0">
                <a:latin typeface="Consolas"/>
                <a:cs typeface="Consolas"/>
              </a:rPr>
              <a:t>ti</a:t>
            </a:r>
            <a:r>
              <a:rPr sz="3000" spc="-5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127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a</a:t>
            </a:r>
            <a:r>
              <a:rPr sz="3000" spc="9" baseline="2846" dirty="0">
                <a:latin typeface="Consolas"/>
                <a:cs typeface="Consolas"/>
              </a:rPr>
              <a:t>mo</a:t>
            </a:r>
            <a:r>
              <a:rPr sz="3000" spc="-59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g</a:t>
            </a:r>
            <a:r>
              <a:rPr sz="3000" spc="94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us</a:t>
            </a:r>
            <a:r>
              <a:rPr sz="3000" spc="-59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om</a:t>
            </a:r>
            <a:r>
              <a:rPr sz="3000" spc="-59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rs</a:t>
            </a:r>
            <a:r>
              <a:rPr sz="3000" spc="0" baseline="2846" dirty="0">
                <a:latin typeface="Consolas"/>
                <a:cs typeface="Consolas"/>
              </a:rPr>
              <a:t>.</a:t>
            </a:r>
            <a:r>
              <a:rPr sz="3000" spc="74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H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gh</a:t>
            </a:r>
            <a:r>
              <a:rPr sz="3000" spc="-64" baseline="2846" dirty="0">
                <a:latin typeface="Consolas"/>
                <a:cs typeface="Consolas"/>
              </a:rPr>
              <a:t>l</a:t>
            </a:r>
            <a:r>
              <a:rPr sz="3000" spc="9" baseline="2846" dirty="0">
                <a:latin typeface="Consolas"/>
                <a:cs typeface="Consolas"/>
              </a:rPr>
              <a:t>ig</a:t>
            </a:r>
            <a:r>
              <a:rPr sz="3000" spc="-64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75"/>
              </a:lnSpc>
              <a:spcBef>
                <a:spcPts val="3"/>
              </a:spcBef>
            </a:pPr>
            <a:r>
              <a:rPr sz="3000" spc="9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f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v</a:t>
            </a:r>
            <a:r>
              <a:rPr sz="3000" spc="9" baseline="1423" dirty="0">
                <a:latin typeface="Consolas"/>
                <a:cs typeface="Consolas"/>
              </a:rPr>
              <a:t>oi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em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i</a:t>
            </a:r>
            <a:r>
              <a:rPr sz="3000" spc="0" baseline="1423" dirty="0">
                <a:latin typeface="Consolas"/>
                <a:cs typeface="Consolas"/>
              </a:rPr>
              <a:t>l</a:t>
            </a:r>
            <a:r>
              <a:rPr sz="3000" spc="63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se</a:t>
            </a:r>
            <a:r>
              <a:rPr sz="3000" spc="-59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vi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es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63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a</a:t>
            </a:r>
            <a:r>
              <a:rPr sz="3000" spc="-5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72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on</a:t>
            </a:r>
            <a:r>
              <a:rPr sz="3000" spc="-59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id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80"/>
              </a:lnSpc>
              <a:spcBef>
                <a:spcPts val="0"/>
              </a:spcBef>
            </a:pPr>
            <a:r>
              <a:rPr sz="3000" spc="9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d</a:t>
            </a:r>
            <a:r>
              <a:rPr sz="3000" spc="9" baseline="1423" dirty="0">
                <a:latin typeface="Consolas"/>
                <a:cs typeface="Consolas"/>
              </a:rPr>
              <a:t>is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ou</a:t>
            </a:r>
            <a:r>
              <a:rPr sz="3000" spc="-59" baseline="1423" dirty="0">
                <a:latin typeface="Consolas"/>
                <a:cs typeface="Consolas"/>
              </a:rPr>
              <a:t>n</a:t>
            </a: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63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0" baseline="1423" dirty="0">
                <a:latin typeface="Consolas"/>
                <a:cs typeface="Consolas"/>
              </a:rPr>
              <a:t>o</a:t>
            </a:r>
            <a:r>
              <a:rPr sz="3000" spc="-12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en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ou</a:t>
            </a:r>
            <a:r>
              <a:rPr sz="3000" spc="-59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ag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63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</a:t>
            </a:r>
            <a:r>
              <a:rPr sz="3000" spc="-59" baseline="1423" dirty="0">
                <a:latin typeface="Consolas"/>
                <a:cs typeface="Consolas"/>
              </a:rPr>
              <a:t>u</a:t>
            </a:r>
            <a:r>
              <a:rPr sz="3000" spc="9" baseline="1423" dirty="0">
                <a:latin typeface="Consolas"/>
                <a:cs typeface="Consolas"/>
              </a:rPr>
              <a:t>st</a:t>
            </a:r>
            <a:r>
              <a:rPr sz="3000" spc="-59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me</a:t>
            </a:r>
            <a:r>
              <a:rPr sz="3000" spc="-59" baseline="1423" dirty="0">
                <a:latin typeface="Consolas"/>
                <a:cs typeface="Consolas"/>
              </a:rPr>
              <a:t>r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42783" y="4582061"/>
            <a:ext cx="3983006" cy="835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67">
              <a:lnSpc>
                <a:spcPts val="2110"/>
              </a:lnSpc>
              <a:spcBef>
                <a:spcPts val="105"/>
              </a:spcBef>
            </a:pP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be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9" baseline="2846" dirty="0">
                <a:latin typeface="Consolas"/>
                <a:cs typeface="Consolas"/>
              </a:rPr>
              <a:t>ef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47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an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c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nv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ni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nc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5389">
              <a:lnSpc>
                <a:spcPts val="2175"/>
              </a:lnSpc>
              <a:spcBef>
                <a:spcPts val="3"/>
              </a:spcBef>
            </a:pPr>
            <a:r>
              <a:rPr sz="3000" spc="-59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ff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ri</a:t>
            </a:r>
            <a:r>
              <a:rPr sz="3000" spc="-5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122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dd</a:t>
            </a:r>
            <a:r>
              <a:rPr sz="3000" spc="-59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ti</a:t>
            </a:r>
            <a:r>
              <a:rPr sz="3000" spc="-59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na</a:t>
            </a:r>
            <a:r>
              <a:rPr sz="3000" spc="0" baseline="1423" dirty="0">
                <a:latin typeface="Consolas"/>
                <a:cs typeface="Consolas"/>
              </a:rPr>
              <a:t>l</a:t>
            </a:r>
            <a:r>
              <a:rPr sz="3000" spc="74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f</a:t>
            </a:r>
            <a:r>
              <a:rPr sz="3000" spc="-60" baseline="1423" dirty="0">
                <a:latin typeface="Consolas"/>
                <a:cs typeface="Consolas"/>
              </a:rPr>
              <a:t>e</a:t>
            </a:r>
            <a:r>
              <a:rPr sz="3000" spc="10" baseline="1423" dirty="0">
                <a:latin typeface="Consolas"/>
                <a:cs typeface="Consolas"/>
              </a:rPr>
              <a:t>at</a:t>
            </a:r>
            <a:r>
              <a:rPr sz="3000" spc="-60" baseline="1423" dirty="0">
                <a:latin typeface="Consolas"/>
                <a:cs typeface="Consolas"/>
              </a:rPr>
              <a:t>u</a:t>
            </a:r>
            <a:r>
              <a:rPr sz="3000" spc="10" baseline="1423" dirty="0">
                <a:latin typeface="Consolas"/>
                <a:cs typeface="Consolas"/>
              </a:rPr>
              <a:t>re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5389" marR="38623">
              <a:lnSpc>
                <a:spcPts val="2180"/>
              </a:lnSpc>
              <a:spcBef>
                <a:spcPts val="0"/>
              </a:spcBef>
            </a:pPr>
            <a:r>
              <a:rPr sz="3000" spc="-59" baseline="1423" dirty="0">
                <a:latin typeface="Consolas"/>
                <a:cs typeface="Consolas"/>
              </a:rPr>
              <a:t>t</a:t>
            </a:r>
            <a:r>
              <a:rPr sz="3000" spc="0" baseline="1423" dirty="0">
                <a:latin typeface="Consolas"/>
                <a:cs typeface="Consolas"/>
              </a:rPr>
              <a:t>o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ig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u</a:t>
            </a:r>
            <a:r>
              <a:rPr sz="3000" spc="-59" baseline="1423" dirty="0">
                <a:latin typeface="Consolas"/>
                <a:cs typeface="Consolas"/>
              </a:rPr>
              <a:t>p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6857998"/>
                </a:move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6775" y="-142938"/>
            <a:ext cx="10463276" cy="7139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9187" y="4825"/>
            <a:ext cx="9963213" cy="6857936"/>
          </a:xfrm>
          <a:custGeom>
            <a:avLst/>
            <a:gdLst/>
            <a:ahLst/>
            <a:cxnLst/>
            <a:rect l="l" t="t" r="r" b="b"/>
            <a:pathLst>
              <a:path w="9963213" h="6857936">
                <a:moveTo>
                  <a:pt x="8825547" y="6821520"/>
                </a:moveTo>
                <a:lnTo>
                  <a:pt x="8930005" y="6690551"/>
                </a:lnTo>
                <a:lnTo>
                  <a:pt x="9030100" y="6556046"/>
                </a:lnTo>
                <a:lnTo>
                  <a:pt x="9125724" y="6418114"/>
                </a:lnTo>
                <a:lnTo>
                  <a:pt x="9216770" y="6276862"/>
                </a:lnTo>
                <a:lnTo>
                  <a:pt x="9303131" y="6132396"/>
                </a:lnTo>
                <a:lnTo>
                  <a:pt x="9384698" y="5984824"/>
                </a:lnTo>
                <a:lnTo>
                  <a:pt x="9461365" y="5834253"/>
                </a:lnTo>
                <a:lnTo>
                  <a:pt x="9533024" y="5680791"/>
                </a:lnTo>
                <a:lnTo>
                  <a:pt x="9599568" y="5524545"/>
                </a:lnTo>
                <a:lnTo>
                  <a:pt x="9660889" y="5365622"/>
                </a:lnTo>
                <a:lnTo>
                  <a:pt x="9716880" y="5204129"/>
                </a:lnTo>
                <a:lnTo>
                  <a:pt x="9767434" y="5040175"/>
                </a:lnTo>
                <a:lnTo>
                  <a:pt x="9812442" y="4873865"/>
                </a:lnTo>
                <a:lnTo>
                  <a:pt x="9851798" y="4705308"/>
                </a:lnTo>
                <a:lnTo>
                  <a:pt x="9885394" y="4534611"/>
                </a:lnTo>
                <a:lnTo>
                  <a:pt x="9913122" y="4361880"/>
                </a:lnTo>
                <a:lnTo>
                  <a:pt x="9934876" y="4187224"/>
                </a:lnTo>
                <a:lnTo>
                  <a:pt x="9950547" y="4010749"/>
                </a:lnTo>
                <a:lnTo>
                  <a:pt x="9960029" y="3832563"/>
                </a:lnTo>
                <a:lnTo>
                  <a:pt x="9963213" y="3652774"/>
                </a:lnTo>
                <a:lnTo>
                  <a:pt x="9959057" y="3447428"/>
                </a:lnTo>
                <a:lnTo>
                  <a:pt x="9946697" y="3244197"/>
                </a:lnTo>
                <a:lnTo>
                  <a:pt x="9926293" y="3043241"/>
                </a:lnTo>
                <a:lnTo>
                  <a:pt x="9898005" y="2844720"/>
                </a:lnTo>
                <a:lnTo>
                  <a:pt x="9861994" y="2648795"/>
                </a:lnTo>
                <a:lnTo>
                  <a:pt x="9818420" y="2455625"/>
                </a:lnTo>
                <a:lnTo>
                  <a:pt x="9767444" y="2265371"/>
                </a:lnTo>
                <a:lnTo>
                  <a:pt x="9709225" y="2078193"/>
                </a:lnTo>
                <a:lnTo>
                  <a:pt x="9643925" y="1894251"/>
                </a:lnTo>
                <a:lnTo>
                  <a:pt x="9571704" y="1713706"/>
                </a:lnTo>
                <a:lnTo>
                  <a:pt x="9492722" y="1536717"/>
                </a:lnTo>
                <a:lnTo>
                  <a:pt x="9407139" y="1363445"/>
                </a:lnTo>
                <a:lnTo>
                  <a:pt x="9315116" y="1194050"/>
                </a:lnTo>
                <a:lnTo>
                  <a:pt x="9216814" y="1028693"/>
                </a:lnTo>
                <a:lnTo>
                  <a:pt x="9112392" y="867533"/>
                </a:lnTo>
                <a:lnTo>
                  <a:pt x="9002012" y="710730"/>
                </a:lnTo>
                <a:lnTo>
                  <a:pt x="8885833" y="558446"/>
                </a:lnTo>
                <a:lnTo>
                  <a:pt x="8764016" y="410839"/>
                </a:lnTo>
                <a:lnTo>
                  <a:pt x="8636722" y="268071"/>
                </a:lnTo>
                <a:lnTo>
                  <a:pt x="8504110" y="130301"/>
                </a:lnTo>
                <a:lnTo>
                  <a:pt x="8367331" y="0"/>
                </a:lnTo>
                <a:lnTo>
                  <a:pt x="1595818" y="0"/>
                </a:lnTo>
                <a:lnTo>
                  <a:pt x="1459039" y="130301"/>
                </a:lnTo>
                <a:lnTo>
                  <a:pt x="1326428" y="268071"/>
                </a:lnTo>
                <a:lnTo>
                  <a:pt x="1199135" y="410839"/>
                </a:lnTo>
                <a:lnTo>
                  <a:pt x="1077320" y="558446"/>
                </a:lnTo>
                <a:lnTo>
                  <a:pt x="961144" y="710730"/>
                </a:lnTo>
                <a:lnTo>
                  <a:pt x="850767" y="867533"/>
                </a:lnTo>
                <a:lnTo>
                  <a:pt x="746349" y="1028693"/>
                </a:lnTo>
                <a:lnTo>
                  <a:pt x="648051" y="1194050"/>
                </a:lnTo>
                <a:lnTo>
                  <a:pt x="556032" y="1363445"/>
                </a:lnTo>
                <a:lnTo>
                  <a:pt x="470454" y="1536717"/>
                </a:lnTo>
                <a:lnTo>
                  <a:pt x="391477" y="1713706"/>
                </a:lnTo>
                <a:lnTo>
                  <a:pt x="319260" y="1894251"/>
                </a:lnTo>
                <a:lnTo>
                  <a:pt x="253965" y="2078193"/>
                </a:lnTo>
                <a:lnTo>
                  <a:pt x="195751" y="2265371"/>
                </a:lnTo>
                <a:lnTo>
                  <a:pt x="144779" y="2455625"/>
                </a:lnTo>
                <a:lnTo>
                  <a:pt x="101209" y="2648795"/>
                </a:lnTo>
                <a:lnTo>
                  <a:pt x="65201" y="2844720"/>
                </a:lnTo>
                <a:lnTo>
                  <a:pt x="36916" y="3043241"/>
                </a:lnTo>
                <a:lnTo>
                  <a:pt x="16514" y="3244197"/>
                </a:lnTo>
                <a:lnTo>
                  <a:pt x="4155" y="3447428"/>
                </a:lnTo>
                <a:lnTo>
                  <a:pt x="0" y="3652774"/>
                </a:lnTo>
                <a:lnTo>
                  <a:pt x="3183" y="3832563"/>
                </a:lnTo>
                <a:lnTo>
                  <a:pt x="12664" y="4010749"/>
                </a:lnTo>
                <a:lnTo>
                  <a:pt x="28333" y="4187224"/>
                </a:lnTo>
                <a:lnTo>
                  <a:pt x="50084" y="4361880"/>
                </a:lnTo>
                <a:lnTo>
                  <a:pt x="77809" y="4534611"/>
                </a:lnTo>
                <a:lnTo>
                  <a:pt x="111401" y="4705308"/>
                </a:lnTo>
                <a:lnTo>
                  <a:pt x="150752" y="4873865"/>
                </a:lnTo>
                <a:lnTo>
                  <a:pt x="195756" y="5040175"/>
                </a:lnTo>
                <a:lnTo>
                  <a:pt x="246305" y="5204129"/>
                </a:lnTo>
                <a:lnTo>
                  <a:pt x="302291" y="5365622"/>
                </a:lnTo>
                <a:lnTo>
                  <a:pt x="363608" y="5524545"/>
                </a:lnTo>
                <a:lnTo>
                  <a:pt x="430147" y="5680791"/>
                </a:lnTo>
                <a:lnTo>
                  <a:pt x="501802" y="5834253"/>
                </a:lnTo>
                <a:lnTo>
                  <a:pt x="578465" y="5984824"/>
                </a:lnTo>
                <a:lnTo>
                  <a:pt x="660028" y="6132396"/>
                </a:lnTo>
                <a:lnTo>
                  <a:pt x="746386" y="6276862"/>
                </a:lnTo>
                <a:lnTo>
                  <a:pt x="837429" y="6418114"/>
                </a:lnTo>
                <a:lnTo>
                  <a:pt x="933051" y="6556046"/>
                </a:lnTo>
                <a:lnTo>
                  <a:pt x="1033144" y="6690551"/>
                </a:lnTo>
                <a:lnTo>
                  <a:pt x="1137602" y="6821520"/>
                </a:lnTo>
                <a:lnTo>
                  <a:pt x="1164977" y="6853171"/>
                </a:lnTo>
                <a:lnTo>
                  <a:pt x="8798172" y="6853171"/>
                </a:lnTo>
                <a:lnTo>
                  <a:pt x="8825547" y="68215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9187" y="4825"/>
            <a:ext cx="9963213" cy="6857936"/>
          </a:xfrm>
          <a:custGeom>
            <a:avLst/>
            <a:gdLst/>
            <a:ahLst/>
            <a:cxnLst/>
            <a:rect l="l" t="t" r="r" b="b"/>
            <a:pathLst>
              <a:path w="9963213" h="6857936">
                <a:moveTo>
                  <a:pt x="8825547" y="6821520"/>
                </a:moveTo>
                <a:lnTo>
                  <a:pt x="8930005" y="6690551"/>
                </a:lnTo>
                <a:lnTo>
                  <a:pt x="9030100" y="6556046"/>
                </a:lnTo>
                <a:lnTo>
                  <a:pt x="9125724" y="6418114"/>
                </a:lnTo>
                <a:lnTo>
                  <a:pt x="9216770" y="6276862"/>
                </a:lnTo>
                <a:lnTo>
                  <a:pt x="9303131" y="6132396"/>
                </a:lnTo>
                <a:lnTo>
                  <a:pt x="9384698" y="5984824"/>
                </a:lnTo>
                <a:lnTo>
                  <a:pt x="9461365" y="5834253"/>
                </a:lnTo>
                <a:lnTo>
                  <a:pt x="9533024" y="5680791"/>
                </a:lnTo>
                <a:lnTo>
                  <a:pt x="9599568" y="5524545"/>
                </a:lnTo>
                <a:lnTo>
                  <a:pt x="9660889" y="5365622"/>
                </a:lnTo>
                <a:lnTo>
                  <a:pt x="9716880" y="5204129"/>
                </a:lnTo>
                <a:lnTo>
                  <a:pt x="9767434" y="5040175"/>
                </a:lnTo>
                <a:lnTo>
                  <a:pt x="9812442" y="4873865"/>
                </a:lnTo>
                <a:lnTo>
                  <a:pt x="9851798" y="4705308"/>
                </a:lnTo>
                <a:lnTo>
                  <a:pt x="9885394" y="4534611"/>
                </a:lnTo>
                <a:lnTo>
                  <a:pt x="9913122" y="4361880"/>
                </a:lnTo>
                <a:lnTo>
                  <a:pt x="9934876" y="4187224"/>
                </a:lnTo>
                <a:lnTo>
                  <a:pt x="9950547" y="4010749"/>
                </a:lnTo>
                <a:lnTo>
                  <a:pt x="9960029" y="3832563"/>
                </a:lnTo>
                <a:lnTo>
                  <a:pt x="9963213" y="3652774"/>
                </a:lnTo>
                <a:lnTo>
                  <a:pt x="9959057" y="3447428"/>
                </a:lnTo>
                <a:lnTo>
                  <a:pt x="9946697" y="3244197"/>
                </a:lnTo>
                <a:lnTo>
                  <a:pt x="9926293" y="3043241"/>
                </a:lnTo>
                <a:lnTo>
                  <a:pt x="9898005" y="2844720"/>
                </a:lnTo>
                <a:lnTo>
                  <a:pt x="9861994" y="2648795"/>
                </a:lnTo>
                <a:lnTo>
                  <a:pt x="9818420" y="2455625"/>
                </a:lnTo>
                <a:lnTo>
                  <a:pt x="9767444" y="2265371"/>
                </a:lnTo>
                <a:lnTo>
                  <a:pt x="9709225" y="2078193"/>
                </a:lnTo>
                <a:lnTo>
                  <a:pt x="9643925" y="1894251"/>
                </a:lnTo>
                <a:lnTo>
                  <a:pt x="9571704" y="1713706"/>
                </a:lnTo>
                <a:lnTo>
                  <a:pt x="9492722" y="1536717"/>
                </a:lnTo>
                <a:lnTo>
                  <a:pt x="9407139" y="1363445"/>
                </a:lnTo>
                <a:lnTo>
                  <a:pt x="9315116" y="1194050"/>
                </a:lnTo>
                <a:lnTo>
                  <a:pt x="9216814" y="1028693"/>
                </a:lnTo>
                <a:lnTo>
                  <a:pt x="9112392" y="867533"/>
                </a:lnTo>
                <a:lnTo>
                  <a:pt x="9002012" y="710730"/>
                </a:lnTo>
                <a:lnTo>
                  <a:pt x="8885833" y="558446"/>
                </a:lnTo>
                <a:lnTo>
                  <a:pt x="8764016" y="410839"/>
                </a:lnTo>
                <a:lnTo>
                  <a:pt x="8636722" y="268071"/>
                </a:lnTo>
                <a:lnTo>
                  <a:pt x="8504110" y="130301"/>
                </a:lnTo>
                <a:lnTo>
                  <a:pt x="8367331" y="0"/>
                </a:lnTo>
                <a:lnTo>
                  <a:pt x="1595818" y="0"/>
                </a:lnTo>
                <a:lnTo>
                  <a:pt x="1459039" y="130301"/>
                </a:lnTo>
                <a:lnTo>
                  <a:pt x="1326428" y="268071"/>
                </a:lnTo>
                <a:lnTo>
                  <a:pt x="1199135" y="410839"/>
                </a:lnTo>
                <a:lnTo>
                  <a:pt x="1077320" y="558446"/>
                </a:lnTo>
                <a:lnTo>
                  <a:pt x="961144" y="710730"/>
                </a:lnTo>
                <a:lnTo>
                  <a:pt x="850767" y="867533"/>
                </a:lnTo>
                <a:lnTo>
                  <a:pt x="746349" y="1028693"/>
                </a:lnTo>
                <a:lnTo>
                  <a:pt x="648051" y="1194050"/>
                </a:lnTo>
                <a:lnTo>
                  <a:pt x="556032" y="1363445"/>
                </a:lnTo>
                <a:lnTo>
                  <a:pt x="470454" y="1536717"/>
                </a:lnTo>
                <a:lnTo>
                  <a:pt x="391477" y="1713706"/>
                </a:lnTo>
                <a:lnTo>
                  <a:pt x="319260" y="1894251"/>
                </a:lnTo>
                <a:lnTo>
                  <a:pt x="253965" y="2078193"/>
                </a:lnTo>
                <a:lnTo>
                  <a:pt x="195751" y="2265371"/>
                </a:lnTo>
                <a:lnTo>
                  <a:pt x="144779" y="2455625"/>
                </a:lnTo>
                <a:lnTo>
                  <a:pt x="101209" y="2648795"/>
                </a:lnTo>
                <a:lnTo>
                  <a:pt x="65201" y="2844720"/>
                </a:lnTo>
                <a:lnTo>
                  <a:pt x="36916" y="3043241"/>
                </a:lnTo>
                <a:lnTo>
                  <a:pt x="16514" y="3244197"/>
                </a:lnTo>
                <a:lnTo>
                  <a:pt x="4155" y="3447428"/>
                </a:lnTo>
                <a:lnTo>
                  <a:pt x="0" y="3652774"/>
                </a:lnTo>
                <a:lnTo>
                  <a:pt x="3183" y="3832563"/>
                </a:lnTo>
                <a:lnTo>
                  <a:pt x="12664" y="4010749"/>
                </a:lnTo>
                <a:lnTo>
                  <a:pt x="28333" y="4187224"/>
                </a:lnTo>
                <a:lnTo>
                  <a:pt x="50084" y="4361880"/>
                </a:lnTo>
                <a:lnTo>
                  <a:pt x="77809" y="4534611"/>
                </a:lnTo>
                <a:lnTo>
                  <a:pt x="111401" y="4705308"/>
                </a:lnTo>
                <a:lnTo>
                  <a:pt x="150752" y="4873865"/>
                </a:lnTo>
                <a:lnTo>
                  <a:pt x="195756" y="5040175"/>
                </a:lnTo>
                <a:lnTo>
                  <a:pt x="246305" y="5204129"/>
                </a:lnTo>
                <a:lnTo>
                  <a:pt x="302291" y="5365622"/>
                </a:lnTo>
                <a:lnTo>
                  <a:pt x="363608" y="5524545"/>
                </a:lnTo>
                <a:lnTo>
                  <a:pt x="430147" y="5680791"/>
                </a:lnTo>
                <a:lnTo>
                  <a:pt x="501802" y="5834253"/>
                </a:lnTo>
                <a:lnTo>
                  <a:pt x="578465" y="5984824"/>
                </a:lnTo>
                <a:lnTo>
                  <a:pt x="660028" y="6132396"/>
                </a:lnTo>
                <a:lnTo>
                  <a:pt x="746386" y="6276862"/>
                </a:lnTo>
                <a:lnTo>
                  <a:pt x="837429" y="6418114"/>
                </a:lnTo>
                <a:lnTo>
                  <a:pt x="933051" y="6556046"/>
                </a:lnTo>
                <a:lnTo>
                  <a:pt x="1033144" y="6690551"/>
                </a:lnTo>
                <a:lnTo>
                  <a:pt x="1137602" y="6821520"/>
                </a:lnTo>
                <a:lnTo>
                  <a:pt x="1164977" y="6853171"/>
                </a:lnTo>
              </a:path>
              <a:path w="9963213" h="6857936">
                <a:moveTo>
                  <a:pt x="8798172" y="6853171"/>
                </a:moveTo>
                <a:lnTo>
                  <a:pt x="8825547" y="6821520"/>
                </a:lnTo>
              </a:path>
            </a:pathLst>
          </a:custGeom>
          <a:ln w="9525">
            <a:solidFill>
              <a:srgbClr val="EEE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950" y="0"/>
            <a:ext cx="9944100" cy="6857999"/>
          </a:xfrm>
          <a:custGeom>
            <a:avLst/>
            <a:gdLst/>
            <a:ahLst/>
            <a:cxnLst/>
            <a:rect l="l" t="t" r="r" b="b"/>
            <a:pathLst>
              <a:path w="9944100" h="6857999">
                <a:moveTo>
                  <a:pt x="8808720" y="6821582"/>
                </a:moveTo>
                <a:lnTo>
                  <a:pt x="8912972" y="6690613"/>
                </a:lnTo>
                <a:lnTo>
                  <a:pt x="9012869" y="6556107"/>
                </a:lnTo>
                <a:lnTo>
                  <a:pt x="9108303" y="6418174"/>
                </a:lnTo>
                <a:lnTo>
                  <a:pt x="9199168" y="6276919"/>
                </a:lnTo>
                <a:lnTo>
                  <a:pt x="9285356" y="6132451"/>
                </a:lnTo>
                <a:lnTo>
                  <a:pt x="9366761" y="5984876"/>
                </a:lnTo>
                <a:lnTo>
                  <a:pt x="9443274" y="5834304"/>
                </a:lnTo>
                <a:lnTo>
                  <a:pt x="9514789" y="5680840"/>
                </a:lnTo>
                <a:lnTo>
                  <a:pt x="9581198" y="5524593"/>
                </a:lnTo>
                <a:lnTo>
                  <a:pt x="9642395" y="5365669"/>
                </a:lnTo>
                <a:lnTo>
                  <a:pt x="9698272" y="5204177"/>
                </a:lnTo>
                <a:lnTo>
                  <a:pt x="9748723" y="5040225"/>
                </a:lnTo>
                <a:lnTo>
                  <a:pt x="9793639" y="4873918"/>
                </a:lnTo>
                <a:lnTo>
                  <a:pt x="9832914" y="4705365"/>
                </a:lnTo>
                <a:lnTo>
                  <a:pt x="9866441" y="4534674"/>
                </a:lnTo>
                <a:lnTo>
                  <a:pt x="9894112" y="4361952"/>
                </a:lnTo>
                <a:lnTo>
                  <a:pt x="9915821" y="4187306"/>
                </a:lnTo>
                <a:lnTo>
                  <a:pt x="9931460" y="4010843"/>
                </a:lnTo>
                <a:lnTo>
                  <a:pt x="9940922" y="3832673"/>
                </a:lnTo>
                <a:lnTo>
                  <a:pt x="9944100" y="3652901"/>
                </a:lnTo>
                <a:lnTo>
                  <a:pt x="9939952" y="3447555"/>
                </a:lnTo>
                <a:lnTo>
                  <a:pt x="9927617" y="3244324"/>
                </a:lnTo>
                <a:lnTo>
                  <a:pt x="9907254" y="3043368"/>
                </a:lnTo>
                <a:lnTo>
                  <a:pt x="9879024" y="2844846"/>
                </a:lnTo>
                <a:lnTo>
                  <a:pt x="9843085" y="2648920"/>
                </a:lnTo>
                <a:lnTo>
                  <a:pt x="9799598" y="2455749"/>
                </a:lnTo>
                <a:lnTo>
                  <a:pt x="9748723" y="2265493"/>
                </a:lnTo>
                <a:lnTo>
                  <a:pt x="9690620" y="2078312"/>
                </a:lnTo>
                <a:lnTo>
                  <a:pt x="9625448" y="1894367"/>
                </a:lnTo>
                <a:lnTo>
                  <a:pt x="9553368" y="1713817"/>
                </a:lnTo>
                <a:lnTo>
                  <a:pt x="9474540" y="1536823"/>
                </a:lnTo>
                <a:lnTo>
                  <a:pt x="9389123" y="1363545"/>
                </a:lnTo>
                <a:lnTo>
                  <a:pt x="9297277" y="1194142"/>
                </a:lnTo>
                <a:lnTo>
                  <a:pt x="9199163" y="1028776"/>
                </a:lnTo>
                <a:lnTo>
                  <a:pt x="9094940" y="867606"/>
                </a:lnTo>
                <a:lnTo>
                  <a:pt x="8984768" y="710792"/>
                </a:lnTo>
                <a:lnTo>
                  <a:pt x="8868807" y="558495"/>
                </a:lnTo>
                <a:lnTo>
                  <a:pt x="8747217" y="410874"/>
                </a:lnTo>
                <a:lnTo>
                  <a:pt x="8620158" y="268089"/>
                </a:lnTo>
                <a:lnTo>
                  <a:pt x="8487791" y="130301"/>
                </a:lnTo>
                <a:lnTo>
                  <a:pt x="8351393" y="0"/>
                </a:lnTo>
                <a:lnTo>
                  <a:pt x="1592707" y="0"/>
                </a:lnTo>
                <a:lnTo>
                  <a:pt x="1456308" y="130301"/>
                </a:lnTo>
                <a:lnTo>
                  <a:pt x="1323941" y="268089"/>
                </a:lnTo>
                <a:lnTo>
                  <a:pt x="1196882" y="410874"/>
                </a:lnTo>
                <a:lnTo>
                  <a:pt x="1075292" y="558495"/>
                </a:lnTo>
                <a:lnTo>
                  <a:pt x="959331" y="710792"/>
                </a:lnTo>
                <a:lnTo>
                  <a:pt x="849159" y="867606"/>
                </a:lnTo>
                <a:lnTo>
                  <a:pt x="744936" y="1028776"/>
                </a:lnTo>
                <a:lnTo>
                  <a:pt x="646822" y="1194142"/>
                </a:lnTo>
                <a:lnTo>
                  <a:pt x="554976" y="1363545"/>
                </a:lnTo>
                <a:lnTo>
                  <a:pt x="469559" y="1536823"/>
                </a:lnTo>
                <a:lnTo>
                  <a:pt x="390731" y="1713817"/>
                </a:lnTo>
                <a:lnTo>
                  <a:pt x="318651" y="1894367"/>
                </a:lnTo>
                <a:lnTo>
                  <a:pt x="253479" y="2078312"/>
                </a:lnTo>
                <a:lnTo>
                  <a:pt x="195376" y="2265493"/>
                </a:lnTo>
                <a:lnTo>
                  <a:pt x="144501" y="2455749"/>
                </a:lnTo>
                <a:lnTo>
                  <a:pt x="101014" y="2648920"/>
                </a:lnTo>
                <a:lnTo>
                  <a:pt x="65075" y="2844846"/>
                </a:lnTo>
                <a:lnTo>
                  <a:pt x="36845" y="3043368"/>
                </a:lnTo>
                <a:lnTo>
                  <a:pt x="16482" y="3244324"/>
                </a:lnTo>
                <a:lnTo>
                  <a:pt x="4147" y="3447555"/>
                </a:lnTo>
                <a:lnTo>
                  <a:pt x="0" y="3652901"/>
                </a:lnTo>
                <a:lnTo>
                  <a:pt x="3177" y="3832673"/>
                </a:lnTo>
                <a:lnTo>
                  <a:pt x="12639" y="4010843"/>
                </a:lnTo>
                <a:lnTo>
                  <a:pt x="28278" y="4187306"/>
                </a:lnTo>
                <a:lnTo>
                  <a:pt x="49987" y="4361952"/>
                </a:lnTo>
                <a:lnTo>
                  <a:pt x="77658" y="4534674"/>
                </a:lnTo>
                <a:lnTo>
                  <a:pt x="111185" y="4705365"/>
                </a:lnTo>
                <a:lnTo>
                  <a:pt x="150460" y="4873918"/>
                </a:lnTo>
                <a:lnTo>
                  <a:pt x="195376" y="5040225"/>
                </a:lnTo>
                <a:lnTo>
                  <a:pt x="245827" y="5204177"/>
                </a:lnTo>
                <a:lnTo>
                  <a:pt x="301704" y="5365669"/>
                </a:lnTo>
                <a:lnTo>
                  <a:pt x="362901" y="5524593"/>
                </a:lnTo>
                <a:lnTo>
                  <a:pt x="429310" y="5680840"/>
                </a:lnTo>
                <a:lnTo>
                  <a:pt x="500825" y="5834304"/>
                </a:lnTo>
                <a:lnTo>
                  <a:pt x="577338" y="5984876"/>
                </a:lnTo>
                <a:lnTo>
                  <a:pt x="658743" y="6132451"/>
                </a:lnTo>
                <a:lnTo>
                  <a:pt x="744931" y="6276919"/>
                </a:lnTo>
                <a:lnTo>
                  <a:pt x="835796" y="6418174"/>
                </a:lnTo>
                <a:lnTo>
                  <a:pt x="931230" y="6556107"/>
                </a:lnTo>
                <a:lnTo>
                  <a:pt x="1031127" y="6690613"/>
                </a:lnTo>
                <a:lnTo>
                  <a:pt x="1135380" y="6821582"/>
                </a:lnTo>
                <a:lnTo>
                  <a:pt x="1166875" y="6857998"/>
                </a:lnTo>
                <a:lnTo>
                  <a:pt x="8777224" y="6857998"/>
                </a:lnTo>
                <a:lnTo>
                  <a:pt x="8808720" y="682158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4750" y="5538787"/>
            <a:ext cx="4762500" cy="0"/>
          </a:xfrm>
          <a:custGeom>
            <a:avLst/>
            <a:gdLst/>
            <a:ahLst/>
            <a:cxnLst/>
            <a:rect l="l" t="t" r="r" b="b"/>
            <a:pathLst>
              <a:path w="4762500">
                <a:moveTo>
                  <a:pt x="0" y="0"/>
                </a:moveTo>
                <a:lnTo>
                  <a:pt x="4762500" y="0"/>
                </a:lnTo>
              </a:path>
            </a:pathLst>
          </a:custGeom>
          <a:ln w="29845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815336" y="2458124"/>
            <a:ext cx="6650876" cy="1932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9513" marR="1258903" algn="ctr">
              <a:lnSpc>
                <a:spcPts val="7259"/>
              </a:lnSpc>
              <a:spcBef>
                <a:spcPts val="363"/>
              </a:spcBef>
            </a:pPr>
            <a:r>
              <a:rPr sz="10800" spc="9" baseline="2767" dirty="0">
                <a:solidFill>
                  <a:srgbClr val="404040"/>
                </a:solidFill>
                <a:latin typeface="Consolas"/>
                <a:cs typeface="Consolas"/>
              </a:rPr>
              <a:t>BUSINESS</a:t>
            </a:r>
            <a:endParaRPr sz="7200">
              <a:latin typeface="Consolas"/>
              <a:cs typeface="Consolas"/>
            </a:endParaRPr>
          </a:p>
          <a:p>
            <a:pPr algn="ctr">
              <a:lnSpc>
                <a:spcPts val="7809"/>
              </a:lnSpc>
              <a:spcBef>
                <a:spcPts val="27"/>
              </a:spcBef>
            </a:pPr>
            <a:r>
              <a:rPr sz="10800" spc="9" baseline="1976" dirty="0">
                <a:solidFill>
                  <a:srgbClr val="404040"/>
                </a:solidFill>
                <a:latin typeface="Consolas"/>
                <a:cs typeface="Consolas"/>
              </a:rPr>
              <a:t>UNDERST</a:t>
            </a:r>
            <a:r>
              <a:rPr sz="10800" spc="-50" baseline="1976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10800" spc="9" baseline="1976" dirty="0">
                <a:solidFill>
                  <a:srgbClr val="404040"/>
                </a:solidFill>
                <a:latin typeface="Consolas"/>
                <a:cs typeface="Consolas"/>
              </a:rPr>
              <a:t>NDING</a:t>
            </a:r>
            <a:endParaRPr sz="7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3810000"/>
            <a:ext cx="2124074" cy="304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810000"/>
            <a:ext cx="2124074" cy="304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810000"/>
            <a:ext cx="2133598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800475"/>
            <a:ext cx="2295531" cy="3057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419350"/>
            <a:ext cx="5886450" cy="3257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05875" y="9525"/>
            <a:ext cx="3286125" cy="2828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34450" y="0"/>
            <a:ext cx="3257550" cy="2543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925" y="9525"/>
            <a:ext cx="3267075" cy="2571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4450" y="9525"/>
            <a:ext cx="3257550" cy="2533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4237" y="777745"/>
            <a:ext cx="3151363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44536A"/>
                </a:solidFill>
                <a:latin typeface="Consolas"/>
                <a:cs typeface="Consolas"/>
              </a:rPr>
              <a:t>BUS</a:t>
            </a:r>
            <a:r>
              <a:rPr sz="8100" spc="-50" baseline="2635" dirty="0">
                <a:solidFill>
                  <a:srgbClr val="44536A"/>
                </a:solidFill>
                <a:latin typeface="Consolas"/>
                <a:cs typeface="Consolas"/>
              </a:rPr>
              <a:t>I</a:t>
            </a:r>
            <a:r>
              <a:rPr sz="8100" spc="25" baseline="2635" dirty="0">
                <a:solidFill>
                  <a:srgbClr val="44536A"/>
                </a:solidFill>
                <a:latin typeface="Consolas"/>
                <a:cs typeface="Consolas"/>
              </a:rPr>
              <a:t>NE</a:t>
            </a:r>
            <a:r>
              <a:rPr sz="8100" spc="-50" baseline="2635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r>
              <a:rPr sz="8100" spc="0" baseline="2635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0529" y="777745"/>
            <a:ext cx="2770902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-50" baseline="2635" dirty="0">
                <a:solidFill>
                  <a:srgbClr val="44536A"/>
                </a:solidFill>
                <a:latin typeface="Consolas"/>
                <a:cs typeface="Consolas"/>
              </a:rPr>
              <a:t>P</a:t>
            </a:r>
            <a:r>
              <a:rPr sz="8100" spc="25" baseline="2635" dirty="0">
                <a:solidFill>
                  <a:srgbClr val="44536A"/>
                </a:solidFill>
                <a:latin typeface="Consolas"/>
                <a:cs typeface="Consolas"/>
              </a:rPr>
              <a:t>RO</a:t>
            </a:r>
            <a:r>
              <a:rPr sz="8100" spc="-50" baseline="2635" dirty="0">
                <a:solidFill>
                  <a:srgbClr val="44536A"/>
                </a:solidFill>
                <a:latin typeface="Consolas"/>
                <a:cs typeface="Consolas"/>
              </a:rPr>
              <a:t>B</a:t>
            </a:r>
            <a:r>
              <a:rPr sz="8100" spc="25" baseline="2635" dirty="0">
                <a:solidFill>
                  <a:srgbClr val="44536A"/>
                </a:solidFill>
                <a:latin typeface="Consolas"/>
                <a:cs typeface="Consolas"/>
              </a:rPr>
              <a:t>LE</a:t>
            </a:r>
            <a:r>
              <a:rPr sz="8100" spc="0" baseline="2635" dirty="0">
                <a:solidFill>
                  <a:srgbClr val="44536A"/>
                </a:solidFill>
                <a:latin typeface="Consolas"/>
                <a:cs typeface="Consolas"/>
              </a:rPr>
              <a:t>M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5926" y="3384832"/>
            <a:ext cx="132980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10" baseline="2846" dirty="0">
                <a:solidFill>
                  <a:srgbClr val="44536A"/>
                </a:solidFill>
                <a:latin typeface="Consolas"/>
                <a:cs typeface="Consolas"/>
              </a:rPr>
              <a:t>Syr</a:t>
            </a:r>
            <a:r>
              <a:rPr sz="3000" spc="-65" baseline="2846" dirty="0">
                <a:solidFill>
                  <a:srgbClr val="44536A"/>
                </a:solidFill>
                <a:latin typeface="Consolas"/>
                <a:cs typeface="Consolas"/>
              </a:rPr>
              <a:t>i</a:t>
            </a:r>
            <a:r>
              <a:rPr sz="3000" spc="10" baseline="2846" dirty="0">
                <a:solidFill>
                  <a:srgbClr val="44536A"/>
                </a:solidFill>
                <a:latin typeface="Consolas"/>
                <a:cs typeface="Consolas"/>
              </a:rPr>
              <a:t>at</a:t>
            </a:r>
            <a:r>
              <a:rPr sz="3000" spc="-65" baseline="2846" dirty="0">
                <a:solidFill>
                  <a:srgbClr val="44536A"/>
                </a:solidFill>
                <a:latin typeface="Consolas"/>
                <a:cs typeface="Consolas"/>
              </a:rPr>
              <a:t>e</a:t>
            </a:r>
            <a:r>
              <a:rPr sz="3000" spc="10" baseline="2846" dirty="0">
                <a:solidFill>
                  <a:srgbClr val="44536A"/>
                </a:solidFill>
                <a:latin typeface="Consolas"/>
                <a:cs typeface="Consolas"/>
              </a:rPr>
              <a:t>l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6427" y="3384832"/>
            <a:ext cx="2863689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a</a:t>
            </a:r>
            <a:r>
              <a:rPr sz="3000" spc="50" baseline="2846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t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el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e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co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m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mu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ic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a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ti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o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5926" y="3661311"/>
            <a:ext cx="4533768" cy="1102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911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com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p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an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y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,</a:t>
            </a:r>
            <a:r>
              <a:rPr sz="3000" spc="127" baseline="2846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i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r>
              <a:rPr sz="3000" spc="61" baseline="2846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f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ac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i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g</a:t>
            </a:r>
            <a:r>
              <a:rPr sz="3000" spc="30" baseline="2846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a</a:t>
            </a:r>
            <a:r>
              <a:rPr sz="3000" spc="50" baseline="2846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h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ig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h</a:t>
            </a:r>
            <a:r>
              <a:rPr sz="3000" spc="8" baseline="2846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10" baseline="2846" dirty="0">
                <a:solidFill>
                  <a:srgbClr val="44536A"/>
                </a:solidFill>
                <a:latin typeface="Consolas"/>
                <a:cs typeface="Consolas"/>
              </a:rPr>
              <a:t>c</a:t>
            </a:r>
            <a:r>
              <a:rPr sz="3000" spc="-65" baseline="2846" dirty="0">
                <a:solidFill>
                  <a:srgbClr val="44536A"/>
                </a:solidFill>
                <a:latin typeface="Consolas"/>
                <a:cs typeface="Consolas"/>
              </a:rPr>
              <a:t>h</a:t>
            </a:r>
            <a:r>
              <a:rPr sz="3000" spc="10" baseline="2846" dirty="0">
                <a:solidFill>
                  <a:srgbClr val="44536A"/>
                </a:solidFill>
                <a:latin typeface="Consolas"/>
                <a:cs typeface="Consolas"/>
              </a:rPr>
              <a:t>ur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41"/>
              </a:lnSpc>
            </a:pP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rat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e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,</a:t>
            </a:r>
            <a:r>
              <a:rPr sz="2000" spc="94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w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it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h</a:t>
            </a:r>
            <a:r>
              <a:rPr sz="2000" spc="8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m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a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y</a:t>
            </a:r>
            <a:r>
              <a:rPr sz="2000" spc="18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solidFill>
                  <a:srgbClr val="44536A"/>
                </a:solidFill>
                <a:latin typeface="Consolas"/>
                <a:cs typeface="Consolas"/>
              </a:rPr>
              <a:t>cu</a:t>
            </a:r>
            <a:r>
              <a:rPr sz="2000" spc="-65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r>
              <a:rPr sz="2000" spc="10" dirty="0">
                <a:solidFill>
                  <a:srgbClr val="44536A"/>
                </a:solidFill>
                <a:latin typeface="Consolas"/>
                <a:cs typeface="Consolas"/>
              </a:rPr>
              <a:t>to</a:t>
            </a:r>
            <a:r>
              <a:rPr sz="2000" spc="-65" dirty="0">
                <a:solidFill>
                  <a:srgbClr val="44536A"/>
                </a:solidFill>
                <a:latin typeface="Consolas"/>
                <a:cs typeface="Consolas"/>
              </a:rPr>
              <a:t>m</a:t>
            </a:r>
            <a:r>
              <a:rPr sz="2000" spc="10" dirty="0">
                <a:solidFill>
                  <a:srgbClr val="44536A"/>
                </a:solidFill>
                <a:latin typeface="Consolas"/>
                <a:cs typeface="Consolas"/>
              </a:rPr>
              <a:t>er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s 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41"/>
              </a:lnSpc>
            </a:pP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dis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c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on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t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in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u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in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g</a:t>
            </a:r>
            <a:r>
              <a:rPr sz="2000" spc="107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t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h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ei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r</a:t>
            </a:r>
            <a:r>
              <a:rPr sz="2000" spc="19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e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rv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i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ce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r>
              <a:rPr sz="2000" spc="52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a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d</a:t>
            </a:r>
            <a:endParaRPr sz="2000">
              <a:latin typeface="Consolas"/>
              <a:cs typeface="Consolas"/>
            </a:endParaRPr>
          </a:p>
          <a:p>
            <a:pPr marL="12700" marR="31911">
              <a:lnSpc>
                <a:spcPts val="2230"/>
              </a:lnSpc>
            </a:pPr>
            <a:r>
              <a:rPr sz="3000" spc="9" baseline="1423" dirty="0">
                <a:solidFill>
                  <a:srgbClr val="44536A"/>
                </a:solidFill>
                <a:latin typeface="Consolas"/>
                <a:cs typeface="Consolas"/>
              </a:rPr>
              <a:t>swi</a:t>
            </a:r>
            <a:r>
              <a:rPr sz="3000" spc="-64" baseline="1423" dirty="0">
                <a:solidFill>
                  <a:srgbClr val="44536A"/>
                </a:solidFill>
                <a:latin typeface="Consolas"/>
                <a:cs typeface="Consolas"/>
              </a:rPr>
              <a:t>t</a:t>
            </a:r>
            <a:r>
              <a:rPr sz="3000" spc="9" baseline="1423" dirty="0">
                <a:solidFill>
                  <a:srgbClr val="44536A"/>
                </a:solidFill>
                <a:latin typeface="Consolas"/>
                <a:cs typeface="Consolas"/>
              </a:rPr>
              <a:t>ch</a:t>
            </a:r>
            <a:r>
              <a:rPr sz="3000" spc="-64" baseline="1423" dirty="0">
                <a:solidFill>
                  <a:srgbClr val="44536A"/>
                </a:solidFill>
                <a:latin typeface="Consolas"/>
                <a:cs typeface="Consolas"/>
              </a:rPr>
              <a:t>i</a:t>
            </a:r>
            <a:r>
              <a:rPr sz="3000" spc="9" baseline="1423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r>
              <a:rPr sz="3000" spc="0" baseline="1423" dirty="0">
                <a:solidFill>
                  <a:srgbClr val="44536A"/>
                </a:solidFill>
                <a:latin typeface="Consolas"/>
                <a:cs typeface="Consolas"/>
              </a:rPr>
              <a:t>g</a:t>
            </a:r>
            <a:r>
              <a:rPr sz="3000" spc="63" baseline="1423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44536A"/>
                </a:solidFill>
                <a:latin typeface="Consolas"/>
                <a:cs typeface="Consolas"/>
              </a:rPr>
              <a:t>t</a:t>
            </a:r>
            <a:r>
              <a:rPr sz="3000" spc="0" baseline="1423" dirty="0">
                <a:solidFill>
                  <a:srgbClr val="44536A"/>
                </a:solidFill>
                <a:latin typeface="Consolas"/>
                <a:cs typeface="Consolas"/>
              </a:rPr>
              <a:t>o</a:t>
            </a:r>
            <a:r>
              <a:rPr sz="3000" spc="-12" baseline="1423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10" baseline="1423" dirty="0">
                <a:solidFill>
                  <a:srgbClr val="44536A"/>
                </a:solidFill>
                <a:latin typeface="Consolas"/>
                <a:cs typeface="Consolas"/>
              </a:rPr>
              <a:t>co</a:t>
            </a:r>
            <a:r>
              <a:rPr sz="3000" spc="-65" baseline="1423" dirty="0">
                <a:solidFill>
                  <a:srgbClr val="44536A"/>
                </a:solidFill>
                <a:latin typeface="Consolas"/>
                <a:cs typeface="Consolas"/>
              </a:rPr>
              <a:t>m</a:t>
            </a:r>
            <a:r>
              <a:rPr sz="3000" spc="10" baseline="1423" dirty="0">
                <a:solidFill>
                  <a:srgbClr val="44536A"/>
                </a:solidFill>
                <a:latin typeface="Consolas"/>
                <a:cs typeface="Consolas"/>
              </a:rPr>
              <a:t>pe</a:t>
            </a:r>
            <a:r>
              <a:rPr sz="3000" spc="-65" baseline="1423" dirty="0">
                <a:solidFill>
                  <a:srgbClr val="44536A"/>
                </a:solidFill>
                <a:latin typeface="Consolas"/>
                <a:cs typeface="Consolas"/>
              </a:rPr>
              <a:t>t</a:t>
            </a:r>
            <a:r>
              <a:rPr sz="3000" spc="10" baseline="1423" dirty="0">
                <a:solidFill>
                  <a:srgbClr val="44536A"/>
                </a:solidFill>
                <a:latin typeface="Consolas"/>
                <a:cs typeface="Consolas"/>
              </a:rPr>
              <a:t>it</a:t>
            </a:r>
            <a:r>
              <a:rPr sz="3000" spc="-65" baseline="1423" dirty="0">
                <a:solidFill>
                  <a:srgbClr val="44536A"/>
                </a:solidFill>
                <a:latin typeface="Consolas"/>
                <a:cs typeface="Consolas"/>
              </a:rPr>
              <a:t>o</a:t>
            </a:r>
            <a:r>
              <a:rPr sz="3000" spc="10" baseline="1423" dirty="0">
                <a:solidFill>
                  <a:srgbClr val="44536A"/>
                </a:solidFill>
                <a:latin typeface="Consolas"/>
                <a:cs typeface="Consolas"/>
              </a:rPr>
              <a:t>rs</a:t>
            </a:r>
            <a:r>
              <a:rPr sz="3000" spc="0" baseline="1423" dirty="0">
                <a:solidFill>
                  <a:srgbClr val="44536A"/>
                </a:solidFill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523875" y="-38226"/>
            <a:ext cx="11301476" cy="215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725275" y="4825"/>
            <a:ext cx="4762" cy="2019300"/>
          </a:xfrm>
          <a:custGeom>
            <a:avLst/>
            <a:gdLst/>
            <a:ahLst/>
            <a:cxnLst/>
            <a:rect l="l" t="t" r="r" b="b"/>
            <a:pathLst>
              <a:path w="4762" h="2019300">
                <a:moveTo>
                  <a:pt x="0" y="2019300"/>
                </a:moveTo>
                <a:lnTo>
                  <a:pt x="4762" y="2019300"/>
                </a:lnTo>
                <a:lnTo>
                  <a:pt x="4762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6737" y="4825"/>
            <a:ext cx="4762" cy="757174"/>
          </a:xfrm>
          <a:custGeom>
            <a:avLst/>
            <a:gdLst/>
            <a:ahLst/>
            <a:cxnLst/>
            <a:rect l="l" t="t" r="r" b="b"/>
            <a:pathLst>
              <a:path w="4762" h="757174">
                <a:moveTo>
                  <a:pt x="0" y="757174"/>
                </a:moveTo>
                <a:lnTo>
                  <a:pt x="4762" y="757174"/>
                </a:lnTo>
                <a:lnTo>
                  <a:pt x="4762" y="0"/>
                </a:lnTo>
                <a:lnTo>
                  <a:pt x="0" y="0"/>
                </a:lnTo>
                <a:lnTo>
                  <a:pt x="0" y="757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737" y="1466850"/>
            <a:ext cx="4762" cy="557276"/>
          </a:xfrm>
          <a:custGeom>
            <a:avLst/>
            <a:gdLst/>
            <a:ahLst/>
            <a:cxnLst/>
            <a:rect l="l" t="t" r="r" b="b"/>
            <a:pathLst>
              <a:path w="4762" h="557276">
                <a:moveTo>
                  <a:pt x="0" y="557276"/>
                </a:moveTo>
                <a:lnTo>
                  <a:pt x="4762" y="557276"/>
                </a:lnTo>
                <a:lnTo>
                  <a:pt x="4762" y="0"/>
                </a:lnTo>
                <a:lnTo>
                  <a:pt x="0" y="0"/>
                </a:lnTo>
                <a:lnTo>
                  <a:pt x="0" y="55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6737" y="4825"/>
            <a:ext cx="11163300" cy="2019300"/>
          </a:xfrm>
          <a:custGeom>
            <a:avLst/>
            <a:gdLst/>
            <a:ahLst/>
            <a:cxnLst/>
            <a:rect l="l" t="t" r="r" b="b"/>
            <a:pathLst>
              <a:path w="11163300" h="2019300">
                <a:moveTo>
                  <a:pt x="0" y="2019300"/>
                </a:moveTo>
                <a:lnTo>
                  <a:pt x="11163300" y="2019300"/>
                </a:lnTo>
                <a:lnTo>
                  <a:pt x="11163300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ln w="9525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" y="0"/>
            <a:ext cx="11153775" cy="2009775"/>
          </a:xfrm>
          <a:custGeom>
            <a:avLst/>
            <a:gdLst/>
            <a:ahLst/>
            <a:cxnLst/>
            <a:rect l="l" t="t" r="r" b="b"/>
            <a:pathLst>
              <a:path w="11153775" h="2009775">
                <a:moveTo>
                  <a:pt x="0" y="2009775"/>
                </a:moveTo>
                <a:lnTo>
                  <a:pt x="11153775" y="2009775"/>
                </a:lnTo>
                <a:lnTo>
                  <a:pt x="11153775" y="0"/>
                </a:lnTo>
                <a:lnTo>
                  <a:pt x="0" y="0"/>
                </a:lnTo>
                <a:lnTo>
                  <a:pt x="0" y="2009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0" y="704850"/>
                </a:moveTo>
                <a:lnTo>
                  <a:pt x="133350" y="704850"/>
                </a:lnTo>
                <a:lnTo>
                  <a:pt x="133350" y="0"/>
                </a:lnTo>
                <a:lnTo>
                  <a:pt x="0" y="0"/>
                </a:lnTo>
                <a:lnTo>
                  <a:pt x="0" y="7048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95387" y="2523304"/>
            <a:ext cx="163671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sz="2150" spc="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23924" y="2542009"/>
            <a:ext cx="1285644" cy="1770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Identify</a:t>
            </a:r>
            <a:endParaRPr sz="2150">
              <a:latin typeface="Consolas"/>
              <a:cs typeface="Consolas"/>
            </a:endParaRPr>
          </a:p>
          <a:p>
            <a:pPr marL="12700" marR="41481">
              <a:lnSpc>
                <a:spcPts val="2400"/>
              </a:lnSpc>
              <a:spcBef>
                <a:spcPts val="7"/>
              </a:spcBef>
            </a:pPr>
            <a:r>
              <a:rPr sz="3225" spc="0" baseline="1324" dirty="0">
                <a:latin typeface="Consolas"/>
                <a:cs typeface="Consolas"/>
              </a:rPr>
              <a:t>churn.</a:t>
            </a:r>
            <a:endParaRPr sz="2150">
              <a:latin typeface="Consolas"/>
              <a:cs typeface="Consolas"/>
            </a:endParaRPr>
          </a:p>
          <a:p>
            <a:pPr marL="12700" marR="41481">
              <a:lnSpc>
                <a:spcPct val="97574"/>
              </a:lnSpc>
              <a:spcBef>
                <a:spcPts val="742"/>
              </a:spcBef>
            </a:pPr>
            <a:r>
              <a:rPr sz="2150" spc="0" dirty="0">
                <a:latin typeface="Consolas"/>
                <a:cs typeface="Consolas"/>
              </a:rPr>
              <a:t>Develop</a:t>
            </a:r>
            <a:endParaRPr sz="2150">
              <a:latin typeface="Consolas"/>
              <a:cs typeface="Consolas"/>
            </a:endParaRPr>
          </a:p>
          <a:p>
            <a:pPr marL="12700" marR="41481">
              <a:lnSpc>
                <a:spcPts val="2405"/>
              </a:lnSpc>
              <a:spcBef>
                <a:spcPts val="120"/>
              </a:spcBef>
            </a:pPr>
            <a:r>
              <a:rPr sz="3225" spc="0" baseline="1324" dirty="0">
                <a:latin typeface="Consolas"/>
                <a:cs typeface="Consolas"/>
              </a:rPr>
              <a:t>at</a:t>
            </a:r>
            <a:r>
              <a:rPr sz="3225" spc="48" baseline="1324" dirty="0">
                <a:latin typeface="Consolas"/>
                <a:cs typeface="Consolas"/>
              </a:rPr>
              <a:t> </a:t>
            </a:r>
            <a:r>
              <a:rPr sz="3225" spc="0" baseline="1324" dirty="0">
                <a:latin typeface="Consolas"/>
                <a:cs typeface="Consolas"/>
              </a:rPr>
              <a:t>risk</a:t>
            </a:r>
            <a:endParaRPr sz="2150">
              <a:latin typeface="Consolas"/>
              <a:cs typeface="Consolas"/>
            </a:endParaRPr>
          </a:p>
          <a:p>
            <a:pPr marL="12700" marR="41481">
              <a:lnSpc>
                <a:spcPct val="97574"/>
              </a:lnSpc>
              <a:spcBef>
                <a:spcPts val="742"/>
              </a:spcBef>
            </a:pPr>
            <a:r>
              <a:rPr sz="2150" spc="0" dirty="0">
                <a:latin typeface="Consolas"/>
                <a:cs typeface="Consolas"/>
              </a:rPr>
              <a:t>Achieve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04644" y="2542009"/>
            <a:ext cx="523917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the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14241" y="2542009"/>
            <a:ext cx="1142532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f</a:t>
            </a:r>
            <a:r>
              <a:rPr sz="3225" spc="75" baseline="2648" dirty="0">
                <a:latin typeface="Consolas"/>
                <a:cs typeface="Consolas"/>
              </a:rPr>
              <a:t>a</a:t>
            </a:r>
            <a:r>
              <a:rPr sz="3225" spc="0" baseline="2648" dirty="0">
                <a:latin typeface="Consolas"/>
                <a:cs typeface="Consolas"/>
              </a:rPr>
              <a:t>ctors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51688" y="2542009"/>
            <a:ext cx="676262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that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3685" y="2542009"/>
            <a:ext cx="1303973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75" baseline="2648" dirty="0">
                <a:latin typeface="Consolas"/>
                <a:cs typeface="Consolas"/>
              </a:rPr>
              <a:t>a</a:t>
            </a:r>
            <a:r>
              <a:rPr sz="3225" spc="0" baseline="2648" dirty="0">
                <a:latin typeface="Consolas"/>
                <a:cs typeface="Consolas"/>
              </a:rPr>
              <a:t>re</a:t>
            </a:r>
            <a:r>
              <a:rPr sz="3225" spc="60" baseline="2648" dirty="0">
                <a:latin typeface="Consolas"/>
                <a:cs typeface="Consolas"/>
              </a:rPr>
              <a:t> </a:t>
            </a:r>
            <a:r>
              <a:rPr sz="3225" spc="0" baseline="2648" dirty="0">
                <a:latin typeface="Consolas"/>
                <a:cs typeface="Consolas"/>
              </a:rPr>
              <a:t>mo</a:t>
            </a:r>
            <a:r>
              <a:rPr sz="3225" spc="75" baseline="2648" dirty="0">
                <a:latin typeface="Consolas"/>
                <a:cs typeface="Consolas"/>
              </a:rPr>
              <a:t>s</a:t>
            </a:r>
            <a:r>
              <a:rPr sz="3225" spc="0" baseline="2648" dirty="0">
                <a:latin typeface="Consolas"/>
                <a:cs typeface="Consolas"/>
              </a:rPr>
              <a:t>t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03531" y="2542009"/>
            <a:ext cx="1447493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lik</a:t>
            </a:r>
            <a:r>
              <a:rPr sz="3225" spc="75" baseline="2648" dirty="0">
                <a:latin typeface="Consolas"/>
                <a:cs typeface="Consolas"/>
              </a:rPr>
              <a:t>e</a:t>
            </a:r>
            <a:r>
              <a:rPr sz="3225" spc="0" baseline="2648" dirty="0">
                <a:latin typeface="Consolas"/>
                <a:cs typeface="Consolas"/>
              </a:rPr>
              <a:t>ly</a:t>
            </a:r>
            <a:r>
              <a:rPr sz="3225" spc="95" baseline="2648" dirty="0">
                <a:latin typeface="Consolas"/>
                <a:cs typeface="Consolas"/>
              </a:rPr>
              <a:t> </a:t>
            </a:r>
            <a:r>
              <a:rPr sz="3225" spc="0" baseline="2648" dirty="0">
                <a:latin typeface="Consolas"/>
                <a:cs typeface="Consolas"/>
              </a:rPr>
              <a:t>to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45776" y="2542009"/>
            <a:ext cx="1142447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lead</a:t>
            </a:r>
            <a:r>
              <a:rPr sz="3225" spc="72" baseline="2648" dirty="0">
                <a:latin typeface="Consolas"/>
                <a:cs typeface="Consolas"/>
              </a:rPr>
              <a:t> </a:t>
            </a:r>
            <a:r>
              <a:rPr sz="3225" spc="75" baseline="2648" dirty="0">
                <a:latin typeface="Consolas"/>
                <a:cs typeface="Consolas"/>
              </a:rPr>
              <a:t>t</a:t>
            </a:r>
            <a:r>
              <a:rPr sz="3225" spc="0" baseline="2648" dirty="0">
                <a:latin typeface="Consolas"/>
                <a:cs typeface="Consolas"/>
              </a:rPr>
              <a:t>o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74097" y="2542009"/>
            <a:ext cx="1294986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cus</a:t>
            </a:r>
            <a:r>
              <a:rPr sz="3225" spc="75" baseline="2648" dirty="0">
                <a:latin typeface="Consolas"/>
                <a:cs typeface="Consolas"/>
              </a:rPr>
              <a:t>t</a:t>
            </a:r>
            <a:r>
              <a:rPr sz="3225" spc="0" baseline="2648" dirty="0">
                <a:latin typeface="Consolas"/>
                <a:cs typeface="Consolas"/>
              </a:rPr>
              <a:t>omer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95387" y="3257361"/>
            <a:ext cx="163829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sz="2150" spc="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43124" y="3276087"/>
            <a:ext cx="219147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0" baseline="2648" dirty="0">
                <a:latin typeface="Consolas"/>
                <a:cs typeface="Consolas"/>
              </a:rPr>
              <a:t>a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7060" y="3276087"/>
            <a:ext cx="828658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0" baseline="2648" dirty="0">
                <a:latin typeface="Consolas"/>
                <a:cs typeface="Consolas"/>
              </a:rPr>
              <a:t>model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80596" y="3276087"/>
            <a:ext cx="676312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0" baseline="2648" dirty="0">
                <a:latin typeface="Consolas"/>
                <a:cs typeface="Consolas"/>
              </a:rPr>
              <a:t>that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1733" y="3276087"/>
            <a:ext cx="523966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0" baseline="2648" dirty="0">
                <a:latin typeface="Consolas"/>
                <a:cs typeface="Consolas"/>
              </a:rPr>
              <a:t>can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1333" y="3276087"/>
            <a:ext cx="2837321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0" baseline="2648" dirty="0">
                <a:latin typeface="Consolas"/>
                <a:cs typeface="Consolas"/>
              </a:rPr>
              <a:t>a</a:t>
            </a:r>
            <a:r>
              <a:rPr sz="3225" spc="75" baseline="2648" dirty="0">
                <a:latin typeface="Consolas"/>
                <a:cs typeface="Consolas"/>
              </a:rPr>
              <a:t>c</a:t>
            </a:r>
            <a:r>
              <a:rPr sz="3225" spc="0" baseline="2648" dirty="0">
                <a:latin typeface="Consolas"/>
                <a:cs typeface="Consolas"/>
              </a:rPr>
              <a:t>curat</a:t>
            </a:r>
            <a:r>
              <a:rPr sz="3225" spc="75" baseline="2648" dirty="0">
                <a:latin typeface="Consolas"/>
                <a:cs typeface="Consolas"/>
              </a:rPr>
              <a:t>e</a:t>
            </a:r>
            <a:r>
              <a:rPr sz="3225" spc="0" baseline="2648" dirty="0">
                <a:latin typeface="Consolas"/>
                <a:cs typeface="Consolas"/>
              </a:rPr>
              <a:t>ly</a:t>
            </a:r>
            <a:r>
              <a:rPr sz="3225" spc="137" baseline="2648" dirty="0">
                <a:latin typeface="Consolas"/>
                <a:cs typeface="Consolas"/>
              </a:rPr>
              <a:t> </a:t>
            </a:r>
            <a:r>
              <a:rPr sz="3225" spc="0" baseline="2648" dirty="0">
                <a:latin typeface="Consolas"/>
                <a:cs typeface="Consolas"/>
              </a:rPr>
              <a:t>pr</a:t>
            </a:r>
            <a:r>
              <a:rPr sz="3225" spc="75" baseline="2648" dirty="0">
                <a:latin typeface="Consolas"/>
                <a:cs typeface="Consolas"/>
              </a:rPr>
              <a:t>e</a:t>
            </a:r>
            <a:r>
              <a:rPr sz="3225" spc="0" baseline="2648" dirty="0">
                <a:latin typeface="Consolas"/>
                <a:cs typeface="Consolas"/>
              </a:rPr>
              <a:t>dict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84342" y="3276087"/>
            <a:ext cx="837849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75" baseline="2648" dirty="0">
                <a:latin typeface="Consolas"/>
                <a:cs typeface="Consolas"/>
              </a:rPr>
              <a:t>w</a:t>
            </a:r>
            <a:r>
              <a:rPr sz="3225" spc="0" baseline="2648" dirty="0">
                <a:latin typeface="Consolas"/>
                <a:cs typeface="Consolas"/>
              </a:rPr>
              <a:t>hich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07878" y="3276087"/>
            <a:ext cx="2066239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75" baseline="2648" dirty="0">
                <a:latin typeface="Consolas"/>
                <a:cs typeface="Consolas"/>
              </a:rPr>
              <a:t>c</a:t>
            </a:r>
            <a:r>
              <a:rPr sz="3225" spc="0" baseline="2648" dirty="0">
                <a:latin typeface="Consolas"/>
                <a:cs typeface="Consolas"/>
              </a:rPr>
              <a:t>ustom</a:t>
            </a:r>
            <a:r>
              <a:rPr sz="3225" spc="75" baseline="2648" dirty="0">
                <a:latin typeface="Consolas"/>
                <a:cs typeface="Consolas"/>
              </a:rPr>
              <a:t>e</a:t>
            </a:r>
            <a:r>
              <a:rPr sz="3225" spc="0" baseline="2648" dirty="0">
                <a:latin typeface="Consolas"/>
                <a:cs typeface="Consolas"/>
              </a:rPr>
              <a:t>rs</a:t>
            </a:r>
            <a:r>
              <a:rPr sz="3225" spc="126" baseline="2648" dirty="0">
                <a:latin typeface="Consolas"/>
                <a:cs typeface="Consolas"/>
              </a:rPr>
              <a:t> </a:t>
            </a:r>
            <a:r>
              <a:rPr sz="3225" spc="0" baseline="2648" dirty="0">
                <a:latin typeface="Consolas"/>
                <a:cs typeface="Consolas"/>
              </a:rPr>
              <a:t>are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3118" y="3581758"/>
            <a:ext cx="380451" cy="731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75" baseline="2648" dirty="0">
                <a:latin typeface="Consolas"/>
                <a:cs typeface="Consolas"/>
              </a:rPr>
              <a:t>o</a:t>
            </a:r>
            <a:r>
              <a:rPr sz="3225" spc="0" baseline="2648" dirty="0">
                <a:latin typeface="Consolas"/>
                <a:cs typeface="Consolas"/>
              </a:rPr>
              <a:t>f</a:t>
            </a:r>
            <a:endParaRPr sz="2150">
              <a:latin typeface="Consolas"/>
              <a:cs typeface="Consolas"/>
            </a:endParaRPr>
          </a:p>
          <a:p>
            <a:pPr marL="12700" marR="41481">
              <a:lnSpc>
                <a:spcPct val="97574"/>
              </a:lnSpc>
              <a:spcBef>
                <a:spcPts val="749"/>
              </a:spcBef>
            </a:pPr>
            <a:r>
              <a:rPr sz="2150" spc="0" dirty="0">
                <a:latin typeface="Consolas"/>
                <a:cs typeface="Consolas"/>
              </a:rPr>
              <a:t>a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1119" y="3581758"/>
            <a:ext cx="1448710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c</a:t>
            </a:r>
            <a:r>
              <a:rPr sz="3225" spc="4" baseline="2648" dirty="0">
                <a:latin typeface="Consolas"/>
                <a:cs typeface="Consolas"/>
              </a:rPr>
              <a:t>h</a:t>
            </a:r>
            <a:r>
              <a:rPr sz="3225" spc="0" baseline="2648" dirty="0">
                <a:latin typeface="Consolas"/>
                <a:cs typeface="Consolas"/>
              </a:rPr>
              <a:t>u</a:t>
            </a:r>
            <a:r>
              <a:rPr sz="3225" spc="85" baseline="2648" dirty="0">
                <a:latin typeface="Consolas"/>
                <a:cs typeface="Consolas"/>
              </a:rPr>
              <a:t>r</a:t>
            </a:r>
            <a:r>
              <a:rPr sz="3225" spc="0" baseline="2648" dirty="0">
                <a:latin typeface="Consolas"/>
                <a:cs typeface="Consolas"/>
              </a:rPr>
              <a:t>n</a:t>
            </a:r>
            <a:r>
              <a:rPr sz="3225" spc="4" baseline="2648" dirty="0">
                <a:latin typeface="Consolas"/>
                <a:cs typeface="Consolas"/>
              </a:rPr>
              <a:t>i</a:t>
            </a:r>
            <a:r>
              <a:rPr sz="3225" spc="0" baseline="2648" dirty="0">
                <a:latin typeface="Consolas"/>
                <a:cs typeface="Consolas"/>
              </a:rPr>
              <a:t>n</a:t>
            </a:r>
            <a:r>
              <a:rPr sz="3225" spc="4" baseline="2648" dirty="0">
                <a:latin typeface="Consolas"/>
                <a:cs typeface="Consolas"/>
              </a:rPr>
              <a:t>g</a:t>
            </a:r>
            <a:r>
              <a:rPr sz="3225" spc="0" baseline="2648" dirty="0">
                <a:latin typeface="Consolas"/>
                <a:cs typeface="Consolas"/>
              </a:rPr>
              <a:t>.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5387" y="3992313"/>
            <a:ext cx="163671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sz="2150" spc="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7043" y="4011018"/>
            <a:ext cx="990048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aseline="2648" dirty="0">
                <a:latin typeface="Consolas"/>
                <a:cs typeface="Consolas"/>
              </a:rPr>
              <a:t>reca</a:t>
            </a:r>
            <a:r>
              <a:rPr sz="3225" spc="75" baseline="2648" dirty="0">
                <a:latin typeface="Consolas"/>
                <a:cs typeface="Consolas"/>
              </a:rPr>
              <a:t>l</a:t>
            </a:r>
            <a:r>
              <a:rPr sz="3225" spc="0" baseline="2648" dirty="0">
                <a:latin typeface="Consolas"/>
                <a:cs typeface="Consolas"/>
              </a:rPr>
              <a:t>l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2965" y="4011018"/>
            <a:ext cx="837649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aseline="2648" dirty="0">
                <a:latin typeface="Consolas"/>
                <a:cs typeface="Consolas"/>
              </a:rPr>
              <a:t>sco</a:t>
            </a:r>
            <a:r>
              <a:rPr sz="3225" spc="75" baseline="2648" dirty="0">
                <a:latin typeface="Consolas"/>
                <a:cs typeface="Consolas"/>
              </a:rPr>
              <a:t>r</a:t>
            </a:r>
            <a:r>
              <a:rPr sz="3225" spc="0" baseline="2648" dirty="0">
                <a:latin typeface="Consolas"/>
                <a:cs typeface="Consolas"/>
              </a:rPr>
              <a:t>e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6487" y="4011018"/>
            <a:ext cx="837649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of</a:t>
            </a:r>
            <a:r>
              <a:rPr sz="3225" spc="48" baseline="2648" dirty="0">
                <a:latin typeface="Consolas"/>
                <a:cs typeface="Consolas"/>
              </a:rPr>
              <a:t> </a:t>
            </a:r>
            <a:r>
              <a:rPr sz="3225" spc="75" baseline="2648" dirty="0">
                <a:latin typeface="Consolas"/>
                <a:cs typeface="Consolas"/>
              </a:rPr>
              <a:t>a</a:t>
            </a:r>
            <a:r>
              <a:rPr sz="3225" spc="0" baseline="2648" dirty="0">
                <a:latin typeface="Consolas"/>
                <a:cs typeface="Consolas"/>
              </a:rPr>
              <a:t>t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0009" y="4011018"/>
            <a:ext cx="837649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aseline="2648" dirty="0">
                <a:latin typeface="Consolas"/>
                <a:cs typeface="Consolas"/>
              </a:rPr>
              <a:t>lea</a:t>
            </a:r>
            <a:r>
              <a:rPr sz="3225" spc="75" baseline="2648" dirty="0">
                <a:latin typeface="Consolas"/>
                <a:cs typeface="Consolas"/>
              </a:rPr>
              <a:t>s</a:t>
            </a:r>
            <a:r>
              <a:rPr sz="3225" spc="0" baseline="2648" dirty="0">
                <a:latin typeface="Consolas"/>
                <a:cs typeface="Consolas"/>
              </a:rPr>
              <a:t>t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3531" y="4011018"/>
            <a:ext cx="676262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80%.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" y="4825"/>
            <a:ext cx="71437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6737" y="4825"/>
            <a:ext cx="11163300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95300" y="762000"/>
            <a:ext cx="7143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6737" y="762000"/>
            <a:ext cx="61912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28650" y="762000"/>
            <a:ext cx="1110138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437">
              <a:lnSpc>
                <a:spcPts val="5550"/>
              </a:lnSpc>
              <a:spcBef>
                <a:spcPts val="277"/>
              </a:spcBef>
            </a:pP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PRO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J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EC</a:t>
            </a:r>
            <a:r>
              <a:rPr sz="5400" spc="0" dirty="0">
                <a:solidFill>
                  <a:srgbClr val="404040"/>
                </a:solidFill>
                <a:latin typeface="Consolas"/>
                <a:cs typeface="Consolas"/>
              </a:rPr>
              <a:t>T 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O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B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JE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C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TI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V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400" spc="0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" y="1466850"/>
            <a:ext cx="71437" cy="55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6737" y="1466850"/>
            <a:ext cx="11163300" cy="55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05525" y="2019300"/>
            <a:ext cx="5276850" cy="421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501" y="311950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0"/>
                </a:moveTo>
                <a:lnTo>
                  <a:pt x="914400" y="9144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3901" y="1328801"/>
            <a:ext cx="8059928" cy="5714"/>
          </a:xfrm>
          <a:custGeom>
            <a:avLst/>
            <a:gdLst/>
            <a:ahLst/>
            <a:cxnLst/>
            <a:rect l="l" t="t" r="r" b="b"/>
            <a:pathLst>
              <a:path w="8059928" h="5714">
                <a:moveTo>
                  <a:pt x="0" y="5714"/>
                </a:moveTo>
                <a:lnTo>
                  <a:pt x="8059928" y="0"/>
                </a:lnTo>
              </a:path>
            </a:pathLst>
          </a:custGeom>
          <a:ln w="285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575" y="698370"/>
            <a:ext cx="1647375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DAT</a:t>
            </a:r>
            <a:r>
              <a:rPr sz="8100" spc="0" baseline="2635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0951" y="698370"/>
            <a:ext cx="5035812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U</a:t>
            </a:r>
            <a:r>
              <a:rPr sz="8100" spc="-50" baseline="2635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DE</a:t>
            </a:r>
            <a:r>
              <a:rPr sz="8100" spc="-50" baseline="2635" dirty="0">
                <a:solidFill>
                  <a:srgbClr val="404040"/>
                </a:solidFill>
                <a:latin typeface="Consolas"/>
                <a:cs typeface="Consolas"/>
              </a:rPr>
              <a:t>R</a:t>
            </a: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ST</a:t>
            </a:r>
            <a:r>
              <a:rPr sz="8100" spc="-50" baseline="2635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ND</a:t>
            </a:r>
            <a:r>
              <a:rPr sz="8100" spc="-50" baseline="2635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r>
              <a:rPr sz="8100" spc="0" baseline="2635" dirty="0">
                <a:solidFill>
                  <a:srgbClr val="404040"/>
                </a:solidFill>
                <a:latin typeface="Consolas"/>
                <a:cs typeface="Consolas"/>
              </a:rPr>
              <a:t>G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7575" y="2410725"/>
            <a:ext cx="4481246" cy="207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617" indent="-228917">
              <a:lnSpc>
                <a:spcPts val="2349"/>
              </a:lnSpc>
              <a:spcBef>
                <a:spcPts val="15"/>
              </a:spcBef>
              <a:tabLst>
                <a:tab pos="241300" algn="l"/>
              </a:tabLst>
            </a:pPr>
            <a:r>
              <a:rPr sz="2000" spc="0" dirty="0">
                <a:latin typeface="Arial"/>
                <a:cs typeface="Arial"/>
              </a:rPr>
              <a:t>•</a:t>
            </a:r>
            <a:r>
              <a:rPr sz="2000" spc="-54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	</a:t>
            </a:r>
            <a:r>
              <a:rPr sz="2000" spc="9" dirty="0">
                <a:latin typeface="Consolas"/>
                <a:cs typeface="Consolas"/>
              </a:rPr>
              <a:t>W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56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w</a:t>
            </a:r>
            <a:r>
              <a:rPr sz="2000" spc="9" dirty="0">
                <a:latin typeface="Consolas"/>
                <a:cs typeface="Consolas"/>
              </a:rPr>
              <a:t>il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w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k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wi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h</a:t>
            </a:r>
            <a:r>
              <a:rPr sz="2000" spc="78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a</a:t>
            </a:r>
            <a:r>
              <a:rPr sz="2000" spc="-28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c</a:t>
            </a:r>
            <a:r>
              <a:rPr sz="2000" spc="-65" dirty="0">
                <a:latin typeface="Consolas"/>
                <a:cs typeface="Consolas"/>
              </a:rPr>
              <a:t>u</a:t>
            </a:r>
            <a:r>
              <a:rPr sz="2000" spc="10" dirty="0">
                <a:latin typeface="Consolas"/>
                <a:cs typeface="Consolas"/>
              </a:rPr>
              <a:t>st</a:t>
            </a:r>
            <a:r>
              <a:rPr sz="2000" spc="-65" dirty="0">
                <a:latin typeface="Consolas"/>
                <a:cs typeface="Consolas"/>
              </a:rPr>
              <a:t>o</a:t>
            </a:r>
            <a:r>
              <a:rPr sz="2000" spc="10" dirty="0">
                <a:latin typeface="Consolas"/>
                <a:cs typeface="Consolas"/>
              </a:rPr>
              <a:t>me</a:t>
            </a:r>
            <a:r>
              <a:rPr sz="2000" spc="0" dirty="0">
                <a:latin typeface="Consolas"/>
                <a:cs typeface="Consolas"/>
              </a:rPr>
              <a:t>r </a:t>
            </a:r>
            <a:endParaRPr sz="2000">
              <a:latin typeface="Consolas"/>
              <a:cs typeface="Consolas"/>
            </a:endParaRPr>
          </a:p>
          <a:p>
            <a:pPr marL="241617">
              <a:lnSpc>
                <a:spcPts val="2341"/>
              </a:lnSpc>
              <a:tabLst>
                <a:tab pos="241300" algn="l"/>
              </a:tabLst>
            </a:pPr>
            <a:r>
              <a:rPr sz="2000" spc="9" dirty="0">
                <a:latin typeface="Consolas"/>
                <a:cs typeface="Consolas"/>
              </a:rPr>
              <a:t>chu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89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at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se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f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le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 </a:t>
            </a:r>
            <a:endParaRPr sz="2000">
              <a:latin typeface="Consolas"/>
              <a:cs typeface="Consolas"/>
            </a:endParaRPr>
          </a:p>
          <a:p>
            <a:pPr marL="241617">
              <a:lnSpc>
                <a:spcPts val="2341"/>
              </a:lnSpc>
              <a:tabLst>
                <a:tab pos="241300" algn="l"/>
              </a:tabLst>
            </a:pPr>
            <a:r>
              <a:rPr sz="2000" spc="9" dirty="0">
                <a:latin typeface="Consolas"/>
                <a:cs typeface="Consolas"/>
              </a:rPr>
              <a:t>ind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st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y</a:t>
            </a:r>
            <a:r>
              <a:rPr sz="2000" spc="12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ou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ce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f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</a:t>
            </a:r>
            <a:r>
              <a:rPr sz="2000" spc="43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Ka</a:t>
            </a:r>
            <a:r>
              <a:rPr sz="2000" spc="-60" dirty="0">
                <a:latin typeface="Consolas"/>
                <a:cs typeface="Consolas"/>
              </a:rPr>
              <a:t>g</a:t>
            </a:r>
            <a:r>
              <a:rPr sz="2000" spc="10" dirty="0">
                <a:latin typeface="Consolas"/>
                <a:cs typeface="Consolas"/>
              </a:rPr>
              <a:t>gl</a:t>
            </a:r>
            <a:r>
              <a:rPr sz="2000" spc="0" dirty="0">
                <a:latin typeface="Consolas"/>
                <a:cs typeface="Consolas"/>
              </a:rPr>
              <a:t>e </a:t>
            </a:r>
            <a:endParaRPr sz="2000">
              <a:latin typeface="Consolas"/>
              <a:cs typeface="Consolas"/>
            </a:endParaRPr>
          </a:p>
          <a:p>
            <a:pPr marL="241617">
              <a:lnSpc>
                <a:spcPts val="2341"/>
              </a:lnSpc>
              <a:tabLst>
                <a:tab pos="241300" algn="l"/>
              </a:tabLst>
            </a:pPr>
            <a:r>
              <a:rPr sz="2000" spc="10" dirty="0">
                <a:latin typeface="Consolas"/>
                <a:cs typeface="Consolas"/>
              </a:rPr>
              <a:t>web</a:t>
            </a:r>
            <a:r>
              <a:rPr sz="2000" spc="-65" dirty="0">
                <a:latin typeface="Consolas"/>
                <a:cs typeface="Consolas"/>
              </a:rPr>
              <a:t>s</a:t>
            </a:r>
            <a:r>
              <a:rPr sz="2000" spc="10" dirty="0">
                <a:latin typeface="Consolas"/>
                <a:cs typeface="Consolas"/>
              </a:rPr>
              <a:t>it</a:t>
            </a:r>
            <a:r>
              <a:rPr sz="2000" spc="-65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  <a:p>
            <a:pPr marR="153943" algn="ctr">
              <a:lnSpc>
                <a:spcPct val="97574"/>
              </a:lnSpc>
              <a:spcBef>
                <a:spcPts val="62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r>
              <a:rPr sz="2000" spc="545" dirty="0">
                <a:latin typeface="Arial"/>
                <a:cs typeface="Arial"/>
              </a:rPr>
              <a:t> </a:t>
            </a:r>
            <a:r>
              <a:rPr sz="2000" spc="9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56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on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ai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12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3</a:t>
            </a:r>
            <a:r>
              <a:rPr sz="2000" spc="9" dirty="0">
                <a:latin typeface="Consolas"/>
                <a:cs typeface="Consolas"/>
              </a:rPr>
              <a:t>,3</a:t>
            </a:r>
            <a:r>
              <a:rPr sz="2000" spc="-64" dirty="0">
                <a:latin typeface="Consolas"/>
                <a:cs typeface="Consolas"/>
              </a:rPr>
              <a:t>3</a:t>
            </a:r>
            <a:r>
              <a:rPr sz="2000" spc="0" dirty="0">
                <a:latin typeface="Consolas"/>
                <a:cs typeface="Consolas"/>
              </a:rPr>
              <a:t>3</a:t>
            </a:r>
            <a:r>
              <a:rPr sz="2000" spc="89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ec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rd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d</a:t>
            </a:r>
            <a:endParaRPr sz="2000">
              <a:latin typeface="Consolas"/>
              <a:cs typeface="Consolas"/>
            </a:endParaRPr>
          </a:p>
          <a:p>
            <a:pPr marL="241617" marR="31911">
              <a:lnSpc>
                <a:spcPts val="2180"/>
              </a:lnSpc>
              <a:spcBef>
                <a:spcPts val="109"/>
              </a:spcBef>
            </a:pPr>
            <a:r>
              <a:rPr sz="3000" spc="9" baseline="1423" dirty="0">
                <a:latin typeface="Consolas"/>
                <a:cs typeface="Consolas"/>
              </a:rPr>
              <a:t>2</a:t>
            </a:r>
            <a:r>
              <a:rPr sz="3000" spc="0" baseline="1423" dirty="0">
                <a:latin typeface="Consolas"/>
                <a:cs typeface="Consolas"/>
              </a:rPr>
              <a:t>1</a:t>
            </a:r>
            <a:r>
              <a:rPr sz="3000" spc="56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ol</a:t>
            </a:r>
            <a:r>
              <a:rPr sz="3000" spc="-64" baseline="1423" dirty="0">
                <a:latin typeface="Consolas"/>
                <a:cs typeface="Consolas"/>
              </a:rPr>
              <a:t>u</a:t>
            </a:r>
            <a:r>
              <a:rPr sz="3000" spc="9" baseline="1423" dirty="0">
                <a:latin typeface="Consolas"/>
                <a:cs typeface="Consolas"/>
              </a:rPr>
              <a:t>mn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(</a:t>
            </a:r>
            <a:r>
              <a:rPr sz="3000" spc="0" baseline="1423" dirty="0">
                <a:latin typeface="Consolas"/>
                <a:cs typeface="Consolas"/>
              </a:rPr>
              <a:t>4</a:t>
            </a:r>
            <a:r>
              <a:rPr sz="3000" spc="5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ca</a:t>
            </a:r>
            <a:r>
              <a:rPr sz="3000" spc="-64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eg</a:t>
            </a:r>
            <a:r>
              <a:rPr sz="3000" spc="-64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ri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al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91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1</a:t>
            </a:r>
            <a:r>
              <a:rPr sz="3000" spc="0" baseline="1423" dirty="0">
                <a:latin typeface="Consolas"/>
                <a:cs typeface="Consolas"/>
              </a:rPr>
              <a:t>7</a:t>
            </a:r>
            <a:endParaRPr sz="2000">
              <a:latin typeface="Consolas"/>
              <a:cs typeface="Consolas"/>
            </a:endParaRPr>
          </a:p>
          <a:p>
            <a:pPr marL="241617" marR="31911">
              <a:lnSpc>
                <a:spcPts val="2175"/>
              </a:lnSpc>
            </a:pPr>
            <a:r>
              <a:rPr sz="3000" spc="4" baseline="1423" dirty="0">
                <a:latin typeface="Consolas"/>
                <a:cs typeface="Consolas"/>
              </a:rPr>
              <a:t>num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4" baseline="1423" dirty="0">
                <a:latin typeface="Consolas"/>
                <a:cs typeface="Consolas"/>
              </a:rPr>
              <a:t>ri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4" baseline="1423" dirty="0">
                <a:latin typeface="Consolas"/>
                <a:cs typeface="Consolas"/>
              </a:rPr>
              <a:t>al</a:t>
            </a:r>
            <a:r>
              <a:rPr sz="3000" spc="-64" baseline="1423" dirty="0">
                <a:latin typeface="Consolas"/>
                <a:cs typeface="Consolas"/>
              </a:rPr>
              <a:t>)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6857998"/>
                </a:move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775" y="-142938"/>
            <a:ext cx="10463276" cy="7139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9187" y="4825"/>
            <a:ext cx="9963213" cy="6857936"/>
          </a:xfrm>
          <a:custGeom>
            <a:avLst/>
            <a:gdLst/>
            <a:ahLst/>
            <a:cxnLst/>
            <a:rect l="l" t="t" r="r" b="b"/>
            <a:pathLst>
              <a:path w="9963213" h="6857936">
                <a:moveTo>
                  <a:pt x="8825547" y="6821520"/>
                </a:moveTo>
                <a:lnTo>
                  <a:pt x="8930005" y="6690551"/>
                </a:lnTo>
                <a:lnTo>
                  <a:pt x="9030100" y="6556046"/>
                </a:lnTo>
                <a:lnTo>
                  <a:pt x="9125724" y="6418114"/>
                </a:lnTo>
                <a:lnTo>
                  <a:pt x="9216770" y="6276862"/>
                </a:lnTo>
                <a:lnTo>
                  <a:pt x="9303131" y="6132396"/>
                </a:lnTo>
                <a:lnTo>
                  <a:pt x="9384698" y="5984824"/>
                </a:lnTo>
                <a:lnTo>
                  <a:pt x="9461365" y="5834253"/>
                </a:lnTo>
                <a:lnTo>
                  <a:pt x="9533024" y="5680791"/>
                </a:lnTo>
                <a:lnTo>
                  <a:pt x="9599568" y="5524545"/>
                </a:lnTo>
                <a:lnTo>
                  <a:pt x="9660889" y="5365622"/>
                </a:lnTo>
                <a:lnTo>
                  <a:pt x="9716880" y="5204129"/>
                </a:lnTo>
                <a:lnTo>
                  <a:pt x="9767434" y="5040175"/>
                </a:lnTo>
                <a:lnTo>
                  <a:pt x="9812442" y="4873865"/>
                </a:lnTo>
                <a:lnTo>
                  <a:pt x="9851798" y="4705308"/>
                </a:lnTo>
                <a:lnTo>
                  <a:pt x="9885394" y="4534611"/>
                </a:lnTo>
                <a:lnTo>
                  <a:pt x="9913122" y="4361880"/>
                </a:lnTo>
                <a:lnTo>
                  <a:pt x="9934876" y="4187224"/>
                </a:lnTo>
                <a:lnTo>
                  <a:pt x="9950547" y="4010749"/>
                </a:lnTo>
                <a:lnTo>
                  <a:pt x="9960029" y="3832563"/>
                </a:lnTo>
                <a:lnTo>
                  <a:pt x="9963213" y="3652774"/>
                </a:lnTo>
                <a:lnTo>
                  <a:pt x="9959057" y="3447428"/>
                </a:lnTo>
                <a:lnTo>
                  <a:pt x="9946697" y="3244197"/>
                </a:lnTo>
                <a:lnTo>
                  <a:pt x="9926293" y="3043241"/>
                </a:lnTo>
                <a:lnTo>
                  <a:pt x="9898005" y="2844720"/>
                </a:lnTo>
                <a:lnTo>
                  <a:pt x="9861994" y="2648795"/>
                </a:lnTo>
                <a:lnTo>
                  <a:pt x="9818420" y="2455625"/>
                </a:lnTo>
                <a:lnTo>
                  <a:pt x="9767444" y="2265371"/>
                </a:lnTo>
                <a:lnTo>
                  <a:pt x="9709225" y="2078193"/>
                </a:lnTo>
                <a:lnTo>
                  <a:pt x="9643925" y="1894251"/>
                </a:lnTo>
                <a:lnTo>
                  <a:pt x="9571704" y="1713706"/>
                </a:lnTo>
                <a:lnTo>
                  <a:pt x="9492722" y="1536717"/>
                </a:lnTo>
                <a:lnTo>
                  <a:pt x="9407139" y="1363445"/>
                </a:lnTo>
                <a:lnTo>
                  <a:pt x="9315116" y="1194050"/>
                </a:lnTo>
                <a:lnTo>
                  <a:pt x="9216814" y="1028693"/>
                </a:lnTo>
                <a:lnTo>
                  <a:pt x="9112392" y="867533"/>
                </a:lnTo>
                <a:lnTo>
                  <a:pt x="9002012" y="710730"/>
                </a:lnTo>
                <a:lnTo>
                  <a:pt x="8885833" y="558446"/>
                </a:lnTo>
                <a:lnTo>
                  <a:pt x="8764016" y="410839"/>
                </a:lnTo>
                <a:lnTo>
                  <a:pt x="8636722" y="268071"/>
                </a:lnTo>
                <a:lnTo>
                  <a:pt x="8504110" y="130301"/>
                </a:lnTo>
                <a:lnTo>
                  <a:pt x="8367331" y="0"/>
                </a:lnTo>
                <a:lnTo>
                  <a:pt x="1595818" y="0"/>
                </a:lnTo>
                <a:lnTo>
                  <a:pt x="1459039" y="130301"/>
                </a:lnTo>
                <a:lnTo>
                  <a:pt x="1326428" y="268071"/>
                </a:lnTo>
                <a:lnTo>
                  <a:pt x="1199135" y="410839"/>
                </a:lnTo>
                <a:lnTo>
                  <a:pt x="1077320" y="558446"/>
                </a:lnTo>
                <a:lnTo>
                  <a:pt x="961144" y="710730"/>
                </a:lnTo>
                <a:lnTo>
                  <a:pt x="850767" y="867533"/>
                </a:lnTo>
                <a:lnTo>
                  <a:pt x="746349" y="1028693"/>
                </a:lnTo>
                <a:lnTo>
                  <a:pt x="648051" y="1194050"/>
                </a:lnTo>
                <a:lnTo>
                  <a:pt x="556032" y="1363445"/>
                </a:lnTo>
                <a:lnTo>
                  <a:pt x="470454" y="1536717"/>
                </a:lnTo>
                <a:lnTo>
                  <a:pt x="391477" y="1713706"/>
                </a:lnTo>
                <a:lnTo>
                  <a:pt x="319260" y="1894251"/>
                </a:lnTo>
                <a:lnTo>
                  <a:pt x="253965" y="2078193"/>
                </a:lnTo>
                <a:lnTo>
                  <a:pt x="195751" y="2265371"/>
                </a:lnTo>
                <a:lnTo>
                  <a:pt x="144779" y="2455625"/>
                </a:lnTo>
                <a:lnTo>
                  <a:pt x="101209" y="2648795"/>
                </a:lnTo>
                <a:lnTo>
                  <a:pt x="65201" y="2844720"/>
                </a:lnTo>
                <a:lnTo>
                  <a:pt x="36916" y="3043241"/>
                </a:lnTo>
                <a:lnTo>
                  <a:pt x="16514" y="3244197"/>
                </a:lnTo>
                <a:lnTo>
                  <a:pt x="4155" y="3447428"/>
                </a:lnTo>
                <a:lnTo>
                  <a:pt x="0" y="3652774"/>
                </a:lnTo>
                <a:lnTo>
                  <a:pt x="3183" y="3832563"/>
                </a:lnTo>
                <a:lnTo>
                  <a:pt x="12664" y="4010749"/>
                </a:lnTo>
                <a:lnTo>
                  <a:pt x="28333" y="4187224"/>
                </a:lnTo>
                <a:lnTo>
                  <a:pt x="50084" y="4361880"/>
                </a:lnTo>
                <a:lnTo>
                  <a:pt x="77809" y="4534611"/>
                </a:lnTo>
                <a:lnTo>
                  <a:pt x="111401" y="4705308"/>
                </a:lnTo>
                <a:lnTo>
                  <a:pt x="150752" y="4873865"/>
                </a:lnTo>
                <a:lnTo>
                  <a:pt x="195756" y="5040175"/>
                </a:lnTo>
                <a:lnTo>
                  <a:pt x="246305" y="5204129"/>
                </a:lnTo>
                <a:lnTo>
                  <a:pt x="302291" y="5365622"/>
                </a:lnTo>
                <a:lnTo>
                  <a:pt x="363608" y="5524545"/>
                </a:lnTo>
                <a:lnTo>
                  <a:pt x="430147" y="5680791"/>
                </a:lnTo>
                <a:lnTo>
                  <a:pt x="501802" y="5834253"/>
                </a:lnTo>
                <a:lnTo>
                  <a:pt x="578465" y="5984824"/>
                </a:lnTo>
                <a:lnTo>
                  <a:pt x="660028" y="6132396"/>
                </a:lnTo>
                <a:lnTo>
                  <a:pt x="746386" y="6276862"/>
                </a:lnTo>
                <a:lnTo>
                  <a:pt x="837429" y="6418114"/>
                </a:lnTo>
                <a:lnTo>
                  <a:pt x="933051" y="6556046"/>
                </a:lnTo>
                <a:lnTo>
                  <a:pt x="1033144" y="6690551"/>
                </a:lnTo>
                <a:lnTo>
                  <a:pt x="1137602" y="6821520"/>
                </a:lnTo>
                <a:lnTo>
                  <a:pt x="1164977" y="6853171"/>
                </a:lnTo>
                <a:lnTo>
                  <a:pt x="8798172" y="6853171"/>
                </a:lnTo>
                <a:lnTo>
                  <a:pt x="8825547" y="68215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9187" y="4825"/>
            <a:ext cx="9963213" cy="6857936"/>
          </a:xfrm>
          <a:custGeom>
            <a:avLst/>
            <a:gdLst/>
            <a:ahLst/>
            <a:cxnLst/>
            <a:rect l="l" t="t" r="r" b="b"/>
            <a:pathLst>
              <a:path w="9963213" h="6857936">
                <a:moveTo>
                  <a:pt x="8825547" y="6821520"/>
                </a:moveTo>
                <a:lnTo>
                  <a:pt x="8930005" y="6690551"/>
                </a:lnTo>
                <a:lnTo>
                  <a:pt x="9030100" y="6556046"/>
                </a:lnTo>
                <a:lnTo>
                  <a:pt x="9125724" y="6418114"/>
                </a:lnTo>
                <a:lnTo>
                  <a:pt x="9216770" y="6276862"/>
                </a:lnTo>
                <a:lnTo>
                  <a:pt x="9303131" y="6132396"/>
                </a:lnTo>
                <a:lnTo>
                  <a:pt x="9384698" y="5984824"/>
                </a:lnTo>
                <a:lnTo>
                  <a:pt x="9461365" y="5834253"/>
                </a:lnTo>
                <a:lnTo>
                  <a:pt x="9533024" y="5680791"/>
                </a:lnTo>
                <a:lnTo>
                  <a:pt x="9599568" y="5524545"/>
                </a:lnTo>
                <a:lnTo>
                  <a:pt x="9660889" y="5365622"/>
                </a:lnTo>
                <a:lnTo>
                  <a:pt x="9716880" y="5204129"/>
                </a:lnTo>
                <a:lnTo>
                  <a:pt x="9767434" y="5040175"/>
                </a:lnTo>
                <a:lnTo>
                  <a:pt x="9812442" y="4873865"/>
                </a:lnTo>
                <a:lnTo>
                  <a:pt x="9851798" y="4705308"/>
                </a:lnTo>
                <a:lnTo>
                  <a:pt x="9885394" y="4534611"/>
                </a:lnTo>
                <a:lnTo>
                  <a:pt x="9913122" y="4361880"/>
                </a:lnTo>
                <a:lnTo>
                  <a:pt x="9934876" y="4187224"/>
                </a:lnTo>
                <a:lnTo>
                  <a:pt x="9950547" y="4010749"/>
                </a:lnTo>
                <a:lnTo>
                  <a:pt x="9960029" y="3832563"/>
                </a:lnTo>
                <a:lnTo>
                  <a:pt x="9963213" y="3652774"/>
                </a:lnTo>
                <a:lnTo>
                  <a:pt x="9959057" y="3447428"/>
                </a:lnTo>
                <a:lnTo>
                  <a:pt x="9946697" y="3244197"/>
                </a:lnTo>
                <a:lnTo>
                  <a:pt x="9926293" y="3043241"/>
                </a:lnTo>
                <a:lnTo>
                  <a:pt x="9898005" y="2844720"/>
                </a:lnTo>
                <a:lnTo>
                  <a:pt x="9861994" y="2648795"/>
                </a:lnTo>
                <a:lnTo>
                  <a:pt x="9818420" y="2455625"/>
                </a:lnTo>
                <a:lnTo>
                  <a:pt x="9767444" y="2265371"/>
                </a:lnTo>
                <a:lnTo>
                  <a:pt x="9709225" y="2078193"/>
                </a:lnTo>
                <a:lnTo>
                  <a:pt x="9643925" y="1894251"/>
                </a:lnTo>
                <a:lnTo>
                  <a:pt x="9571704" y="1713706"/>
                </a:lnTo>
                <a:lnTo>
                  <a:pt x="9492722" y="1536717"/>
                </a:lnTo>
                <a:lnTo>
                  <a:pt x="9407139" y="1363445"/>
                </a:lnTo>
                <a:lnTo>
                  <a:pt x="9315116" y="1194050"/>
                </a:lnTo>
                <a:lnTo>
                  <a:pt x="9216814" y="1028693"/>
                </a:lnTo>
                <a:lnTo>
                  <a:pt x="9112392" y="867533"/>
                </a:lnTo>
                <a:lnTo>
                  <a:pt x="9002012" y="710730"/>
                </a:lnTo>
                <a:lnTo>
                  <a:pt x="8885833" y="558446"/>
                </a:lnTo>
                <a:lnTo>
                  <a:pt x="8764016" y="410839"/>
                </a:lnTo>
                <a:lnTo>
                  <a:pt x="8636722" y="268071"/>
                </a:lnTo>
                <a:lnTo>
                  <a:pt x="8504110" y="130301"/>
                </a:lnTo>
                <a:lnTo>
                  <a:pt x="8367331" y="0"/>
                </a:lnTo>
                <a:lnTo>
                  <a:pt x="1595818" y="0"/>
                </a:lnTo>
                <a:lnTo>
                  <a:pt x="1459039" y="130301"/>
                </a:lnTo>
                <a:lnTo>
                  <a:pt x="1326428" y="268071"/>
                </a:lnTo>
                <a:lnTo>
                  <a:pt x="1199135" y="410839"/>
                </a:lnTo>
                <a:lnTo>
                  <a:pt x="1077320" y="558446"/>
                </a:lnTo>
                <a:lnTo>
                  <a:pt x="961144" y="710730"/>
                </a:lnTo>
                <a:lnTo>
                  <a:pt x="850767" y="867533"/>
                </a:lnTo>
                <a:lnTo>
                  <a:pt x="746349" y="1028693"/>
                </a:lnTo>
                <a:lnTo>
                  <a:pt x="648051" y="1194050"/>
                </a:lnTo>
                <a:lnTo>
                  <a:pt x="556032" y="1363445"/>
                </a:lnTo>
                <a:lnTo>
                  <a:pt x="470454" y="1536717"/>
                </a:lnTo>
                <a:lnTo>
                  <a:pt x="391477" y="1713706"/>
                </a:lnTo>
                <a:lnTo>
                  <a:pt x="319260" y="1894251"/>
                </a:lnTo>
                <a:lnTo>
                  <a:pt x="253965" y="2078193"/>
                </a:lnTo>
                <a:lnTo>
                  <a:pt x="195751" y="2265371"/>
                </a:lnTo>
                <a:lnTo>
                  <a:pt x="144779" y="2455625"/>
                </a:lnTo>
                <a:lnTo>
                  <a:pt x="101209" y="2648795"/>
                </a:lnTo>
                <a:lnTo>
                  <a:pt x="65201" y="2844720"/>
                </a:lnTo>
                <a:lnTo>
                  <a:pt x="36916" y="3043241"/>
                </a:lnTo>
                <a:lnTo>
                  <a:pt x="16514" y="3244197"/>
                </a:lnTo>
                <a:lnTo>
                  <a:pt x="4155" y="3447428"/>
                </a:lnTo>
                <a:lnTo>
                  <a:pt x="0" y="3652774"/>
                </a:lnTo>
                <a:lnTo>
                  <a:pt x="3183" y="3832563"/>
                </a:lnTo>
                <a:lnTo>
                  <a:pt x="12664" y="4010749"/>
                </a:lnTo>
                <a:lnTo>
                  <a:pt x="28333" y="4187224"/>
                </a:lnTo>
                <a:lnTo>
                  <a:pt x="50084" y="4361880"/>
                </a:lnTo>
                <a:lnTo>
                  <a:pt x="77809" y="4534611"/>
                </a:lnTo>
                <a:lnTo>
                  <a:pt x="111401" y="4705308"/>
                </a:lnTo>
                <a:lnTo>
                  <a:pt x="150752" y="4873865"/>
                </a:lnTo>
                <a:lnTo>
                  <a:pt x="195756" y="5040175"/>
                </a:lnTo>
                <a:lnTo>
                  <a:pt x="246305" y="5204129"/>
                </a:lnTo>
                <a:lnTo>
                  <a:pt x="302291" y="5365622"/>
                </a:lnTo>
                <a:lnTo>
                  <a:pt x="363608" y="5524545"/>
                </a:lnTo>
                <a:lnTo>
                  <a:pt x="430147" y="5680791"/>
                </a:lnTo>
                <a:lnTo>
                  <a:pt x="501802" y="5834253"/>
                </a:lnTo>
                <a:lnTo>
                  <a:pt x="578465" y="5984824"/>
                </a:lnTo>
                <a:lnTo>
                  <a:pt x="660028" y="6132396"/>
                </a:lnTo>
                <a:lnTo>
                  <a:pt x="746386" y="6276862"/>
                </a:lnTo>
                <a:lnTo>
                  <a:pt x="837429" y="6418114"/>
                </a:lnTo>
                <a:lnTo>
                  <a:pt x="933051" y="6556046"/>
                </a:lnTo>
                <a:lnTo>
                  <a:pt x="1033144" y="6690551"/>
                </a:lnTo>
                <a:lnTo>
                  <a:pt x="1137602" y="6821520"/>
                </a:lnTo>
                <a:lnTo>
                  <a:pt x="1164977" y="6853171"/>
                </a:lnTo>
              </a:path>
              <a:path w="9963213" h="6857936">
                <a:moveTo>
                  <a:pt x="8798172" y="6853171"/>
                </a:moveTo>
                <a:lnTo>
                  <a:pt x="8825547" y="6821520"/>
                </a:lnTo>
              </a:path>
            </a:pathLst>
          </a:custGeom>
          <a:ln w="9525">
            <a:solidFill>
              <a:srgbClr val="EEE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3950" y="0"/>
            <a:ext cx="9944100" cy="6857999"/>
          </a:xfrm>
          <a:custGeom>
            <a:avLst/>
            <a:gdLst/>
            <a:ahLst/>
            <a:cxnLst/>
            <a:rect l="l" t="t" r="r" b="b"/>
            <a:pathLst>
              <a:path w="9944100" h="6857999">
                <a:moveTo>
                  <a:pt x="8808720" y="6821582"/>
                </a:moveTo>
                <a:lnTo>
                  <a:pt x="8912972" y="6690613"/>
                </a:lnTo>
                <a:lnTo>
                  <a:pt x="9012869" y="6556107"/>
                </a:lnTo>
                <a:lnTo>
                  <a:pt x="9108303" y="6418174"/>
                </a:lnTo>
                <a:lnTo>
                  <a:pt x="9199168" y="6276919"/>
                </a:lnTo>
                <a:lnTo>
                  <a:pt x="9285356" y="6132451"/>
                </a:lnTo>
                <a:lnTo>
                  <a:pt x="9366761" y="5984876"/>
                </a:lnTo>
                <a:lnTo>
                  <a:pt x="9443274" y="5834304"/>
                </a:lnTo>
                <a:lnTo>
                  <a:pt x="9514789" y="5680840"/>
                </a:lnTo>
                <a:lnTo>
                  <a:pt x="9581198" y="5524593"/>
                </a:lnTo>
                <a:lnTo>
                  <a:pt x="9642395" y="5365669"/>
                </a:lnTo>
                <a:lnTo>
                  <a:pt x="9698272" y="5204177"/>
                </a:lnTo>
                <a:lnTo>
                  <a:pt x="9748723" y="5040225"/>
                </a:lnTo>
                <a:lnTo>
                  <a:pt x="9793639" y="4873918"/>
                </a:lnTo>
                <a:lnTo>
                  <a:pt x="9832914" y="4705365"/>
                </a:lnTo>
                <a:lnTo>
                  <a:pt x="9866441" y="4534674"/>
                </a:lnTo>
                <a:lnTo>
                  <a:pt x="9894112" y="4361952"/>
                </a:lnTo>
                <a:lnTo>
                  <a:pt x="9915821" y="4187306"/>
                </a:lnTo>
                <a:lnTo>
                  <a:pt x="9931460" y="4010843"/>
                </a:lnTo>
                <a:lnTo>
                  <a:pt x="9940922" y="3832673"/>
                </a:lnTo>
                <a:lnTo>
                  <a:pt x="9944100" y="3652901"/>
                </a:lnTo>
                <a:lnTo>
                  <a:pt x="9939952" y="3447555"/>
                </a:lnTo>
                <a:lnTo>
                  <a:pt x="9927617" y="3244324"/>
                </a:lnTo>
                <a:lnTo>
                  <a:pt x="9907254" y="3043368"/>
                </a:lnTo>
                <a:lnTo>
                  <a:pt x="9879024" y="2844846"/>
                </a:lnTo>
                <a:lnTo>
                  <a:pt x="9843085" y="2648920"/>
                </a:lnTo>
                <a:lnTo>
                  <a:pt x="9799598" y="2455749"/>
                </a:lnTo>
                <a:lnTo>
                  <a:pt x="9748723" y="2265493"/>
                </a:lnTo>
                <a:lnTo>
                  <a:pt x="9690620" y="2078312"/>
                </a:lnTo>
                <a:lnTo>
                  <a:pt x="9625448" y="1894367"/>
                </a:lnTo>
                <a:lnTo>
                  <a:pt x="9553368" y="1713817"/>
                </a:lnTo>
                <a:lnTo>
                  <a:pt x="9474540" y="1536823"/>
                </a:lnTo>
                <a:lnTo>
                  <a:pt x="9389123" y="1363545"/>
                </a:lnTo>
                <a:lnTo>
                  <a:pt x="9297277" y="1194142"/>
                </a:lnTo>
                <a:lnTo>
                  <a:pt x="9199163" y="1028776"/>
                </a:lnTo>
                <a:lnTo>
                  <a:pt x="9094940" y="867606"/>
                </a:lnTo>
                <a:lnTo>
                  <a:pt x="8984768" y="710792"/>
                </a:lnTo>
                <a:lnTo>
                  <a:pt x="8868807" y="558495"/>
                </a:lnTo>
                <a:lnTo>
                  <a:pt x="8747217" y="410874"/>
                </a:lnTo>
                <a:lnTo>
                  <a:pt x="8620158" y="268089"/>
                </a:lnTo>
                <a:lnTo>
                  <a:pt x="8487791" y="130301"/>
                </a:lnTo>
                <a:lnTo>
                  <a:pt x="8351393" y="0"/>
                </a:lnTo>
                <a:lnTo>
                  <a:pt x="1592707" y="0"/>
                </a:lnTo>
                <a:lnTo>
                  <a:pt x="1456308" y="130301"/>
                </a:lnTo>
                <a:lnTo>
                  <a:pt x="1323941" y="268089"/>
                </a:lnTo>
                <a:lnTo>
                  <a:pt x="1196882" y="410874"/>
                </a:lnTo>
                <a:lnTo>
                  <a:pt x="1075292" y="558495"/>
                </a:lnTo>
                <a:lnTo>
                  <a:pt x="959331" y="710792"/>
                </a:lnTo>
                <a:lnTo>
                  <a:pt x="849159" y="867606"/>
                </a:lnTo>
                <a:lnTo>
                  <a:pt x="744936" y="1028776"/>
                </a:lnTo>
                <a:lnTo>
                  <a:pt x="646822" y="1194142"/>
                </a:lnTo>
                <a:lnTo>
                  <a:pt x="554976" y="1363545"/>
                </a:lnTo>
                <a:lnTo>
                  <a:pt x="469559" y="1536823"/>
                </a:lnTo>
                <a:lnTo>
                  <a:pt x="390731" y="1713817"/>
                </a:lnTo>
                <a:lnTo>
                  <a:pt x="318651" y="1894367"/>
                </a:lnTo>
                <a:lnTo>
                  <a:pt x="253479" y="2078312"/>
                </a:lnTo>
                <a:lnTo>
                  <a:pt x="195376" y="2265493"/>
                </a:lnTo>
                <a:lnTo>
                  <a:pt x="144501" y="2455749"/>
                </a:lnTo>
                <a:lnTo>
                  <a:pt x="101014" y="2648920"/>
                </a:lnTo>
                <a:lnTo>
                  <a:pt x="65075" y="2844846"/>
                </a:lnTo>
                <a:lnTo>
                  <a:pt x="36845" y="3043368"/>
                </a:lnTo>
                <a:lnTo>
                  <a:pt x="16482" y="3244324"/>
                </a:lnTo>
                <a:lnTo>
                  <a:pt x="4147" y="3447555"/>
                </a:lnTo>
                <a:lnTo>
                  <a:pt x="0" y="3652901"/>
                </a:lnTo>
                <a:lnTo>
                  <a:pt x="3177" y="3832673"/>
                </a:lnTo>
                <a:lnTo>
                  <a:pt x="12639" y="4010843"/>
                </a:lnTo>
                <a:lnTo>
                  <a:pt x="28278" y="4187306"/>
                </a:lnTo>
                <a:lnTo>
                  <a:pt x="49987" y="4361952"/>
                </a:lnTo>
                <a:lnTo>
                  <a:pt x="77658" y="4534674"/>
                </a:lnTo>
                <a:lnTo>
                  <a:pt x="111185" y="4705365"/>
                </a:lnTo>
                <a:lnTo>
                  <a:pt x="150460" y="4873918"/>
                </a:lnTo>
                <a:lnTo>
                  <a:pt x="195376" y="5040225"/>
                </a:lnTo>
                <a:lnTo>
                  <a:pt x="245827" y="5204177"/>
                </a:lnTo>
                <a:lnTo>
                  <a:pt x="301704" y="5365669"/>
                </a:lnTo>
                <a:lnTo>
                  <a:pt x="362901" y="5524593"/>
                </a:lnTo>
                <a:lnTo>
                  <a:pt x="429310" y="5680840"/>
                </a:lnTo>
                <a:lnTo>
                  <a:pt x="500825" y="5834304"/>
                </a:lnTo>
                <a:lnTo>
                  <a:pt x="577338" y="5984876"/>
                </a:lnTo>
                <a:lnTo>
                  <a:pt x="658743" y="6132451"/>
                </a:lnTo>
                <a:lnTo>
                  <a:pt x="744931" y="6276919"/>
                </a:lnTo>
                <a:lnTo>
                  <a:pt x="835796" y="6418174"/>
                </a:lnTo>
                <a:lnTo>
                  <a:pt x="931230" y="6556107"/>
                </a:lnTo>
                <a:lnTo>
                  <a:pt x="1031127" y="6690613"/>
                </a:lnTo>
                <a:lnTo>
                  <a:pt x="1135380" y="6821582"/>
                </a:lnTo>
                <a:lnTo>
                  <a:pt x="1166875" y="6857998"/>
                </a:lnTo>
                <a:lnTo>
                  <a:pt x="8777224" y="6857998"/>
                </a:lnTo>
                <a:lnTo>
                  <a:pt x="8808720" y="682158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4750" y="5538787"/>
            <a:ext cx="4762500" cy="0"/>
          </a:xfrm>
          <a:custGeom>
            <a:avLst/>
            <a:gdLst/>
            <a:ahLst/>
            <a:cxnLst/>
            <a:rect l="l" t="t" r="r" b="b"/>
            <a:pathLst>
              <a:path w="4762500">
                <a:moveTo>
                  <a:pt x="0" y="0"/>
                </a:moveTo>
                <a:lnTo>
                  <a:pt x="4762500" y="0"/>
                </a:lnTo>
              </a:path>
            </a:pathLst>
          </a:custGeom>
          <a:ln w="29845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09420" y="2983599"/>
            <a:ext cx="3832232" cy="864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665"/>
              </a:lnSpc>
              <a:spcBef>
                <a:spcPts val="333"/>
              </a:spcBef>
            </a:pPr>
            <a:r>
              <a:rPr sz="9900" spc="-29" baseline="2588" dirty="0">
                <a:solidFill>
                  <a:srgbClr val="404040"/>
                </a:solidFill>
                <a:latin typeface="Consolas"/>
                <a:cs typeface="Consolas"/>
              </a:rPr>
              <a:t>ANA</a:t>
            </a:r>
            <a:r>
              <a:rPr sz="9900" spc="34" baseline="2588" dirty="0">
                <a:solidFill>
                  <a:srgbClr val="404040"/>
                </a:solidFill>
                <a:latin typeface="Consolas"/>
                <a:cs typeface="Consolas"/>
              </a:rPr>
              <a:t>L</a:t>
            </a:r>
            <a:r>
              <a:rPr sz="9900" spc="-29" baseline="2588" dirty="0">
                <a:solidFill>
                  <a:srgbClr val="404040"/>
                </a:solidFill>
                <a:latin typeface="Consolas"/>
                <a:cs typeface="Consolas"/>
              </a:rPr>
              <a:t>YS</a:t>
            </a:r>
            <a:r>
              <a:rPr sz="9900" spc="34" baseline="2588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9900" spc="0" baseline="2588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endParaRPr sz="66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46445" y="2983599"/>
            <a:ext cx="4755649" cy="864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665"/>
              </a:lnSpc>
              <a:spcBef>
                <a:spcPts val="333"/>
              </a:spcBef>
            </a:pPr>
            <a:r>
              <a:rPr sz="9900" spc="34" baseline="2588" dirty="0">
                <a:solidFill>
                  <a:srgbClr val="404040"/>
                </a:solidFill>
                <a:latin typeface="Consolas"/>
                <a:cs typeface="Consolas"/>
              </a:rPr>
              <a:t>R</a:t>
            </a:r>
            <a:r>
              <a:rPr sz="9900" spc="-29" baseline="2588" dirty="0">
                <a:solidFill>
                  <a:srgbClr val="404040"/>
                </a:solidFill>
                <a:latin typeface="Consolas"/>
                <a:cs typeface="Consolas"/>
              </a:rPr>
              <a:t>ES</a:t>
            </a:r>
            <a:r>
              <a:rPr sz="9900" spc="34" baseline="2588" dirty="0">
                <a:solidFill>
                  <a:srgbClr val="404040"/>
                </a:solidFill>
                <a:latin typeface="Consolas"/>
                <a:cs typeface="Consolas"/>
              </a:rPr>
              <a:t>U</a:t>
            </a:r>
            <a:r>
              <a:rPr sz="9900" spc="-29" baseline="2588" dirty="0">
                <a:solidFill>
                  <a:srgbClr val="404040"/>
                </a:solidFill>
                <a:latin typeface="Consolas"/>
                <a:cs typeface="Consolas"/>
              </a:rPr>
              <a:t>LT</a:t>
            </a:r>
            <a:r>
              <a:rPr sz="9900" spc="34" baseline="2588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r>
              <a:rPr sz="9900" spc="-29" baseline="2588" dirty="0">
                <a:solidFill>
                  <a:srgbClr val="404040"/>
                </a:solidFill>
                <a:latin typeface="Consolas"/>
                <a:cs typeface="Consolas"/>
              </a:rPr>
              <a:t>..</a:t>
            </a:r>
            <a:r>
              <a:rPr sz="9900" spc="0" baseline="2588" dirty="0">
                <a:solidFill>
                  <a:srgbClr val="404040"/>
                </a:solidFill>
                <a:latin typeface="Consolas"/>
                <a:cs typeface="Consolas"/>
              </a:rPr>
              <a:t>.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33375" y="1257300"/>
            <a:ext cx="8010525" cy="5743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925" y="1466850"/>
            <a:ext cx="741045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2912" y="567429"/>
            <a:ext cx="1028986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Ho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1652" y="567429"/>
            <a:ext cx="1342922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ma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y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5327" y="567429"/>
            <a:ext cx="2885599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us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om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0680" y="567429"/>
            <a:ext cx="1342922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ha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v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4355" y="567429"/>
            <a:ext cx="2580664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hu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ne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?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6045" y="2227499"/>
            <a:ext cx="2148930" cy="953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Tot</a:t>
            </a:r>
            <a:r>
              <a:rPr sz="3000" spc="-64" baseline="2846" dirty="0">
                <a:latin typeface="Consolas"/>
                <a:cs typeface="Consolas"/>
              </a:rPr>
              <a:t>a</a:t>
            </a:r>
            <a:r>
              <a:rPr sz="3000" spc="0" baseline="2846" dirty="0">
                <a:latin typeface="Consolas"/>
                <a:cs typeface="Consolas"/>
              </a:rPr>
              <a:t>l</a:t>
            </a:r>
            <a:r>
              <a:rPr sz="3000" spc="89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9" baseline="2846" dirty="0">
                <a:latin typeface="Consolas"/>
                <a:cs typeface="Consolas"/>
              </a:rPr>
              <a:t>um</a:t>
            </a:r>
            <a:r>
              <a:rPr sz="3000" spc="-64" baseline="2846" dirty="0">
                <a:latin typeface="Consolas"/>
                <a:cs typeface="Consolas"/>
              </a:rPr>
              <a:t>b</a:t>
            </a:r>
            <a:r>
              <a:rPr sz="3000" spc="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25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f</a:t>
            </a:r>
            <a:endParaRPr sz="2000">
              <a:latin typeface="Consolas"/>
              <a:cs typeface="Consolas"/>
            </a:endParaRPr>
          </a:p>
          <a:p>
            <a:pPr marL="333494" marR="342206" algn="ctr">
              <a:lnSpc>
                <a:spcPct val="97574"/>
              </a:lnSpc>
            </a:pPr>
            <a:r>
              <a:rPr sz="2000" spc="10" dirty="0">
                <a:latin typeface="Consolas"/>
                <a:cs typeface="Consolas"/>
              </a:rPr>
              <a:t>cus</a:t>
            </a:r>
            <a:r>
              <a:rPr sz="2000" spc="-60" dirty="0">
                <a:latin typeface="Consolas"/>
                <a:cs typeface="Consolas"/>
              </a:rPr>
              <a:t>t</a:t>
            </a:r>
            <a:r>
              <a:rPr sz="2000" spc="10" dirty="0">
                <a:latin typeface="Consolas"/>
                <a:cs typeface="Consolas"/>
              </a:rPr>
              <a:t>om</a:t>
            </a:r>
            <a:r>
              <a:rPr sz="2000" spc="-60" dirty="0">
                <a:latin typeface="Consolas"/>
                <a:cs typeface="Consolas"/>
              </a:rPr>
              <a:t>e</a:t>
            </a:r>
            <a:r>
              <a:rPr sz="2000" spc="10" dirty="0">
                <a:latin typeface="Consolas"/>
                <a:cs typeface="Consolas"/>
              </a:rPr>
              <a:t>rs</a:t>
            </a:r>
            <a:r>
              <a:rPr sz="2000" spc="0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606377" marR="628397" algn="ctr">
              <a:lnSpc>
                <a:spcPct val="97574"/>
              </a:lnSpc>
              <a:spcBef>
                <a:spcPts val="65"/>
              </a:spcBef>
            </a:pPr>
            <a:r>
              <a:rPr sz="2400" b="1" i="1" spc="25" dirty="0">
                <a:latin typeface="Consolas"/>
                <a:cs typeface="Consolas"/>
              </a:rPr>
              <a:t>3,3</a:t>
            </a:r>
            <a:r>
              <a:rPr sz="2400" b="1" i="1" spc="-50" dirty="0">
                <a:latin typeface="Consolas"/>
                <a:cs typeface="Consolas"/>
              </a:rPr>
              <a:t>3</a:t>
            </a:r>
            <a:r>
              <a:rPr sz="2400" b="1" i="1" spc="0" dirty="0"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9820" y="3515515"/>
            <a:ext cx="2707649" cy="943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Num</a:t>
            </a:r>
            <a:r>
              <a:rPr sz="3000" spc="-64" baseline="2846" dirty="0">
                <a:latin typeface="Consolas"/>
                <a:cs typeface="Consolas"/>
              </a:rPr>
              <a:t>b</a:t>
            </a:r>
            <a:r>
              <a:rPr sz="3000" spc="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25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f</a:t>
            </a:r>
            <a:r>
              <a:rPr sz="3000" spc="-17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cu</a:t>
            </a:r>
            <a:r>
              <a:rPr sz="3000" spc="-65" baseline="2846" dirty="0">
                <a:latin typeface="Consolas"/>
                <a:cs typeface="Consolas"/>
              </a:rPr>
              <a:t>s</a:t>
            </a:r>
            <a:r>
              <a:rPr sz="3000" spc="10" baseline="2846" dirty="0">
                <a:latin typeface="Consolas"/>
                <a:cs typeface="Consolas"/>
              </a:rPr>
              <a:t>to</a:t>
            </a:r>
            <a:r>
              <a:rPr sz="3000" spc="-65" baseline="2846" dirty="0">
                <a:latin typeface="Consolas"/>
                <a:cs typeface="Consolas"/>
              </a:rPr>
              <a:t>m</a:t>
            </a:r>
            <a:r>
              <a:rPr sz="3000" spc="10" baseline="2846" dirty="0">
                <a:latin typeface="Consolas"/>
                <a:cs typeface="Consolas"/>
              </a:rPr>
              <a:t>er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400145" marR="418703" algn="ctr">
              <a:lnSpc>
                <a:spcPct val="97574"/>
              </a:lnSpc>
            </a:pPr>
            <a:r>
              <a:rPr sz="2000" spc="4" dirty="0">
                <a:latin typeface="Consolas"/>
                <a:cs typeface="Consolas"/>
              </a:rPr>
              <a:t>tha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c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4" dirty="0">
                <a:latin typeface="Consolas"/>
                <a:cs typeface="Consolas"/>
              </a:rPr>
              <a:t>ur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4" dirty="0">
                <a:latin typeface="Consolas"/>
                <a:cs typeface="Consolas"/>
              </a:rPr>
              <a:t>ed</a:t>
            </a:r>
            <a:r>
              <a:rPr sz="2000" spc="0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054076" marR="1067291" algn="ctr">
              <a:lnSpc>
                <a:spcPts val="2805"/>
              </a:lnSpc>
              <a:spcBef>
                <a:spcPts val="140"/>
              </a:spcBef>
            </a:pPr>
            <a:r>
              <a:rPr sz="3600" b="1" i="1" spc="29" baseline="1186" dirty="0">
                <a:latin typeface="Consolas"/>
                <a:cs typeface="Consolas"/>
              </a:rPr>
              <a:t>483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62695" y="4793770"/>
            <a:ext cx="2441659" cy="647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Chu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89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P</a:t>
            </a:r>
            <a:r>
              <a:rPr sz="3000" spc="9" baseline="2846" dirty="0">
                <a:latin typeface="Consolas"/>
                <a:cs typeface="Consolas"/>
              </a:rPr>
              <a:t>er</a:t>
            </a:r>
            <a:r>
              <a:rPr sz="3000" spc="-64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en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ag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861059" marR="38623">
              <a:lnSpc>
                <a:spcPct val="97574"/>
              </a:lnSpc>
            </a:pPr>
            <a:r>
              <a:rPr sz="2400" b="1" i="1" spc="29" dirty="0">
                <a:latin typeface="Consolas"/>
                <a:cs typeface="Consolas"/>
              </a:rPr>
              <a:t>14</a:t>
            </a:r>
            <a:r>
              <a:rPr sz="2400" b="1" i="1" spc="-44" dirty="0">
                <a:latin typeface="Consolas"/>
                <a:cs typeface="Consolas"/>
              </a:rPr>
              <a:t>.</a:t>
            </a:r>
            <a:r>
              <a:rPr sz="2400" b="1" i="1" spc="29" dirty="0">
                <a:latin typeface="Consolas"/>
                <a:cs typeface="Consolas"/>
              </a:rPr>
              <a:t>5</a:t>
            </a:r>
            <a:r>
              <a:rPr sz="2400" b="1" i="1" spc="0" dirty="0">
                <a:latin typeface="Consolas"/>
                <a:cs typeface="Consolas"/>
              </a:rPr>
              <a:t>%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848225" y="1657362"/>
            <a:ext cx="6981825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7775" y="1866900"/>
            <a:ext cx="6381750" cy="4086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1300" y="639438"/>
            <a:ext cx="1333920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Are</a:t>
            </a:r>
            <a:r>
              <a:rPr sz="6600" spc="0" baseline="2588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4974" y="639438"/>
            <a:ext cx="2885599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C</a:t>
            </a:r>
            <a:r>
              <a:rPr sz="6600" spc="34" baseline="2588" dirty="0">
                <a:solidFill>
                  <a:srgbClr val="404040"/>
                </a:solidFill>
                <a:latin typeface="Consolas"/>
                <a:cs typeface="Consolas"/>
              </a:rPr>
              <a:t>o</a:t>
            </a: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d</a:t>
            </a:r>
            <a:r>
              <a:rPr sz="6600" spc="0" baseline="2588" dirty="0">
                <a:solidFill>
                  <a:srgbClr val="404040"/>
                </a:solidFill>
                <a:latin typeface="Consolas"/>
                <a:cs typeface="Consolas"/>
              </a:rPr>
              <a:t>e </a:t>
            </a: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Da</a:t>
            </a:r>
            <a:r>
              <a:rPr sz="6600" spc="34" baseline="2588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6600" spc="0" baseline="2588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326" y="639438"/>
            <a:ext cx="3809404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34" baseline="2588" dirty="0">
                <a:solidFill>
                  <a:srgbClr val="404040"/>
                </a:solidFill>
                <a:latin typeface="Consolas"/>
                <a:cs typeface="Consolas"/>
              </a:rPr>
              <a:t>D</a:t>
            </a: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is</a:t>
            </a:r>
            <a:r>
              <a:rPr sz="6600" spc="34" baseline="2588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ri</a:t>
            </a:r>
            <a:r>
              <a:rPr sz="6600" spc="34" baseline="2588" dirty="0">
                <a:solidFill>
                  <a:srgbClr val="404040"/>
                </a:solidFill>
                <a:latin typeface="Consolas"/>
                <a:cs typeface="Consolas"/>
              </a:rPr>
              <a:t>b</a:t>
            </a: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ut</a:t>
            </a:r>
            <a:r>
              <a:rPr sz="6600" spc="34" baseline="2588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o</a:t>
            </a:r>
            <a:r>
              <a:rPr sz="6600" spc="0" baseline="2588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710" y="2425220"/>
            <a:ext cx="3663546" cy="1227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257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Th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ar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a</a:t>
            </a:r>
            <a:r>
              <a:rPr sz="3000" spc="78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od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3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4</a:t>
            </a:r>
            <a:r>
              <a:rPr sz="3000" spc="-64" baseline="2846" dirty="0">
                <a:latin typeface="Consolas"/>
                <a:cs typeface="Consolas"/>
              </a:rPr>
              <a:t>1</a:t>
            </a:r>
            <a:r>
              <a:rPr sz="3000" spc="0" baseline="2846" dirty="0">
                <a:latin typeface="Consolas"/>
                <a:cs typeface="Consolas"/>
              </a:rPr>
              <a:t>5</a:t>
            </a:r>
            <a:r>
              <a:rPr sz="3000" spc="67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h</a:t>
            </a:r>
            <a:r>
              <a:rPr sz="3000" spc="9" baseline="2846" dirty="0">
                <a:latin typeface="Consolas"/>
                <a:cs typeface="Consolas"/>
              </a:rPr>
              <a:t>a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th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1185"/>
              </a:lnSpc>
            </a:pPr>
            <a:r>
              <a:rPr sz="2000" spc="9" dirty="0">
                <a:latin typeface="Consolas"/>
                <a:cs typeface="Consolas"/>
              </a:rPr>
              <a:t>hig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9" dirty="0">
                <a:latin typeface="Consolas"/>
                <a:cs typeface="Consolas"/>
              </a:rPr>
              <a:t>es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p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op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rt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on</a:t>
            </a:r>
            <a:r>
              <a:rPr sz="2000" spc="0" dirty="0">
                <a:latin typeface="Consolas"/>
                <a:cs typeface="Consolas"/>
              </a:rPr>
              <a:t>, </a:t>
            </a:r>
            <a:r>
              <a:rPr sz="2000" spc="4" dirty="0">
                <a:latin typeface="Consolas"/>
                <a:cs typeface="Consolas"/>
              </a:rPr>
              <a:t>acc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4" dirty="0">
                <a:latin typeface="Consolas"/>
                <a:cs typeface="Consolas"/>
              </a:rPr>
              <a:t>un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4" dirty="0">
                <a:latin typeface="Consolas"/>
                <a:cs typeface="Consolas"/>
              </a:rPr>
              <a:t>in</a:t>
            </a:r>
            <a:r>
              <a:rPr sz="2000" spc="0" dirty="0">
                <a:latin typeface="Consolas"/>
                <a:cs typeface="Consolas"/>
              </a:rPr>
              <a:t>g</a:t>
            </a:r>
            <a:r>
              <a:rPr sz="2000" spc="69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f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107" dirty="0">
                <a:latin typeface="Consolas"/>
                <a:cs typeface="Consolas"/>
              </a:rPr>
              <a:t> </a:t>
            </a:r>
            <a:r>
              <a:rPr sz="2150" spc="0" dirty="0">
                <a:solidFill>
                  <a:srgbClr val="00AFEF"/>
                </a:solidFill>
                <a:latin typeface="Consolas"/>
                <a:cs typeface="Consolas"/>
              </a:rPr>
              <a:t>(49.7%)</a:t>
            </a:r>
            <a:r>
              <a:rPr sz="2150" spc="37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of </a:t>
            </a:r>
            <a:r>
              <a:rPr sz="2000" spc="9" dirty="0">
                <a:latin typeface="Consolas"/>
                <a:cs typeface="Consolas"/>
              </a:rPr>
              <a:t>th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to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14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cu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to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9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47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ba</a:t>
            </a:r>
            <a:r>
              <a:rPr sz="2000" spc="-65" dirty="0">
                <a:latin typeface="Consolas"/>
                <a:cs typeface="Consolas"/>
              </a:rPr>
              <a:t>s</a:t>
            </a:r>
            <a:r>
              <a:rPr sz="2000" spc="10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0710" y="3979591"/>
            <a:ext cx="3838359" cy="1261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Bot</a:t>
            </a:r>
            <a:r>
              <a:rPr sz="3000" spc="0" baseline="2846" dirty="0">
                <a:latin typeface="Consolas"/>
                <a:cs typeface="Consolas"/>
              </a:rPr>
              <a:t>h</a:t>
            </a:r>
            <a:r>
              <a:rPr sz="3000" spc="3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a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a</a:t>
            </a:r>
            <a:r>
              <a:rPr sz="3000" spc="3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co</a:t>
            </a:r>
            <a:r>
              <a:rPr sz="3000" spc="-64" baseline="2846" dirty="0">
                <a:latin typeface="Consolas"/>
                <a:cs typeface="Consolas"/>
              </a:rPr>
              <a:t>d</a:t>
            </a:r>
            <a:r>
              <a:rPr sz="3000" spc="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14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51</a:t>
            </a:r>
            <a:r>
              <a:rPr sz="3000" spc="0" baseline="2846" dirty="0">
                <a:latin typeface="Consolas"/>
                <a:cs typeface="Consolas"/>
              </a:rPr>
              <a:t>0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a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r>
              <a:rPr sz="3000" spc="62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4</a:t>
            </a:r>
            <a:r>
              <a:rPr sz="3000" spc="4" baseline="2846" dirty="0">
                <a:latin typeface="Consolas"/>
                <a:cs typeface="Consolas"/>
              </a:rPr>
              <a:t>0</a:t>
            </a:r>
            <a:r>
              <a:rPr sz="3000" spc="0" baseline="2846" dirty="0">
                <a:latin typeface="Consolas"/>
                <a:cs typeface="Consolas"/>
              </a:rPr>
              <a:t>8</a:t>
            </a:r>
            <a:endParaRPr sz="2000">
              <a:latin typeface="Consolas"/>
              <a:cs typeface="Consolas"/>
            </a:endParaRPr>
          </a:p>
          <a:p>
            <a:pPr marL="12700" marR="562701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hav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e</a:t>
            </a:r>
            <a:r>
              <a:rPr sz="2000" spc="-64" dirty="0">
                <a:latin typeface="Consolas"/>
                <a:cs typeface="Consolas"/>
              </a:rPr>
              <a:t>q</a:t>
            </a:r>
            <a:r>
              <a:rPr sz="2000" spc="9" dirty="0">
                <a:latin typeface="Consolas"/>
                <a:cs typeface="Consolas"/>
              </a:rPr>
              <a:t>ua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14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n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mb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100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f </a:t>
            </a:r>
            <a:endParaRPr sz="2000">
              <a:latin typeface="Consolas"/>
              <a:cs typeface="Consolas"/>
            </a:endParaRPr>
          </a:p>
          <a:p>
            <a:pPr marL="12700" marR="562701">
              <a:lnSpc>
                <a:spcPts val="2517"/>
              </a:lnSpc>
              <a:spcBef>
                <a:spcPts val="147"/>
              </a:spcBef>
            </a:pPr>
            <a:r>
              <a:rPr sz="2000" spc="9" dirty="0">
                <a:latin typeface="Consolas"/>
                <a:cs typeface="Consolas"/>
              </a:rPr>
              <a:t>cus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om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rs</a:t>
            </a:r>
            <a:r>
              <a:rPr sz="2000" spc="-64" dirty="0">
                <a:latin typeface="Consolas"/>
                <a:cs typeface="Consolas"/>
              </a:rPr>
              <a:t>.</a:t>
            </a:r>
            <a:r>
              <a:rPr sz="2000" spc="29" dirty="0">
                <a:latin typeface="Consolas"/>
                <a:cs typeface="Consolas"/>
              </a:rPr>
              <a:t>(</a:t>
            </a:r>
            <a:r>
              <a:rPr sz="2150" spc="4" dirty="0">
                <a:solidFill>
                  <a:srgbClr val="FF0000"/>
                </a:solidFill>
                <a:latin typeface="Consolas"/>
                <a:cs typeface="Consolas"/>
              </a:rPr>
              <a:t>25.2</a:t>
            </a:r>
            <a:r>
              <a:rPr sz="2150" spc="0" dirty="0">
                <a:solidFill>
                  <a:srgbClr val="FF0000"/>
                </a:solidFill>
                <a:latin typeface="Consolas"/>
                <a:cs typeface="Consolas"/>
              </a:rPr>
              <a:t>%</a:t>
            </a:r>
            <a:r>
              <a:rPr sz="2150" spc="124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an</a:t>
            </a:r>
            <a:r>
              <a:rPr sz="2000" spc="0" dirty="0">
                <a:latin typeface="Consolas"/>
                <a:cs typeface="Consolas"/>
              </a:rPr>
              <a:t>d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470"/>
              </a:lnSpc>
              <a:spcBef>
                <a:spcPts val="282"/>
              </a:spcBef>
            </a:pPr>
            <a:r>
              <a:rPr sz="3225" spc="0" baseline="1324" dirty="0">
                <a:solidFill>
                  <a:srgbClr val="00AF50"/>
                </a:solidFill>
                <a:latin typeface="Consolas"/>
                <a:cs typeface="Consolas"/>
              </a:rPr>
              <a:t>25.1</a:t>
            </a:r>
            <a:r>
              <a:rPr sz="3225" spc="4" baseline="1324" dirty="0">
                <a:solidFill>
                  <a:srgbClr val="00AF50"/>
                </a:solidFill>
                <a:latin typeface="Consolas"/>
                <a:cs typeface="Consolas"/>
              </a:rPr>
              <a:t>%</a:t>
            </a:r>
            <a:r>
              <a:rPr sz="3000" spc="0" baseline="1423" dirty="0">
                <a:latin typeface="Consolas"/>
                <a:cs typeface="Consolas"/>
              </a:rPr>
              <a:t>)</a:t>
            </a:r>
            <a:r>
              <a:rPr sz="3000" spc="109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res</a:t>
            </a:r>
            <a:r>
              <a:rPr sz="3000" spc="-65" baseline="1423" dirty="0">
                <a:latin typeface="Consolas"/>
                <a:cs typeface="Consolas"/>
              </a:rPr>
              <a:t>p</a:t>
            </a:r>
            <a:r>
              <a:rPr sz="3000" spc="10" baseline="1423" dirty="0">
                <a:latin typeface="Consolas"/>
                <a:cs typeface="Consolas"/>
              </a:rPr>
              <a:t>ec</a:t>
            </a:r>
            <a:r>
              <a:rPr sz="3000" spc="-65" baseline="1423" dirty="0">
                <a:latin typeface="Consolas"/>
                <a:cs typeface="Consolas"/>
              </a:rPr>
              <a:t>t</a:t>
            </a:r>
            <a:r>
              <a:rPr sz="3000" spc="10" baseline="1423" dirty="0">
                <a:latin typeface="Consolas"/>
                <a:cs typeface="Consolas"/>
              </a:rPr>
              <a:t>iv</a:t>
            </a:r>
            <a:r>
              <a:rPr sz="3000" spc="-65" baseline="1423" dirty="0">
                <a:latin typeface="Consolas"/>
                <a:cs typeface="Consolas"/>
              </a:rPr>
              <a:t>e</a:t>
            </a:r>
            <a:r>
              <a:rPr sz="3000" spc="10" baseline="1423" dirty="0">
                <a:latin typeface="Consolas"/>
                <a:cs typeface="Consolas"/>
              </a:rPr>
              <a:t>ly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5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820</Words>
  <Application>Microsoft Macintosh PowerPoint</Application>
  <PresentationFormat>Widescreen</PresentationFormat>
  <Paragraphs>258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Nasib</dc:creator>
  <cp:lastModifiedBy>Microsoft Office User</cp:lastModifiedBy>
  <cp:revision>2</cp:revision>
  <dcterms:modified xsi:type="dcterms:W3CDTF">2024-06-06T12:10:35Z</dcterms:modified>
</cp:coreProperties>
</file>