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Highest Assessed value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Highest Sales Amount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 Amount by Town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e64e665-d588-44fd-9062-7869409b3b1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1c3b8c1793e4811" /><Relationship Type="http://schemas.openxmlformats.org/officeDocument/2006/relationships/slideLayout" Target="/ppt/slideLayouts/slideLayout8.xml" Id="R1237612b0e8444d7" /><Relationship Type="http://schemas.openxmlformats.org/officeDocument/2006/relationships/hyperlink" Target="https://app.powerbi.com/groups/me/reports/ae64e665-d588-44fd-9062-7869409b3b13/?pbi_source=PowerPoint" TargetMode="External" Id="RelId0" /><Relationship Type="http://schemas.openxmlformats.org/officeDocument/2006/relationships/image" Target="/ppt/media/image4.png" Id="imgId21641409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95c5db28b2d4ff8" /><Relationship Type="http://schemas.openxmlformats.org/officeDocument/2006/relationships/slideLayout" Target="/ppt/slideLayouts/slideLayout8.xml" Id="Rfa5f2f63bef3406f" /><Relationship Type="http://schemas.openxmlformats.org/officeDocument/2006/relationships/hyperlink" Target="https://app.powerbi.com/groups/me/reports/ae64e665-d588-44fd-9062-7869409b3b13/?pbi_source=PowerPoint" TargetMode="External" Id="RelId1" /><Relationship Type="http://schemas.openxmlformats.org/officeDocument/2006/relationships/image" Target="/ppt/media/image5.png" Id="imgId21641409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9951191e11342dc" /><Relationship Type="http://schemas.openxmlformats.org/officeDocument/2006/relationships/slideLayout" Target="/ppt/slideLayouts/slideLayout8.xml" Id="R4d76feca3e7f4b30" /><Relationship Type="http://schemas.openxmlformats.org/officeDocument/2006/relationships/hyperlink" Target="https://app.powerbi.com/groups/me/reports/ae64e665-d588-44fd-9062-7869409b3b13/?pbi_source=PowerPoint" TargetMode="External" Id="RelId2" /><Relationship Type="http://schemas.openxmlformats.org/officeDocument/2006/relationships/image" Target="/ppt/media/image6.png" Id="imgId21641409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Real estate 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5/24/2023 9:52:38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5/24/2023 9:40:43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Highest Assessed value ,Highest Sales Amount ,clusteredColum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64140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Assessed value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slicer ,clusteredBa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64140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Property tpe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 Amount by Town ,clusteredBarChart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64140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 by town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