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Health Information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Approach, Design, and </a:t>
            </a:r>
            <a:r>
              <a:rPr lang="en-US" dirty="0" smtClean="0"/>
              <a:t>Solution – by Sheila </a:t>
            </a:r>
            <a:r>
              <a:rPr lang="en-US" dirty="0" err="1" smtClean="0"/>
              <a:t>Ngetich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6" y="1210363"/>
            <a:ext cx="10058400" cy="35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6" y="721805"/>
            <a:ext cx="100584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2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5" y="838593"/>
            <a:ext cx="10058400" cy="42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0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The aim of the Health Information System (HIS) is to streamline patient record management, program enrollments, and provide easy access to patient data</a:t>
            </a:r>
            <a:r>
              <a:rPr lang="en-US" dirty="0" smtClean="0"/>
              <a:t>.</a:t>
            </a:r>
          </a:p>
          <a:p>
            <a:r>
              <a:rPr lang="en-US" b="1" dirty="0"/>
              <a:t>Scope</a:t>
            </a:r>
            <a:r>
              <a:rPr lang="en-US" dirty="0"/>
              <a:t>: Patient management, program management, enrollment tracking, and providing RESTful APIs for interaction.</a:t>
            </a:r>
          </a:p>
        </p:txBody>
      </p:sp>
    </p:spTree>
    <p:extLst>
      <p:ext uri="{BB962C8B-B14F-4D97-AF65-F5344CB8AC3E}">
        <p14:creationId xmlns:p14="http://schemas.microsoft.com/office/powerpoint/2010/main" val="41366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Backend Technology</a:t>
            </a:r>
            <a:r>
              <a:rPr lang="en-US" dirty="0"/>
              <a:t>: Node.js with Express.js to build a RESTful API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Database</a:t>
            </a:r>
            <a:r>
              <a:rPr lang="en-US" b="1" dirty="0"/>
              <a:t>: </a:t>
            </a:r>
            <a:r>
              <a:rPr lang="en-US" dirty="0"/>
              <a:t>MySQL for relational data management (patients, programs, enrollments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Testing</a:t>
            </a:r>
            <a:r>
              <a:rPr lang="en-US" dirty="0"/>
              <a:t>: Mocha and Chai for unit and API testing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Deployment</a:t>
            </a:r>
            <a:r>
              <a:rPr lang="en-US" dirty="0"/>
              <a:t>: Local environment setup (localhost) using Node.js server.</a:t>
            </a:r>
          </a:p>
        </p:txBody>
      </p:sp>
    </p:spTree>
    <p:extLst>
      <p:ext uri="{BB962C8B-B14F-4D97-AF65-F5344CB8AC3E}">
        <p14:creationId xmlns:p14="http://schemas.microsoft.com/office/powerpoint/2010/main" val="27452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r>
              <a:rPr lang="en-US" dirty="0"/>
              <a:t>: patients, programs, </a:t>
            </a:r>
            <a:r>
              <a:rPr lang="en-US" dirty="0" err="1"/>
              <a:t>enrollmentRelationships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One-to-many </a:t>
            </a:r>
            <a:r>
              <a:rPr lang="en-US" dirty="0"/>
              <a:t>relationship between patients and enrollments, many-to-many relationship between patients and programs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2" y="3110845"/>
            <a:ext cx="3563332" cy="28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8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Features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Patient </a:t>
            </a:r>
            <a:r>
              <a:rPr lang="en-US" dirty="0"/>
              <a:t>data management (Add, Update, Delete, Fetch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 </a:t>
            </a:r>
            <a:r>
              <a:rPr lang="en-US" dirty="0"/>
              <a:t>enrollment management (Enroll, View Enrollments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Fetch </a:t>
            </a:r>
            <a:r>
              <a:rPr lang="en-US" dirty="0"/>
              <a:t>patient details and the programs they are enrolled </a:t>
            </a:r>
            <a:r>
              <a:rPr lang="en-US" dirty="0" smtClean="0"/>
              <a:t>in.</a:t>
            </a:r>
          </a:p>
          <a:p>
            <a:pPr marL="0" indent="0">
              <a:buNone/>
            </a:pPr>
            <a:r>
              <a:rPr lang="en-US" dirty="0" smtClean="0"/>
              <a:t>Technology </a:t>
            </a:r>
            <a:r>
              <a:rPr lang="en-US" dirty="0"/>
              <a:t>Stack</a:t>
            </a:r>
            <a:r>
              <a:rPr lang="en-US" dirty="0" smtClean="0"/>
              <a:t>:</a:t>
            </a:r>
          </a:p>
          <a:p>
            <a:r>
              <a:rPr lang="en-US" dirty="0" smtClean="0"/>
              <a:t>Backend</a:t>
            </a:r>
            <a:r>
              <a:rPr lang="en-US" dirty="0"/>
              <a:t>: Node.js, </a:t>
            </a:r>
            <a:r>
              <a:rPr lang="en-US" dirty="0" smtClean="0"/>
              <a:t>Express.js</a:t>
            </a:r>
          </a:p>
          <a:p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err="1"/>
              <a:t>MySQLTesting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Framework</a:t>
            </a:r>
            <a:r>
              <a:rPr lang="en-US" dirty="0"/>
              <a:t>: Mocha, </a:t>
            </a:r>
            <a:r>
              <a:rPr lang="en-US" dirty="0" err="1"/>
              <a:t>ChaiVersion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Control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GitHub</a:t>
            </a:r>
          </a:p>
        </p:txBody>
      </p:sp>
    </p:spTree>
    <p:extLst>
      <p:ext uri="{BB962C8B-B14F-4D97-AF65-F5344CB8AC3E}">
        <p14:creationId xmlns:p14="http://schemas.microsoft.com/office/powerpoint/2010/main" val="95563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List of Key API Endpoints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GET </a:t>
            </a:r>
            <a:r>
              <a:rPr lang="en-US" dirty="0"/>
              <a:t>/patients/:id – Retrieve patient </a:t>
            </a:r>
            <a:r>
              <a:rPr lang="en-US" dirty="0" smtClean="0"/>
              <a:t>details</a:t>
            </a:r>
          </a:p>
          <a:p>
            <a:r>
              <a:rPr lang="en-US" dirty="0" smtClean="0"/>
              <a:t>POST </a:t>
            </a:r>
            <a:r>
              <a:rPr lang="en-US" dirty="0"/>
              <a:t>/patients – Add new </a:t>
            </a:r>
            <a:r>
              <a:rPr lang="en-US" dirty="0" smtClean="0"/>
              <a:t>patient</a:t>
            </a:r>
          </a:p>
          <a:p>
            <a:r>
              <a:rPr lang="en-US" dirty="0" smtClean="0"/>
              <a:t>POST </a:t>
            </a:r>
            <a:r>
              <a:rPr lang="en-US" dirty="0"/>
              <a:t>/enrollment – Enroll patient into a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GET </a:t>
            </a:r>
            <a:r>
              <a:rPr lang="en-US" dirty="0"/>
              <a:t>/programs – Retrieve all programs</a:t>
            </a:r>
          </a:p>
        </p:txBody>
      </p:sp>
    </p:spTree>
    <p:extLst>
      <p:ext uri="{BB962C8B-B14F-4D97-AF65-F5344CB8AC3E}">
        <p14:creationId xmlns:p14="http://schemas.microsoft.com/office/powerpoint/2010/main" val="102057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Prototype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5" y="2016123"/>
            <a:ext cx="8936612" cy="3828495"/>
          </a:xfrm>
        </p:spPr>
      </p:pic>
    </p:spTree>
    <p:extLst>
      <p:ext uri="{BB962C8B-B14F-4D97-AF65-F5344CB8AC3E}">
        <p14:creationId xmlns:p14="http://schemas.microsoft.com/office/powerpoint/2010/main" val="261060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5" y="936429"/>
            <a:ext cx="10058400" cy="414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4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31" y="771230"/>
            <a:ext cx="10058400" cy="44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152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234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Health Information System </vt:lpstr>
      <vt:lpstr>Introduction</vt:lpstr>
      <vt:lpstr>Approach</vt:lpstr>
      <vt:lpstr>System Design</vt:lpstr>
      <vt:lpstr>Solution</vt:lpstr>
      <vt:lpstr>API Endpoints</vt:lpstr>
      <vt:lpstr>Prototype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Sheila</dc:creator>
  <cp:lastModifiedBy>Sheila</cp:lastModifiedBy>
  <cp:revision>4</cp:revision>
  <dcterms:created xsi:type="dcterms:W3CDTF">2025-04-26T22:47:56Z</dcterms:created>
  <dcterms:modified xsi:type="dcterms:W3CDTF">2025-04-26T23:23:02Z</dcterms:modified>
</cp:coreProperties>
</file>