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4"/>
  </p:sldMasterIdLst>
  <p:sldIdLst>
    <p:sldId id="256" r:id="rId5"/>
    <p:sldId id="4105" r:id="rId6"/>
    <p:sldId id="4098" r:id="rId7"/>
    <p:sldId id="4102" r:id="rId8"/>
    <p:sldId id="41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3FE85-D9E7-4117-B7E7-25B02B36A6EF}" v="55" dt="2023-12-05T07:40:37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na Mushi" userId="1e238619-45da-445d-bac9-0c6f74ee92a5" providerId="ADAL" clId="{EB13FE85-D9E7-4117-B7E7-25B02B36A6EF}"/>
    <pc:docChg chg="undo custSel addSld delSld modSld sldOrd">
      <pc:chgData name="Georgina Mushi" userId="1e238619-45da-445d-bac9-0c6f74ee92a5" providerId="ADAL" clId="{EB13FE85-D9E7-4117-B7E7-25B02B36A6EF}" dt="2023-12-05T08:03:26.918" v="680" actId="47"/>
      <pc:docMkLst>
        <pc:docMk/>
      </pc:docMkLst>
      <pc:sldChg chg="delSp modSp mod delDesignElem">
        <pc:chgData name="Georgina Mushi" userId="1e238619-45da-445d-bac9-0c6f74ee92a5" providerId="ADAL" clId="{EB13FE85-D9E7-4117-B7E7-25B02B36A6EF}" dt="2023-12-05T07:26:47.397" v="321" actId="20577"/>
        <pc:sldMkLst>
          <pc:docMk/>
          <pc:sldMk cId="1763814183" sldId="256"/>
        </pc:sldMkLst>
        <pc:spChg chg="mod">
          <ac:chgData name="Georgina Mushi" userId="1e238619-45da-445d-bac9-0c6f74ee92a5" providerId="ADAL" clId="{EB13FE85-D9E7-4117-B7E7-25B02B36A6EF}" dt="2023-12-05T07:26:47.397" v="321" actId="20577"/>
          <ac:spMkLst>
            <pc:docMk/>
            <pc:sldMk cId="1763814183" sldId="256"/>
            <ac:spMk id="10" creationId="{625124C6-EE3D-0425-E4F5-CD838A6DBC4B}"/>
          </ac:spMkLst>
        </pc:spChg>
        <pc:spChg chg="mod">
          <ac:chgData name="Georgina Mushi" userId="1e238619-45da-445d-bac9-0c6f74ee92a5" providerId="ADAL" clId="{EB13FE85-D9E7-4117-B7E7-25B02B36A6EF}" dt="2023-12-05T07:21:33.003" v="264" actId="1076"/>
          <ac:spMkLst>
            <pc:docMk/>
            <pc:sldMk cId="1763814183" sldId="256"/>
            <ac:spMk id="19" creationId="{7D9CBA45-706E-1CB4-4427-832923695861}"/>
          </ac:spMkLst>
        </pc:spChg>
        <pc:spChg chg="del">
          <ac:chgData name="Georgina Mushi" userId="1e238619-45da-445d-bac9-0c6f74ee92a5" providerId="ADAL" clId="{EB13FE85-D9E7-4117-B7E7-25B02B36A6EF}" dt="2023-12-05T06:32:14.387" v="2"/>
          <ac:spMkLst>
            <pc:docMk/>
            <pc:sldMk cId="1763814183" sldId="256"/>
            <ac:spMk id="62" creationId="{01187F7A-920C-B377-65E8-1CF4CBCE3C2C}"/>
          </ac:spMkLst>
        </pc:spChg>
      </pc:sldChg>
      <pc:sldChg chg="del">
        <pc:chgData name="Georgina Mushi" userId="1e238619-45da-445d-bac9-0c6f74ee92a5" providerId="ADAL" clId="{EB13FE85-D9E7-4117-B7E7-25B02B36A6EF}" dt="2023-12-05T08:03:11.348" v="667" actId="47"/>
        <pc:sldMkLst>
          <pc:docMk/>
          <pc:sldMk cId="2510520538" sldId="257"/>
        </pc:sldMkLst>
      </pc:sldChg>
      <pc:sldChg chg="del">
        <pc:chgData name="Georgina Mushi" userId="1e238619-45da-445d-bac9-0c6f74ee92a5" providerId="ADAL" clId="{EB13FE85-D9E7-4117-B7E7-25B02B36A6EF}" dt="2023-12-05T08:03:14.306" v="668" actId="47"/>
        <pc:sldMkLst>
          <pc:docMk/>
          <pc:sldMk cId="956224749" sldId="258"/>
        </pc:sldMkLst>
      </pc:sldChg>
      <pc:sldChg chg="del">
        <pc:chgData name="Georgina Mushi" userId="1e238619-45da-445d-bac9-0c6f74ee92a5" providerId="ADAL" clId="{EB13FE85-D9E7-4117-B7E7-25B02B36A6EF}" dt="2023-12-05T08:03:15.292" v="669" actId="47"/>
        <pc:sldMkLst>
          <pc:docMk/>
          <pc:sldMk cId="4054928321" sldId="259"/>
        </pc:sldMkLst>
      </pc:sldChg>
      <pc:sldChg chg="addSp delSp modSp add del mod">
        <pc:chgData name="Georgina Mushi" userId="1e238619-45da-445d-bac9-0c6f74ee92a5" providerId="ADAL" clId="{EB13FE85-D9E7-4117-B7E7-25B02B36A6EF}" dt="2023-12-05T08:02:37.474" v="664" actId="47"/>
        <pc:sldMkLst>
          <pc:docMk/>
          <pc:sldMk cId="3612496423" sldId="3332"/>
        </pc:sldMkLst>
        <pc:spChg chg="del">
          <ac:chgData name="Georgina Mushi" userId="1e238619-45da-445d-bac9-0c6f74ee92a5" providerId="ADAL" clId="{EB13FE85-D9E7-4117-B7E7-25B02B36A6EF}" dt="2023-12-05T07:10:58.147" v="138" actId="478"/>
          <ac:spMkLst>
            <pc:docMk/>
            <pc:sldMk cId="3612496423" sldId="3332"/>
            <ac:spMk id="2" creationId="{28A717D6-8142-2340-BE52-612274782C79}"/>
          </ac:spMkLst>
        </pc:spChg>
        <pc:spChg chg="add mod">
          <ac:chgData name="Georgina Mushi" userId="1e238619-45da-445d-bac9-0c6f74ee92a5" providerId="ADAL" clId="{EB13FE85-D9E7-4117-B7E7-25B02B36A6EF}" dt="2023-12-05T07:15:01.183" v="178" actId="6549"/>
          <ac:spMkLst>
            <pc:docMk/>
            <pc:sldMk cId="3612496423" sldId="3332"/>
            <ac:spMk id="3" creationId="{90D4C0D4-9FC0-27D1-94FD-B6264443CCE7}"/>
          </ac:spMkLst>
        </pc:spChg>
        <pc:spChg chg="mod">
          <ac:chgData name="Georgina Mushi" userId="1e238619-45da-445d-bac9-0c6f74ee92a5" providerId="ADAL" clId="{EB13FE85-D9E7-4117-B7E7-25B02B36A6EF}" dt="2023-12-05T07:11:21.837" v="142" actId="207"/>
          <ac:spMkLst>
            <pc:docMk/>
            <pc:sldMk cId="3612496423" sldId="3332"/>
            <ac:spMk id="24" creationId="{9178B237-98DD-8341-A065-71BB2CCF8929}"/>
          </ac:spMkLst>
        </pc:spChg>
        <pc:spChg chg="mod">
          <ac:chgData name="Georgina Mushi" userId="1e238619-45da-445d-bac9-0c6f74ee92a5" providerId="ADAL" clId="{EB13FE85-D9E7-4117-B7E7-25B02B36A6EF}" dt="2023-12-05T07:13:07.956" v="163" actId="207"/>
          <ac:spMkLst>
            <pc:docMk/>
            <pc:sldMk cId="3612496423" sldId="3332"/>
            <ac:spMk id="26" creationId="{9447933D-04B1-454C-AF07-FCB6EE453A01}"/>
          </ac:spMkLst>
        </pc:spChg>
        <pc:spChg chg="mod">
          <ac:chgData name="Georgina Mushi" userId="1e238619-45da-445d-bac9-0c6f74ee92a5" providerId="ADAL" clId="{EB13FE85-D9E7-4117-B7E7-25B02B36A6EF}" dt="2023-12-05T07:11:47.176" v="146" actId="207"/>
          <ac:spMkLst>
            <pc:docMk/>
            <pc:sldMk cId="3612496423" sldId="3332"/>
            <ac:spMk id="27" creationId="{BBB56725-881D-9A4E-BC9B-60024A0DB9FD}"/>
          </ac:spMkLst>
        </pc:spChg>
        <pc:spChg chg="mod">
          <ac:chgData name="Georgina Mushi" userId="1e238619-45da-445d-bac9-0c6f74ee92a5" providerId="ADAL" clId="{EB13FE85-D9E7-4117-B7E7-25B02B36A6EF}" dt="2023-12-05T07:13:17.496" v="164" actId="207"/>
          <ac:spMkLst>
            <pc:docMk/>
            <pc:sldMk cId="3612496423" sldId="3332"/>
            <ac:spMk id="29" creationId="{834B5961-02B5-864C-9037-3BAC3745F65D}"/>
          </ac:spMkLst>
        </pc:spChg>
        <pc:spChg chg="mod">
          <ac:chgData name="Georgina Mushi" userId="1e238619-45da-445d-bac9-0c6f74ee92a5" providerId="ADAL" clId="{EB13FE85-D9E7-4117-B7E7-25B02B36A6EF}" dt="2023-12-05T07:11:19.562" v="141" actId="207"/>
          <ac:spMkLst>
            <pc:docMk/>
            <pc:sldMk cId="3612496423" sldId="3332"/>
            <ac:spMk id="34" creationId="{071ADAE5-419E-4E46-8B60-EB62674CA89C}"/>
          </ac:spMkLst>
        </pc:spChg>
        <pc:spChg chg="del">
          <ac:chgData name="Georgina Mushi" userId="1e238619-45da-445d-bac9-0c6f74ee92a5" providerId="ADAL" clId="{EB13FE85-D9E7-4117-B7E7-25B02B36A6EF}" dt="2023-12-05T07:10:19.749" v="115" actId="478"/>
          <ac:spMkLst>
            <pc:docMk/>
            <pc:sldMk cId="3612496423" sldId="3332"/>
            <ac:spMk id="35" creationId="{E72BFBE6-F4C9-4C48-903D-DC1A30B844D2}"/>
          </ac:spMkLst>
        </pc:spChg>
        <pc:spChg chg="del">
          <ac:chgData name="Georgina Mushi" userId="1e238619-45da-445d-bac9-0c6f74ee92a5" providerId="ADAL" clId="{EB13FE85-D9E7-4117-B7E7-25B02B36A6EF}" dt="2023-12-05T07:10:22.326" v="116" actId="478"/>
          <ac:spMkLst>
            <pc:docMk/>
            <pc:sldMk cId="3612496423" sldId="3332"/>
            <ac:spMk id="36" creationId="{188B2CA7-6CDF-A64B-9074-25A28F763C9A}"/>
          </ac:spMkLst>
        </pc:spChg>
        <pc:spChg chg="mod">
          <ac:chgData name="Georgina Mushi" userId="1e238619-45da-445d-bac9-0c6f74ee92a5" providerId="ADAL" clId="{EB13FE85-D9E7-4117-B7E7-25B02B36A6EF}" dt="2023-12-05T07:11:30.304" v="143" actId="207"/>
          <ac:spMkLst>
            <pc:docMk/>
            <pc:sldMk cId="3612496423" sldId="3332"/>
            <ac:spMk id="37" creationId="{687B3FBE-E6CD-E44E-95B2-1D98D56090C6}"/>
          </ac:spMkLst>
        </pc:spChg>
        <pc:spChg chg="mod">
          <ac:chgData name="Georgina Mushi" userId="1e238619-45da-445d-bac9-0c6f74ee92a5" providerId="ADAL" clId="{EB13FE85-D9E7-4117-B7E7-25B02B36A6EF}" dt="2023-12-05T07:12:33.956" v="157" actId="120"/>
          <ac:spMkLst>
            <pc:docMk/>
            <pc:sldMk cId="3612496423" sldId="3332"/>
            <ac:spMk id="38" creationId="{0DD18181-F29A-CC4C-B640-ACBF9C3AD7C4}"/>
          </ac:spMkLst>
        </pc:spChg>
        <pc:spChg chg="mod">
          <ac:chgData name="Georgina Mushi" userId="1e238619-45da-445d-bac9-0c6f74ee92a5" providerId="ADAL" clId="{EB13FE85-D9E7-4117-B7E7-25B02B36A6EF}" dt="2023-12-05T07:13:58.251" v="171" actId="207"/>
          <ac:spMkLst>
            <pc:docMk/>
            <pc:sldMk cId="3612496423" sldId="3332"/>
            <ac:spMk id="43" creationId="{9C8ADA31-B65B-0145-A428-018B482A36D6}"/>
          </ac:spMkLst>
        </pc:spChg>
        <pc:spChg chg="mod">
          <ac:chgData name="Georgina Mushi" userId="1e238619-45da-445d-bac9-0c6f74ee92a5" providerId="ADAL" clId="{EB13FE85-D9E7-4117-B7E7-25B02B36A6EF}" dt="2023-12-05T07:14:10.853" v="175" actId="14100"/>
          <ac:spMkLst>
            <pc:docMk/>
            <pc:sldMk cId="3612496423" sldId="3332"/>
            <ac:spMk id="44" creationId="{A42D13F8-CD22-0348-A7B4-AA7D19D10C7F}"/>
          </ac:spMkLst>
        </pc:spChg>
        <pc:spChg chg="mod">
          <ac:chgData name="Georgina Mushi" userId="1e238619-45da-445d-bac9-0c6f74ee92a5" providerId="ADAL" clId="{EB13FE85-D9E7-4117-B7E7-25B02B36A6EF}" dt="2023-12-05T07:12:58.074" v="161" actId="207"/>
          <ac:spMkLst>
            <pc:docMk/>
            <pc:sldMk cId="3612496423" sldId="3332"/>
            <ac:spMk id="45" creationId="{A44C3331-D68F-7245-8F1E-346A01544F62}"/>
          </ac:spMkLst>
        </pc:spChg>
        <pc:spChg chg="mod">
          <ac:chgData name="Georgina Mushi" userId="1e238619-45da-445d-bac9-0c6f74ee92a5" providerId="ADAL" clId="{EB13FE85-D9E7-4117-B7E7-25B02B36A6EF}" dt="2023-12-05T07:12:24.573" v="154" actId="1076"/>
          <ac:spMkLst>
            <pc:docMk/>
            <pc:sldMk cId="3612496423" sldId="3332"/>
            <ac:spMk id="46" creationId="{DA551DC0-1214-9742-88F1-DD719A6276AA}"/>
          </ac:spMkLst>
        </pc:spChg>
        <pc:spChg chg="mod">
          <ac:chgData name="Georgina Mushi" userId="1e238619-45da-445d-bac9-0c6f74ee92a5" providerId="ADAL" clId="{EB13FE85-D9E7-4117-B7E7-25B02B36A6EF}" dt="2023-12-05T07:12:42.060" v="160" actId="120"/>
          <ac:spMkLst>
            <pc:docMk/>
            <pc:sldMk cId="3612496423" sldId="3332"/>
            <ac:spMk id="47" creationId="{DDBBB619-B7E2-334B-A234-F54FB903E0B8}"/>
          </ac:spMkLst>
        </pc:spChg>
        <pc:spChg chg="mod">
          <ac:chgData name="Georgina Mushi" userId="1e238619-45da-445d-bac9-0c6f74ee92a5" providerId="ADAL" clId="{EB13FE85-D9E7-4117-B7E7-25B02B36A6EF}" dt="2023-12-05T07:12:13.070" v="152" actId="207"/>
          <ac:spMkLst>
            <pc:docMk/>
            <pc:sldMk cId="3612496423" sldId="3332"/>
            <ac:spMk id="48" creationId="{72B3A4B5-11CD-FF4F-AFB1-556581CF80D5}"/>
          </ac:spMkLst>
        </pc:spChg>
        <pc:spChg chg="mod">
          <ac:chgData name="Georgina Mushi" userId="1e238619-45da-445d-bac9-0c6f74ee92a5" providerId="ADAL" clId="{EB13FE85-D9E7-4117-B7E7-25B02B36A6EF}" dt="2023-12-05T07:13:51.464" v="170" actId="1076"/>
          <ac:spMkLst>
            <pc:docMk/>
            <pc:sldMk cId="3612496423" sldId="3332"/>
            <ac:spMk id="52" creationId="{1F6CDBDA-41DA-034D-B29E-4E825AB5DB63}"/>
          </ac:spMkLst>
        </pc:spChg>
        <pc:spChg chg="mod">
          <ac:chgData name="Georgina Mushi" userId="1e238619-45da-445d-bac9-0c6f74ee92a5" providerId="ADAL" clId="{EB13FE85-D9E7-4117-B7E7-25B02B36A6EF}" dt="2023-12-05T07:13:46.433" v="169" actId="14100"/>
          <ac:spMkLst>
            <pc:docMk/>
            <pc:sldMk cId="3612496423" sldId="3332"/>
            <ac:spMk id="53" creationId="{1FD6171D-A789-DB43-BBE6-E6F2F0BF4874}"/>
          </ac:spMkLst>
        </pc:spChg>
        <pc:spChg chg="mod">
          <ac:chgData name="Georgina Mushi" userId="1e238619-45da-445d-bac9-0c6f74ee92a5" providerId="ADAL" clId="{EB13FE85-D9E7-4117-B7E7-25B02B36A6EF}" dt="2023-12-05T07:13:23.738" v="165" actId="207"/>
          <ac:spMkLst>
            <pc:docMk/>
            <pc:sldMk cId="3612496423" sldId="3332"/>
            <ac:spMk id="60" creationId="{85E7AC93-485D-084E-9513-491942BA8A36}"/>
          </ac:spMkLst>
        </pc:spChg>
        <pc:picChg chg="del">
          <ac:chgData name="Georgina Mushi" userId="1e238619-45da-445d-bac9-0c6f74ee92a5" providerId="ADAL" clId="{EB13FE85-D9E7-4117-B7E7-25B02B36A6EF}" dt="2023-12-05T07:10:29.307" v="117" actId="478"/>
          <ac:picMkLst>
            <pc:docMk/>
            <pc:sldMk cId="3612496423" sldId="3332"/>
            <ac:picMk id="5" creationId="{A42ADEF9-F8E9-7BF0-08C1-32E375D56B49}"/>
          </ac:picMkLst>
        </pc:picChg>
      </pc:sldChg>
      <pc:sldChg chg="addSp delSp modSp add mod">
        <pc:chgData name="Georgina Mushi" userId="1e238619-45da-445d-bac9-0c6f74ee92a5" providerId="ADAL" clId="{EB13FE85-D9E7-4117-B7E7-25B02B36A6EF}" dt="2023-12-05T07:55:42.945" v="662" actId="1076"/>
        <pc:sldMkLst>
          <pc:docMk/>
          <pc:sldMk cId="4196720324" sldId="4098"/>
        </pc:sldMkLst>
        <pc:spChg chg="add mod">
          <ac:chgData name="Georgina Mushi" userId="1e238619-45da-445d-bac9-0c6f74ee92a5" providerId="ADAL" clId="{EB13FE85-D9E7-4117-B7E7-25B02B36A6EF}" dt="2023-12-05T07:27:53.482" v="340" actId="1076"/>
          <ac:spMkLst>
            <pc:docMk/>
            <pc:sldMk cId="4196720324" sldId="4098"/>
            <ac:spMk id="2" creationId="{12247E3D-40A3-1204-DE90-47576D630661}"/>
          </ac:spMkLst>
        </pc:spChg>
        <pc:spChg chg="del">
          <ac:chgData name="Georgina Mushi" userId="1e238619-45da-445d-bac9-0c6f74ee92a5" providerId="ADAL" clId="{EB13FE85-D9E7-4117-B7E7-25B02B36A6EF}" dt="2023-12-05T07:28:11.824" v="341" actId="478"/>
          <ac:spMkLst>
            <pc:docMk/>
            <pc:sldMk cId="4196720324" sldId="4098"/>
            <ac:spMk id="4" creationId="{D117B07A-58A6-854A-880C-8BDD692A64BD}"/>
          </ac:spMkLst>
        </pc:spChg>
        <pc:spChg chg="mod">
          <ac:chgData name="Georgina Mushi" userId="1e238619-45da-445d-bac9-0c6f74ee92a5" providerId="ADAL" clId="{EB13FE85-D9E7-4117-B7E7-25B02B36A6EF}" dt="2023-12-05T07:50:24.655" v="588" actId="1076"/>
          <ac:spMkLst>
            <pc:docMk/>
            <pc:sldMk cId="4196720324" sldId="4098"/>
            <ac:spMk id="6" creationId="{BFCE5F53-35DC-9C4B-A5C6-2143F9DCE87E}"/>
          </ac:spMkLst>
        </pc:spChg>
        <pc:spChg chg="mod">
          <ac:chgData name="Georgina Mushi" userId="1e238619-45da-445d-bac9-0c6f74ee92a5" providerId="ADAL" clId="{EB13FE85-D9E7-4117-B7E7-25B02B36A6EF}" dt="2023-12-05T07:53:38.679" v="627" actId="403"/>
          <ac:spMkLst>
            <pc:docMk/>
            <pc:sldMk cId="4196720324" sldId="4098"/>
            <ac:spMk id="7" creationId="{17C20621-0E11-E246-B256-40F23265F9C2}"/>
          </ac:spMkLst>
        </pc:spChg>
        <pc:spChg chg="mod">
          <ac:chgData name="Georgina Mushi" userId="1e238619-45da-445d-bac9-0c6f74ee92a5" providerId="ADAL" clId="{EB13FE85-D9E7-4117-B7E7-25B02B36A6EF}" dt="2023-12-05T07:50:15.941" v="586" actId="1076"/>
          <ac:spMkLst>
            <pc:docMk/>
            <pc:sldMk cId="4196720324" sldId="4098"/>
            <ac:spMk id="8" creationId="{1F12A66C-DD18-F34D-83EA-42244B0A7A08}"/>
          </ac:spMkLst>
        </pc:spChg>
        <pc:spChg chg="mod">
          <ac:chgData name="Georgina Mushi" userId="1e238619-45da-445d-bac9-0c6f74ee92a5" providerId="ADAL" clId="{EB13FE85-D9E7-4117-B7E7-25B02B36A6EF}" dt="2023-12-05T07:53:44.475" v="628" actId="14100"/>
          <ac:spMkLst>
            <pc:docMk/>
            <pc:sldMk cId="4196720324" sldId="4098"/>
            <ac:spMk id="9" creationId="{3077FAAE-F079-2B44-853B-40AB77A1692A}"/>
          </ac:spMkLst>
        </pc:spChg>
        <pc:spChg chg="mod">
          <ac:chgData name="Georgina Mushi" userId="1e238619-45da-445d-bac9-0c6f74ee92a5" providerId="ADAL" clId="{EB13FE85-D9E7-4117-B7E7-25B02B36A6EF}" dt="2023-12-05T07:43:05.934" v="562" actId="1076"/>
          <ac:spMkLst>
            <pc:docMk/>
            <pc:sldMk cId="4196720324" sldId="4098"/>
            <ac:spMk id="10" creationId="{EF3A5F31-BE76-6642-A9CE-8ADAEA8D243F}"/>
          </ac:spMkLst>
        </pc:spChg>
        <pc:spChg chg="mod">
          <ac:chgData name="Georgina Mushi" userId="1e238619-45da-445d-bac9-0c6f74ee92a5" providerId="ADAL" clId="{EB13FE85-D9E7-4117-B7E7-25B02B36A6EF}" dt="2023-12-05T07:53:52.513" v="630" actId="1076"/>
          <ac:spMkLst>
            <pc:docMk/>
            <pc:sldMk cId="4196720324" sldId="4098"/>
            <ac:spMk id="11" creationId="{BBBB65FD-A6D5-D544-91DD-576DFEB5DBE3}"/>
          </ac:spMkLst>
        </pc:spChg>
        <pc:spChg chg="mod">
          <ac:chgData name="Georgina Mushi" userId="1e238619-45da-445d-bac9-0c6f74ee92a5" providerId="ADAL" clId="{EB13FE85-D9E7-4117-B7E7-25B02B36A6EF}" dt="2023-12-05T07:42:42.304" v="559" actId="1076"/>
          <ac:spMkLst>
            <pc:docMk/>
            <pc:sldMk cId="4196720324" sldId="4098"/>
            <ac:spMk id="12" creationId="{D174AF8A-3E2A-A54C-A1DC-22285DF77328}"/>
          </ac:spMkLst>
        </pc:spChg>
        <pc:spChg chg="mod">
          <ac:chgData name="Georgina Mushi" userId="1e238619-45da-445d-bac9-0c6f74ee92a5" providerId="ADAL" clId="{EB13FE85-D9E7-4117-B7E7-25B02B36A6EF}" dt="2023-12-05T07:42:28.104" v="557" actId="1076"/>
          <ac:spMkLst>
            <pc:docMk/>
            <pc:sldMk cId="4196720324" sldId="4098"/>
            <ac:spMk id="13" creationId="{9DCD3EB4-6688-1E4C-B71B-9522D2811C16}"/>
          </ac:spMkLst>
        </pc:spChg>
        <pc:spChg chg="mod">
          <ac:chgData name="Georgina Mushi" userId="1e238619-45da-445d-bac9-0c6f74ee92a5" providerId="ADAL" clId="{EB13FE85-D9E7-4117-B7E7-25B02B36A6EF}" dt="2023-12-05T07:42:42.304" v="559" actId="1076"/>
          <ac:spMkLst>
            <pc:docMk/>
            <pc:sldMk cId="4196720324" sldId="4098"/>
            <ac:spMk id="14" creationId="{74DCF93B-79E9-0048-BD54-8B0ACAC664CB}"/>
          </ac:spMkLst>
        </pc:spChg>
        <pc:spChg chg="mod">
          <ac:chgData name="Georgina Mushi" userId="1e238619-45da-445d-bac9-0c6f74ee92a5" providerId="ADAL" clId="{EB13FE85-D9E7-4117-B7E7-25B02B36A6EF}" dt="2023-12-05T07:42:28.104" v="557" actId="1076"/>
          <ac:spMkLst>
            <pc:docMk/>
            <pc:sldMk cId="4196720324" sldId="4098"/>
            <ac:spMk id="15" creationId="{648FFAB9-047D-B84D-9F64-35866C213379}"/>
          </ac:spMkLst>
        </pc:spChg>
        <pc:spChg chg="mod">
          <ac:chgData name="Georgina Mushi" userId="1e238619-45da-445d-bac9-0c6f74ee92a5" providerId="ADAL" clId="{EB13FE85-D9E7-4117-B7E7-25B02B36A6EF}" dt="2023-12-05T07:42:42.304" v="559" actId="1076"/>
          <ac:spMkLst>
            <pc:docMk/>
            <pc:sldMk cId="4196720324" sldId="4098"/>
            <ac:spMk id="16" creationId="{B2518F8C-52A2-A54B-89EC-E5A7C6AEDD97}"/>
          </ac:spMkLst>
        </pc:spChg>
        <pc:spChg chg="mod">
          <ac:chgData name="Georgina Mushi" userId="1e238619-45da-445d-bac9-0c6f74ee92a5" providerId="ADAL" clId="{EB13FE85-D9E7-4117-B7E7-25B02B36A6EF}" dt="2023-12-05T07:42:28.104" v="557" actId="1076"/>
          <ac:spMkLst>
            <pc:docMk/>
            <pc:sldMk cId="4196720324" sldId="4098"/>
            <ac:spMk id="17" creationId="{57698A79-5970-EA49-8CE0-CD7153B72631}"/>
          </ac:spMkLst>
        </pc:spChg>
        <pc:spChg chg="mod">
          <ac:chgData name="Georgina Mushi" userId="1e238619-45da-445d-bac9-0c6f74ee92a5" providerId="ADAL" clId="{EB13FE85-D9E7-4117-B7E7-25B02B36A6EF}" dt="2023-12-05T07:55:42.945" v="662" actId="1076"/>
          <ac:spMkLst>
            <pc:docMk/>
            <pc:sldMk cId="4196720324" sldId="4098"/>
            <ac:spMk id="18" creationId="{6A6AE0DC-A90A-094A-973F-B0B7F45B52D3}"/>
          </ac:spMkLst>
        </pc:spChg>
        <pc:spChg chg="mod">
          <ac:chgData name="Georgina Mushi" userId="1e238619-45da-445d-bac9-0c6f74ee92a5" providerId="ADAL" clId="{EB13FE85-D9E7-4117-B7E7-25B02B36A6EF}" dt="2023-12-05T07:54:09.797" v="634" actId="207"/>
          <ac:spMkLst>
            <pc:docMk/>
            <pc:sldMk cId="4196720324" sldId="4098"/>
            <ac:spMk id="19" creationId="{6921AFDC-DAFE-D643-8066-75ADEBBE6951}"/>
          </ac:spMkLst>
        </pc:spChg>
        <pc:spChg chg="mod">
          <ac:chgData name="Georgina Mushi" userId="1e238619-45da-445d-bac9-0c6f74ee92a5" providerId="ADAL" clId="{EB13FE85-D9E7-4117-B7E7-25B02B36A6EF}" dt="2023-12-05T07:54:35.535" v="639" actId="1076"/>
          <ac:spMkLst>
            <pc:docMk/>
            <pc:sldMk cId="4196720324" sldId="4098"/>
            <ac:spMk id="20" creationId="{D550E6C4-C982-7A48-885D-86EC0F541388}"/>
          </ac:spMkLst>
        </pc:spChg>
        <pc:spChg chg="mod">
          <ac:chgData name="Georgina Mushi" userId="1e238619-45da-445d-bac9-0c6f74ee92a5" providerId="ADAL" clId="{EB13FE85-D9E7-4117-B7E7-25B02B36A6EF}" dt="2023-12-05T07:54:56.891" v="647" actId="1076"/>
          <ac:spMkLst>
            <pc:docMk/>
            <pc:sldMk cId="4196720324" sldId="4098"/>
            <ac:spMk id="21" creationId="{056AD674-6ECE-B84A-AA89-2828E8D748F4}"/>
          </ac:spMkLst>
        </pc:spChg>
        <pc:spChg chg="mod">
          <ac:chgData name="Georgina Mushi" userId="1e238619-45da-445d-bac9-0c6f74ee92a5" providerId="ADAL" clId="{EB13FE85-D9E7-4117-B7E7-25B02B36A6EF}" dt="2023-12-05T07:55:17.812" v="653" actId="1076"/>
          <ac:spMkLst>
            <pc:docMk/>
            <pc:sldMk cId="4196720324" sldId="4098"/>
            <ac:spMk id="22" creationId="{4ED9909D-5D57-D840-B32A-48C67954D304}"/>
          </ac:spMkLst>
        </pc:spChg>
        <pc:spChg chg="mod">
          <ac:chgData name="Georgina Mushi" userId="1e238619-45da-445d-bac9-0c6f74ee92a5" providerId="ADAL" clId="{EB13FE85-D9E7-4117-B7E7-25B02B36A6EF}" dt="2023-12-05T07:54:46.232" v="643" actId="207"/>
          <ac:spMkLst>
            <pc:docMk/>
            <pc:sldMk cId="4196720324" sldId="4098"/>
            <ac:spMk id="23" creationId="{F8440893-A864-EA47-970A-75F71EF4F502}"/>
          </ac:spMkLst>
        </pc:spChg>
        <pc:spChg chg="mod">
          <ac:chgData name="Georgina Mushi" userId="1e238619-45da-445d-bac9-0c6f74ee92a5" providerId="ADAL" clId="{EB13FE85-D9E7-4117-B7E7-25B02B36A6EF}" dt="2023-12-05T07:55:26.455" v="656" actId="1076"/>
          <ac:spMkLst>
            <pc:docMk/>
            <pc:sldMk cId="4196720324" sldId="4098"/>
            <ac:spMk id="24" creationId="{204487F2-0AC2-7D46-8685-F46358AD80D3}"/>
          </ac:spMkLst>
        </pc:spChg>
        <pc:spChg chg="mod">
          <ac:chgData name="Georgina Mushi" userId="1e238619-45da-445d-bac9-0c6f74ee92a5" providerId="ADAL" clId="{EB13FE85-D9E7-4117-B7E7-25B02B36A6EF}" dt="2023-12-05T07:55:38.231" v="661" actId="1076"/>
          <ac:spMkLst>
            <pc:docMk/>
            <pc:sldMk cId="4196720324" sldId="4098"/>
            <ac:spMk id="25" creationId="{92DA96ED-E18B-C549-B96B-49332BA18DC9}"/>
          </ac:spMkLst>
        </pc:spChg>
        <pc:spChg chg="mod">
          <ac:chgData name="Georgina Mushi" userId="1e238619-45da-445d-bac9-0c6f74ee92a5" providerId="ADAL" clId="{EB13FE85-D9E7-4117-B7E7-25B02B36A6EF}" dt="2023-12-05T07:55:33.712" v="659" actId="208"/>
          <ac:spMkLst>
            <pc:docMk/>
            <pc:sldMk cId="4196720324" sldId="4098"/>
            <ac:spMk id="26" creationId="{5644B323-5754-1440-A1BA-D9FF4EE5B216}"/>
          </ac:spMkLst>
        </pc:spChg>
        <pc:spChg chg="mod">
          <ac:chgData name="Georgina Mushi" userId="1e238619-45da-445d-bac9-0c6f74ee92a5" providerId="ADAL" clId="{EB13FE85-D9E7-4117-B7E7-25B02B36A6EF}" dt="2023-12-05T07:54:52.103" v="645" actId="208"/>
          <ac:spMkLst>
            <pc:docMk/>
            <pc:sldMk cId="4196720324" sldId="4098"/>
            <ac:spMk id="27" creationId="{3E46EB12-FE0C-1D42-946D-45006A47D405}"/>
          </ac:spMkLst>
        </pc:spChg>
        <pc:spChg chg="mod">
          <ac:chgData name="Georgina Mushi" userId="1e238619-45da-445d-bac9-0c6f74ee92a5" providerId="ADAL" clId="{EB13FE85-D9E7-4117-B7E7-25B02B36A6EF}" dt="2023-12-05T07:54:41.116" v="641" actId="208"/>
          <ac:spMkLst>
            <pc:docMk/>
            <pc:sldMk cId="4196720324" sldId="4098"/>
            <ac:spMk id="28" creationId="{123E5988-0F65-1540-B40F-6DB1766AD0B9}"/>
          </ac:spMkLst>
        </pc:spChg>
        <pc:spChg chg="mod">
          <ac:chgData name="Georgina Mushi" userId="1e238619-45da-445d-bac9-0c6f74ee92a5" providerId="ADAL" clId="{EB13FE85-D9E7-4117-B7E7-25B02B36A6EF}" dt="2023-12-05T07:55:12.285" v="651" actId="208"/>
          <ac:spMkLst>
            <pc:docMk/>
            <pc:sldMk cId="4196720324" sldId="4098"/>
            <ac:spMk id="29" creationId="{40AFC3A9-BF8A-A94D-AC89-89CDCC555E0D}"/>
          </ac:spMkLst>
        </pc:spChg>
        <pc:spChg chg="mod">
          <ac:chgData name="Georgina Mushi" userId="1e238619-45da-445d-bac9-0c6f74ee92a5" providerId="ADAL" clId="{EB13FE85-D9E7-4117-B7E7-25B02B36A6EF}" dt="2023-12-05T07:55:24.334" v="655" actId="208"/>
          <ac:spMkLst>
            <pc:docMk/>
            <pc:sldMk cId="4196720324" sldId="4098"/>
            <ac:spMk id="30" creationId="{CEC0D177-12FB-EB47-99DC-A2750A2772B9}"/>
          </ac:spMkLst>
        </pc:spChg>
        <pc:spChg chg="mod">
          <ac:chgData name="Georgina Mushi" userId="1e238619-45da-445d-bac9-0c6f74ee92a5" providerId="ADAL" clId="{EB13FE85-D9E7-4117-B7E7-25B02B36A6EF}" dt="2023-12-05T07:54:32.937" v="638" actId="208"/>
          <ac:spMkLst>
            <pc:docMk/>
            <pc:sldMk cId="4196720324" sldId="4098"/>
            <ac:spMk id="31" creationId="{276F04CC-8BF8-604F-8D3A-5C3BB9319B1F}"/>
          </ac:spMkLst>
        </pc:spChg>
        <pc:grpChg chg="del">
          <ac:chgData name="Georgina Mushi" userId="1e238619-45da-445d-bac9-0c6f74ee92a5" providerId="ADAL" clId="{EB13FE85-D9E7-4117-B7E7-25B02B36A6EF}" dt="2023-12-05T07:27:24.872" v="325" actId="478"/>
          <ac:grpSpMkLst>
            <pc:docMk/>
            <pc:sldMk cId="4196720324" sldId="4098"/>
            <ac:grpSpMk id="32" creationId="{F2765146-274C-2643-9BC2-6187378B407B}"/>
          </ac:grpSpMkLst>
        </pc:grpChg>
        <pc:picChg chg="add mod">
          <ac:chgData name="Georgina Mushi" userId="1e238619-45da-445d-bac9-0c6f74ee92a5" providerId="ADAL" clId="{EB13FE85-D9E7-4117-B7E7-25B02B36A6EF}" dt="2023-12-05T07:28:19.249" v="346" actId="14100"/>
          <ac:picMkLst>
            <pc:docMk/>
            <pc:sldMk cId="4196720324" sldId="4098"/>
            <ac:picMk id="3" creationId="{758B8C7E-2CC9-BE39-2FF0-00F4FE98940D}"/>
          </ac:picMkLst>
        </pc:picChg>
      </pc:sldChg>
      <pc:sldChg chg="addSp delSp modSp add del mod">
        <pc:chgData name="Georgina Mushi" userId="1e238619-45da-445d-bac9-0c6f74ee92a5" providerId="ADAL" clId="{EB13FE85-D9E7-4117-B7E7-25B02B36A6EF}" dt="2023-12-05T08:02:40.911" v="666" actId="47"/>
        <pc:sldMkLst>
          <pc:docMk/>
          <pc:sldMk cId="2014353133" sldId="4102"/>
        </pc:sldMkLst>
        <pc:spChg chg="add mod">
          <ac:chgData name="Georgina Mushi" userId="1e238619-45da-445d-bac9-0c6f74ee92a5" providerId="ADAL" clId="{EB13FE85-D9E7-4117-B7E7-25B02B36A6EF}" dt="2023-12-05T07:15:47.826" v="218" actId="20577"/>
          <ac:spMkLst>
            <pc:docMk/>
            <pc:sldMk cId="2014353133" sldId="4102"/>
            <ac:spMk id="2" creationId="{2D3AE594-EAFB-CC0D-FCAA-A595F5388D0E}"/>
          </ac:spMkLst>
        </pc:spChg>
        <pc:spChg chg="del">
          <ac:chgData name="Georgina Mushi" userId="1e238619-45da-445d-bac9-0c6f74ee92a5" providerId="ADAL" clId="{EB13FE85-D9E7-4117-B7E7-25B02B36A6EF}" dt="2023-12-05T07:15:28.939" v="181" actId="478"/>
          <ac:spMkLst>
            <pc:docMk/>
            <pc:sldMk cId="2014353133" sldId="4102"/>
            <ac:spMk id="4" creationId="{0099DD52-3AA1-8E41-A5E0-98C5DDFBC010}"/>
          </ac:spMkLst>
        </pc:spChg>
        <pc:spChg chg="mod">
          <ac:chgData name="Georgina Mushi" userId="1e238619-45da-445d-bac9-0c6f74ee92a5" providerId="ADAL" clId="{EB13FE85-D9E7-4117-B7E7-25B02B36A6EF}" dt="2023-12-05T07:16:34.038" v="229" actId="1076"/>
          <ac:spMkLst>
            <pc:docMk/>
            <pc:sldMk cId="2014353133" sldId="4102"/>
            <ac:spMk id="6" creationId="{DAA330DB-422E-0542-878A-413531CC08AF}"/>
          </ac:spMkLst>
        </pc:spChg>
        <pc:spChg chg="mod">
          <ac:chgData name="Georgina Mushi" userId="1e238619-45da-445d-bac9-0c6f74ee92a5" providerId="ADAL" clId="{EB13FE85-D9E7-4117-B7E7-25B02B36A6EF}" dt="2023-12-05T07:16:18.303" v="225" actId="14100"/>
          <ac:spMkLst>
            <pc:docMk/>
            <pc:sldMk cId="2014353133" sldId="4102"/>
            <ac:spMk id="7" creationId="{4BCB6C7C-0363-9848-BB44-14FCD9B0F49F}"/>
          </ac:spMkLst>
        </pc:spChg>
        <pc:spChg chg="mod">
          <ac:chgData name="Georgina Mushi" userId="1e238619-45da-445d-bac9-0c6f74ee92a5" providerId="ADAL" clId="{EB13FE85-D9E7-4117-B7E7-25B02B36A6EF}" dt="2023-12-05T07:17:41.240" v="247" actId="14100"/>
          <ac:spMkLst>
            <pc:docMk/>
            <pc:sldMk cId="2014353133" sldId="4102"/>
            <ac:spMk id="8" creationId="{9ACACC88-15FC-0749-8FC9-1141689950D3}"/>
          </ac:spMkLst>
        </pc:spChg>
        <pc:spChg chg="mod">
          <ac:chgData name="Georgina Mushi" userId="1e238619-45da-445d-bac9-0c6f74ee92a5" providerId="ADAL" clId="{EB13FE85-D9E7-4117-B7E7-25B02B36A6EF}" dt="2023-12-05T07:17:34.880" v="246" actId="14100"/>
          <ac:spMkLst>
            <pc:docMk/>
            <pc:sldMk cId="2014353133" sldId="4102"/>
            <ac:spMk id="9" creationId="{F880012D-5D51-254F-B05A-FBDD06F7DC2B}"/>
          </ac:spMkLst>
        </pc:spChg>
        <pc:spChg chg="mod">
          <ac:chgData name="Georgina Mushi" userId="1e238619-45da-445d-bac9-0c6f74ee92a5" providerId="ADAL" clId="{EB13FE85-D9E7-4117-B7E7-25B02B36A6EF}" dt="2023-12-05T07:16:07.076" v="222" actId="207"/>
          <ac:spMkLst>
            <pc:docMk/>
            <pc:sldMk cId="2014353133" sldId="4102"/>
            <ac:spMk id="10" creationId="{509F4130-755F-F845-A1D1-5FB8629835D2}"/>
          </ac:spMkLst>
        </pc:spChg>
        <pc:spChg chg="mod">
          <ac:chgData name="Georgina Mushi" userId="1e238619-45da-445d-bac9-0c6f74ee92a5" providerId="ADAL" clId="{EB13FE85-D9E7-4117-B7E7-25B02B36A6EF}" dt="2023-12-05T07:16:28.247" v="228" actId="14100"/>
          <ac:spMkLst>
            <pc:docMk/>
            <pc:sldMk cId="2014353133" sldId="4102"/>
            <ac:spMk id="11" creationId="{EFD926B3-AD05-5348-A2CE-C40E30B582D9}"/>
          </ac:spMkLst>
        </pc:spChg>
        <pc:spChg chg="mod">
          <ac:chgData name="Georgina Mushi" userId="1e238619-45da-445d-bac9-0c6f74ee92a5" providerId="ADAL" clId="{EB13FE85-D9E7-4117-B7E7-25B02B36A6EF}" dt="2023-12-05T07:16:04.362" v="221" actId="207"/>
          <ac:spMkLst>
            <pc:docMk/>
            <pc:sldMk cId="2014353133" sldId="4102"/>
            <ac:spMk id="12" creationId="{C37FCDB2-0CC4-0A4B-AADD-985A88CA545A}"/>
          </ac:spMkLst>
        </pc:spChg>
        <pc:spChg chg="mod">
          <ac:chgData name="Georgina Mushi" userId="1e238619-45da-445d-bac9-0c6f74ee92a5" providerId="ADAL" clId="{EB13FE85-D9E7-4117-B7E7-25B02B36A6EF}" dt="2023-12-05T07:17:52.920" v="250" actId="14100"/>
          <ac:spMkLst>
            <pc:docMk/>
            <pc:sldMk cId="2014353133" sldId="4102"/>
            <ac:spMk id="13" creationId="{21FA41FB-2A2E-3242-B3CC-44CB44EF89D0}"/>
          </ac:spMkLst>
        </pc:spChg>
        <pc:spChg chg="mod">
          <ac:chgData name="Georgina Mushi" userId="1e238619-45da-445d-bac9-0c6f74ee92a5" providerId="ADAL" clId="{EB13FE85-D9E7-4117-B7E7-25B02B36A6EF}" dt="2023-12-05T07:16:42.010" v="230" actId="207"/>
          <ac:spMkLst>
            <pc:docMk/>
            <pc:sldMk cId="2014353133" sldId="4102"/>
            <ac:spMk id="14" creationId="{B40C00E7-03BB-D742-BBEE-06E27F5CFF54}"/>
          </ac:spMkLst>
        </pc:spChg>
        <pc:spChg chg="mod">
          <ac:chgData name="Georgina Mushi" userId="1e238619-45da-445d-bac9-0c6f74ee92a5" providerId="ADAL" clId="{EB13FE85-D9E7-4117-B7E7-25B02B36A6EF}" dt="2023-12-05T07:16:52.312" v="232" actId="207"/>
          <ac:spMkLst>
            <pc:docMk/>
            <pc:sldMk cId="2014353133" sldId="4102"/>
            <ac:spMk id="15" creationId="{17F14238-F460-EB44-82FF-633C7B84770D}"/>
          </ac:spMkLst>
        </pc:spChg>
        <pc:spChg chg="mod">
          <ac:chgData name="Georgina Mushi" userId="1e238619-45da-445d-bac9-0c6f74ee92a5" providerId="ADAL" clId="{EB13FE85-D9E7-4117-B7E7-25B02B36A6EF}" dt="2023-12-05T07:16:47.501" v="231" actId="207"/>
          <ac:spMkLst>
            <pc:docMk/>
            <pc:sldMk cId="2014353133" sldId="4102"/>
            <ac:spMk id="16" creationId="{ABDD50DB-C0C7-E841-A7F7-BAF96EA74AD7}"/>
          </ac:spMkLst>
        </pc:spChg>
        <pc:spChg chg="mod">
          <ac:chgData name="Georgina Mushi" userId="1e238619-45da-445d-bac9-0c6f74ee92a5" providerId="ADAL" clId="{EB13FE85-D9E7-4117-B7E7-25B02B36A6EF}" dt="2023-12-05T07:17:57.925" v="251" actId="207"/>
          <ac:spMkLst>
            <pc:docMk/>
            <pc:sldMk cId="2014353133" sldId="4102"/>
            <ac:spMk id="17" creationId="{019DD23C-B929-EB4C-9C3E-BAFD609555CB}"/>
          </ac:spMkLst>
        </pc:spChg>
        <pc:spChg chg="mod">
          <ac:chgData name="Georgina Mushi" userId="1e238619-45da-445d-bac9-0c6f74ee92a5" providerId="ADAL" clId="{EB13FE85-D9E7-4117-B7E7-25B02B36A6EF}" dt="2023-12-05T07:16:54.560" v="233" actId="207"/>
          <ac:spMkLst>
            <pc:docMk/>
            <pc:sldMk cId="2014353133" sldId="4102"/>
            <ac:spMk id="18" creationId="{2CB5014A-17F3-1B41-BBC6-A9978D1ED82C}"/>
          </ac:spMkLst>
        </pc:spChg>
        <pc:spChg chg="mod">
          <ac:chgData name="Georgina Mushi" userId="1e238619-45da-445d-bac9-0c6f74ee92a5" providerId="ADAL" clId="{EB13FE85-D9E7-4117-B7E7-25B02B36A6EF}" dt="2023-12-05T07:17:20.808" v="242" actId="208"/>
          <ac:spMkLst>
            <pc:docMk/>
            <pc:sldMk cId="2014353133" sldId="4102"/>
            <ac:spMk id="19" creationId="{34D36945-7D96-0E4C-B8A5-0650BA6EF362}"/>
          </ac:spMkLst>
        </pc:spChg>
        <pc:spChg chg="mod">
          <ac:chgData name="Georgina Mushi" userId="1e238619-45da-445d-bac9-0c6f74ee92a5" providerId="ADAL" clId="{EB13FE85-D9E7-4117-B7E7-25B02B36A6EF}" dt="2023-12-05T07:17:23.092" v="243" actId="208"/>
          <ac:spMkLst>
            <pc:docMk/>
            <pc:sldMk cId="2014353133" sldId="4102"/>
            <ac:spMk id="20" creationId="{CF28F044-1471-F140-AA43-2F304BEF1572}"/>
          </ac:spMkLst>
        </pc:spChg>
        <pc:spChg chg="mod">
          <ac:chgData name="Georgina Mushi" userId="1e238619-45da-445d-bac9-0c6f74ee92a5" providerId="ADAL" clId="{EB13FE85-D9E7-4117-B7E7-25B02B36A6EF}" dt="2023-12-05T07:17:18.097" v="241" actId="208"/>
          <ac:spMkLst>
            <pc:docMk/>
            <pc:sldMk cId="2014353133" sldId="4102"/>
            <ac:spMk id="21" creationId="{E20A1A98-F3AC-C34C-A3C7-3691FF412712}"/>
          </ac:spMkLst>
        </pc:spChg>
        <pc:spChg chg="mod">
          <ac:chgData name="Georgina Mushi" userId="1e238619-45da-445d-bac9-0c6f74ee92a5" providerId="ADAL" clId="{EB13FE85-D9E7-4117-B7E7-25B02B36A6EF}" dt="2023-12-05T07:17:15.361" v="240" actId="208"/>
          <ac:spMkLst>
            <pc:docMk/>
            <pc:sldMk cId="2014353133" sldId="4102"/>
            <ac:spMk id="22" creationId="{CC03D91E-94AE-F448-A243-EE6CCE84EDDB}"/>
          </ac:spMkLst>
        </pc:spChg>
        <pc:spChg chg="mod">
          <ac:chgData name="Georgina Mushi" userId="1e238619-45da-445d-bac9-0c6f74ee92a5" providerId="ADAL" clId="{EB13FE85-D9E7-4117-B7E7-25B02B36A6EF}" dt="2023-12-05T07:17:02.553" v="236" actId="208"/>
          <ac:spMkLst>
            <pc:docMk/>
            <pc:sldMk cId="2014353133" sldId="4102"/>
            <ac:spMk id="27" creationId="{3B8501EA-677C-F946-BD90-7CACF61E1C8B}"/>
          </ac:spMkLst>
        </pc:spChg>
        <pc:spChg chg="mod">
          <ac:chgData name="Georgina Mushi" userId="1e238619-45da-445d-bac9-0c6f74ee92a5" providerId="ADAL" clId="{EB13FE85-D9E7-4117-B7E7-25B02B36A6EF}" dt="2023-12-05T07:17:06.015" v="237" actId="208"/>
          <ac:spMkLst>
            <pc:docMk/>
            <pc:sldMk cId="2014353133" sldId="4102"/>
            <ac:spMk id="28" creationId="{1EE72EC8-DEA5-9043-A16E-78685D99A21E}"/>
          </ac:spMkLst>
        </pc:spChg>
        <pc:spChg chg="mod">
          <ac:chgData name="Georgina Mushi" userId="1e238619-45da-445d-bac9-0c6f74ee92a5" providerId="ADAL" clId="{EB13FE85-D9E7-4117-B7E7-25B02B36A6EF}" dt="2023-12-05T07:17:08.960" v="238" actId="208"/>
          <ac:spMkLst>
            <pc:docMk/>
            <pc:sldMk cId="2014353133" sldId="4102"/>
            <ac:spMk id="29" creationId="{2744F78D-9E27-4949-8B3A-3FBDB9BC8A98}"/>
          </ac:spMkLst>
        </pc:spChg>
        <pc:spChg chg="mod">
          <ac:chgData name="Georgina Mushi" userId="1e238619-45da-445d-bac9-0c6f74ee92a5" providerId="ADAL" clId="{EB13FE85-D9E7-4117-B7E7-25B02B36A6EF}" dt="2023-12-05T07:17:11.378" v="239" actId="208"/>
          <ac:spMkLst>
            <pc:docMk/>
            <pc:sldMk cId="2014353133" sldId="4102"/>
            <ac:spMk id="30" creationId="{21DB83CE-67EC-3A4A-AE0E-8422CB7600E8}"/>
          </ac:spMkLst>
        </pc:spChg>
        <pc:grpChg chg="del">
          <ac:chgData name="Georgina Mushi" userId="1e238619-45da-445d-bac9-0c6f74ee92a5" providerId="ADAL" clId="{EB13FE85-D9E7-4117-B7E7-25B02B36A6EF}" dt="2023-12-05T07:15:16.601" v="180" actId="478"/>
          <ac:grpSpMkLst>
            <pc:docMk/>
            <pc:sldMk cId="2014353133" sldId="4102"/>
            <ac:grpSpMk id="31" creationId="{2BE30933-731F-F444-AB4E-0EEFC5A073E9}"/>
          </ac:grpSpMkLst>
        </pc:grpChg>
      </pc:sldChg>
      <pc:sldChg chg="delSp modSp add del mod ord">
        <pc:chgData name="Georgina Mushi" userId="1e238619-45da-445d-bac9-0c6f74ee92a5" providerId="ADAL" clId="{EB13FE85-D9E7-4117-B7E7-25B02B36A6EF}" dt="2023-12-05T08:02:35.601" v="663" actId="47"/>
        <pc:sldMkLst>
          <pc:docMk/>
          <pc:sldMk cId="1397665521" sldId="4103"/>
        </pc:sldMkLst>
        <pc:spChg chg="mod">
          <ac:chgData name="Georgina Mushi" userId="1e238619-45da-445d-bac9-0c6f74ee92a5" providerId="ADAL" clId="{EB13FE85-D9E7-4117-B7E7-25B02B36A6EF}" dt="2023-12-05T07:03:44.834" v="87" actId="108"/>
          <ac:spMkLst>
            <pc:docMk/>
            <pc:sldMk cId="1397665521" sldId="4103"/>
            <ac:spMk id="4" creationId="{EDB4BA4F-7B9E-2A4A-BA83-7FB134AFE7DD}"/>
          </ac:spMkLst>
        </pc:spChg>
        <pc:spChg chg="mod">
          <ac:chgData name="Georgina Mushi" userId="1e238619-45da-445d-bac9-0c6f74ee92a5" providerId="ADAL" clId="{EB13FE85-D9E7-4117-B7E7-25B02B36A6EF}" dt="2023-12-05T07:03:52.780" v="89" actId="1076"/>
          <ac:spMkLst>
            <pc:docMk/>
            <pc:sldMk cId="1397665521" sldId="4103"/>
            <ac:spMk id="5" creationId="{E532C18C-F67B-664F-9CBE-7938E899DA9C}"/>
          </ac:spMkLst>
        </pc:spChg>
        <pc:spChg chg="mod">
          <ac:chgData name="Georgina Mushi" userId="1e238619-45da-445d-bac9-0c6f74ee92a5" providerId="ADAL" clId="{EB13FE85-D9E7-4117-B7E7-25B02B36A6EF}" dt="2023-12-05T07:04:05.299" v="91" actId="207"/>
          <ac:spMkLst>
            <pc:docMk/>
            <pc:sldMk cId="1397665521" sldId="4103"/>
            <ac:spMk id="6" creationId="{7AC6C63C-F285-A04E-89D9-B7D1C33682F2}"/>
          </ac:spMkLst>
        </pc:spChg>
        <pc:spChg chg="mod">
          <ac:chgData name="Georgina Mushi" userId="1e238619-45da-445d-bac9-0c6f74ee92a5" providerId="ADAL" clId="{EB13FE85-D9E7-4117-B7E7-25B02B36A6EF}" dt="2023-12-05T07:04:53.072" v="99" actId="14100"/>
          <ac:spMkLst>
            <pc:docMk/>
            <pc:sldMk cId="1397665521" sldId="4103"/>
            <ac:spMk id="7" creationId="{788C909F-1AE1-1643-89B9-0A104CA782FE}"/>
          </ac:spMkLst>
        </pc:spChg>
        <pc:spChg chg="mod">
          <ac:chgData name="Georgina Mushi" userId="1e238619-45da-445d-bac9-0c6f74ee92a5" providerId="ADAL" clId="{EB13FE85-D9E7-4117-B7E7-25B02B36A6EF}" dt="2023-12-05T07:04:42.423" v="97" actId="2711"/>
          <ac:spMkLst>
            <pc:docMk/>
            <pc:sldMk cId="1397665521" sldId="4103"/>
            <ac:spMk id="9" creationId="{6CA9639A-BB64-3D40-9E3A-684CC6BD582E}"/>
          </ac:spMkLst>
        </pc:spChg>
        <pc:spChg chg="mod">
          <ac:chgData name="Georgina Mushi" userId="1e238619-45da-445d-bac9-0c6f74ee92a5" providerId="ADAL" clId="{EB13FE85-D9E7-4117-B7E7-25B02B36A6EF}" dt="2023-12-05T07:08:49.403" v="103" actId="207"/>
          <ac:spMkLst>
            <pc:docMk/>
            <pc:sldMk cId="1397665521" sldId="4103"/>
            <ac:spMk id="10" creationId="{5C9BDD62-C1DA-0C4E-9703-B7D6264D3632}"/>
          </ac:spMkLst>
        </pc:spChg>
        <pc:spChg chg="mod">
          <ac:chgData name="Georgina Mushi" userId="1e238619-45da-445d-bac9-0c6f74ee92a5" providerId="ADAL" clId="{EB13FE85-D9E7-4117-B7E7-25B02B36A6EF}" dt="2023-12-05T07:08:45.628" v="102" actId="14100"/>
          <ac:spMkLst>
            <pc:docMk/>
            <pc:sldMk cId="1397665521" sldId="4103"/>
            <ac:spMk id="11" creationId="{99803FA1-6044-A744-80BD-9CEF811AAA1B}"/>
          </ac:spMkLst>
        </pc:spChg>
        <pc:spChg chg="mod">
          <ac:chgData name="Georgina Mushi" userId="1e238619-45da-445d-bac9-0c6f74ee92a5" providerId="ADAL" clId="{EB13FE85-D9E7-4117-B7E7-25B02B36A6EF}" dt="2023-12-05T07:09:31.798" v="112" actId="207"/>
          <ac:spMkLst>
            <pc:docMk/>
            <pc:sldMk cId="1397665521" sldId="4103"/>
            <ac:spMk id="12" creationId="{40949CD3-064F-CE40-8B1C-87B1FA9FB264}"/>
          </ac:spMkLst>
        </pc:spChg>
        <pc:spChg chg="mod">
          <ac:chgData name="Georgina Mushi" userId="1e238619-45da-445d-bac9-0c6f74ee92a5" providerId="ADAL" clId="{EB13FE85-D9E7-4117-B7E7-25B02B36A6EF}" dt="2023-12-05T07:09:40.092" v="113" actId="2711"/>
          <ac:spMkLst>
            <pc:docMk/>
            <pc:sldMk cId="1397665521" sldId="4103"/>
            <ac:spMk id="13" creationId="{992D0FEF-253A-3440-88DD-1E5E9F313858}"/>
          </ac:spMkLst>
        </pc:spChg>
        <pc:spChg chg="mod">
          <ac:chgData name="Georgina Mushi" userId="1e238619-45da-445d-bac9-0c6f74ee92a5" providerId="ADAL" clId="{EB13FE85-D9E7-4117-B7E7-25B02B36A6EF}" dt="2023-12-05T07:04:20.797" v="94" actId="207"/>
          <ac:spMkLst>
            <pc:docMk/>
            <pc:sldMk cId="1397665521" sldId="4103"/>
            <ac:spMk id="14" creationId="{5974CFF5-D927-7541-A4AF-021DB59D8E08}"/>
          </ac:spMkLst>
        </pc:spChg>
        <pc:spChg chg="mod">
          <ac:chgData name="Georgina Mushi" userId="1e238619-45da-445d-bac9-0c6f74ee92a5" providerId="ADAL" clId="{EB13FE85-D9E7-4117-B7E7-25B02B36A6EF}" dt="2023-12-05T07:04:24.910" v="95" actId="208"/>
          <ac:spMkLst>
            <pc:docMk/>
            <pc:sldMk cId="1397665521" sldId="4103"/>
            <ac:spMk id="15" creationId="{4B6DE995-4F43-8F48-A078-803F20DDE139}"/>
          </ac:spMkLst>
        </pc:spChg>
        <pc:spChg chg="mod">
          <ac:chgData name="Georgina Mushi" userId="1e238619-45da-445d-bac9-0c6f74ee92a5" providerId="ADAL" clId="{EB13FE85-D9E7-4117-B7E7-25B02B36A6EF}" dt="2023-12-05T07:09:07.981" v="107" actId="207"/>
          <ac:spMkLst>
            <pc:docMk/>
            <pc:sldMk cId="1397665521" sldId="4103"/>
            <ac:spMk id="16" creationId="{91DA4619-E791-5149-8F20-E79B70C8E6FE}"/>
          </ac:spMkLst>
        </pc:spChg>
        <pc:spChg chg="mod">
          <ac:chgData name="Georgina Mushi" userId="1e238619-45da-445d-bac9-0c6f74ee92a5" providerId="ADAL" clId="{EB13FE85-D9E7-4117-B7E7-25B02B36A6EF}" dt="2023-12-05T07:09:00.698" v="106" actId="207"/>
          <ac:spMkLst>
            <pc:docMk/>
            <pc:sldMk cId="1397665521" sldId="4103"/>
            <ac:spMk id="17" creationId="{89E5EC1F-07E4-5744-9B95-BF361E0D576E}"/>
          </ac:spMkLst>
        </pc:spChg>
        <pc:spChg chg="mod">
          <ac:chgData name="Georgina Mushi" userId="1e238619-45da-445d-bac9-0c6f74ee92a5" providerId="ADAL" clId="{EB13FE85-D9E7-4117-B7E7-25B02B36A6EF}" dt="2023-12-05T07:04:13.141" v="92" actId="208"/>
          <ac:spMkLst>
            <pc:docMk/>
            <pc:sldMk cId="1397665521" sldId="4103"/>
            <ac:spMk id="18" creationId="{75968F8F-FAE5-FC44-8776-2E0F9EFFC48E}"/>
          </ac:spMkLst>
        </pc:spChg>
        <pc:spChg chg="mod">
          <ac:chgData name="Georgina Mushi" userId="1e238619-45da-445d-bac9-0c6f74ee92a5" providerId="ADAL" clId="{EB13FE85-D9E7-4117-B7E7-25B02B36A6EF}" dt="2023-12-05T07:08:54.806" v="104" actId="208"/>
          <ac:spMkLst>
            <pc:docMk/>
            <pc:sldMk cId="1397665521" sldId="4103"/>
            <ac:spMk id="20" creationId="{7B24C5C6-2E65-294B-80D5-73D40B9D56F0}"/>
          </ac:spMkLst>
        </pc:spChg>
        <pc:spChg chg="mod">
          <ac:chgData name="Georgina Mushi" userId="1e238619-45da-445d-bac9-0c6f74ee92a5" providerId="ADAL" clId="{EB13FE85-D9E7-4117-B7E7-25B02B36A6EF}" dt="2023-12-05T07:09:16.819" v="109" actId="208"/>
          <ac:spMkLst>
            <pc:docMk/>
            <pc:sldMk cId="1397665521" sldId="4103"/>
            <ac:spMk id="21" creationId="{2BA73AD9-F258-B84D-BEDA-E3279D4A3614}"/>
          </ac:spMkLst>
        </pc:spChg>
        <pc:grpChg chg="del mod">
          <ac:chgData name="Georgina Mushi" userId="1e238619-45da-445d-bac9-0c6f74ee92a5" providerId="ADAL" clId="{EB13FE85-D9E7-4117-B7E7-25B02B36A6EF}" dt="2023-12-05T07:03:10.197" v="80" actId="478"/>
          <ac:grpSpMkLst>
            <pc:docMk/>
            <pc:sldMk cId="1397665521" sldId="4103"/>
            <ac:grpSpMk id="22" creationId="{B07D7C23-B290-3D48-96DE-5FE3A5890706}"/>
          </ac:grpSpMkLst>
        </pc:grpChg>
      </pc:sldChg>
      <pc:sldChg chg="addSp delSp modSp add mod ord">
        <pc:chgData name="Georgina Mushi" userId="1e238619-45da-445d-bac9-0c6f74ee92a5" providerId="ADAL" clId="{EB13FE85-D9E7-4117-B7E7-25B02B36A6EF}" dt="2023-12-05T07:27:18.445" v="324"/>
        <pc:sldMkLst>
          <pc:docMk/>
          <pc:sldMk cId="4277523265" sldId="4105"/>
        </pc:sldMkLst>
        <pc:spChg chg="mod">
          <ac:chgData name="Georgina Mushi" userId="1e238619-45da-445d-bac9-0c6f74ee92a5" providerId="ADAL" clId="{EB13FE85-D9E7-4117-B7E7-25B02B36A6EF}" dt="2023-12-05T06:33:04.528" v="12" actId="207"/>
          <ac:spMkLst>
            <pc:docMk/>
            <pc:sldMk cId="4277523265" sldId="4105"/>
            <ac:spMk id="4" creationId="{0227B020-FFA3-E040-966B-B1CA4F54786E}"/>
          </ac:spMkLst>
        </pc:spChg>
        <pc:spChg chg="mod">
          <ac:chgData name="Georgina Mushi" userId="1e238619-45da-445d-bac9-0c6f74ee92a5" providerId="ADAL" clId="{EB13FE85-D9E7-4117-B7E7-25B02B36A6EF}" dt="2023-12-05T07:02:11.407" v="75" actId="207"/>
          <ac:spMkLst>
            <pc:docMk/>
            <pc:sldMk cId="4277523265" sldId="4105"/>
            <ac:spMk id="5" creationId="{8D889A5A-06B0-A54E-BAAE-434EA868A728}"/>
          </ac:spMkLst>
        </pc:spChg>
        <pc:spChg chg="mod">
          <ac:chgData name="Georgina Mushi" userId="1e238619-45da-445d-bac9-0c6f74ee92a5" providerId="ADAL" clId="{EB13FE85-D9E7-4117-B7E7-25B02B36A6EF}" dt="2023-12-05T07:02:49.645" v="76"/>
          <ac:spMkLst>
            <pc:docMk/>
            <pc:sldMk cId="4277523265" sldId="4105"/>
            <ac:spMk id="6" creationId="{CF4EE6F4-E86F-D16A-544B-617E3DFD41BA}"/>
          </ac:spMkLst>
        </pc:spChg>
        <pc:spChg chg="mod">
          <ac:chgData name="Georgina Mushi" userId="1e238619-45da-445d-bac9-0c6f74ee92a5" providerId="ADAL" clId="{EB13FE85-D9E7-4117-B7E7-25B02B36A6EF}" dt="2023-12-05T07:01:35.478" v="71" actId="207"/>
          <ac:spMkLst>
            <pc:docMk/>
            <pc:sldMk cId="4277523265" sldId="4105"/>
            <ac:spMk id="7" creationId="{33A3ABEF-3439-4C45-927E-FE37D701FD48}"/>
          </ac:spMkLst>
        </pc:spChg>
        <pc:spChg chg="mod">
          <ac:chgData name="Georgina Mushi" userId="1e238619-45da-445d-bac9-0c6f74ee92a5" providerId="ADAL" clId="{EB13FE85-D9E7-4117-B7E7-25B02B36A6EF}" dt="2023-12-05T07:02:49.645" v="76"/>
          <ac:spMkLst>
            <pc:docMk/>
            <pc:sldMk cId="4277523265" sldId="4105"/>
            <ac:spMk id="8" creationId="{D9EF7C14-6FE0-AF71-D33C-847FEB0C6C1A}"/>
          </ac:spMkLst>
        </pc:spChg>
        <pc:spChg chg="mod">
          <ac:chgData name="Georgina Mushi" userId="1e238619-45da-445d-bac9-0c6f74ee92a5" providerId="ADAL" clId="{EB13FE85-D9E7-4117-B7E7-25B02B36A6EF}" dt="2023-12-05T06:59:24.189" v="42" actId="207"/>
          <ac:spMkLst>
            <pc:docMk/>
            <pc:sldMk cId="4277523265" sldId="4105"/>
            <ac:spMk id="9" creationId="{3D319970-A55F-C740-92FA-1B025FFB4DDE}"/>
          </ac:spMkLst>
        </pc:spChg>
        <pc:spChg chg="mod">
          <ac:chgData name="Georgina Mushi" userId="1e238619-45da-445d-bac9-0c6f74ee92a5" providerId="ADAL" clId="{EB13FE85-D9E7-4117-B7E7-25B02B36A6EF}" dt="2023-12-05T07:02:49.645" v="76"/>
          <ac:spMkLst>
            <pc:docMk/>
            <pc:sldMk cId="4277523265" sldId="4105"/>
            <ac:spMk id="10" creationId="{BE32AC2E-7CD6-3E59-9B08-3A751A49CC0A}"/>
          </ac:spMkLst>
        </pc:spChg>
        <pc:spChg chg="mod">
          <ac:chgData name="Georgina Mushi" userId="1e238619-45da-445d-bac9-0c6f74ee92a5" providerId="ADAL" clId="{EB13FE85-D9E7-4117-B7E7-25B02B36A6EF}" dt="2023-12-05T06:34:02.690" v="16" actId="207"/>
          <ac:spMkLst>
            <pc:docMk/>
            <pc:sldMk cId="4277523265" sldId="4105"/>
            <ac:spMk id="11" creationId="{8700BE6C-78C4-7341-BEB2-47323BC101A3}"/>
          </ac:spMkLst>
        </pc:spChg>
        <pc:spChg chg="mod">
          <ac:chgData name="Georgina Mushi" userId="1e238619-45da-445d-bac9-0c6f74ee92a5" providerId="ADAL" clId="{EB13FE85-D9E7-4117-B7E7-25B02B36A6EF}" dt="2023-12-05T06:59:47.365" v="46" actId="207"/>
          <ac:spMkLst>
            <pc:docMk/>
            <pc:sldMk cId="4277523265" sldId="4105"/>
            <ac:spMk id="13" creationId="{29BD9294-65D8-6E41-806B-047DBD60F9C4}"/>
          </ac:spMkLst>
        </pc:spChg>
        <pc:spChg chg="mod">
          <ac:chgData name="Georgina Mushi" userId="1e238619-45da-445d-bac9-0c6f74ee92a5" providerId="ADAL" clId="{EB13FE85-D9E7-4117-B7E7-25B02B36A6EF}" dt="2023-12-05T06:59:31.251" v="43" actId="207"/>
          <ac:spMkLst>
            <pc:docMk/>
            <pc:sldMk cId="4277523265" sldId="4105"/>
            <ac:spMk id="15" creationId="{8AA2A244-66D0-F64B-9C2D-75F7EC39DDB3}"/>
          </ac:spMkLst>
        </pc:spChg>
        <pc:spChg chg="mod">
          <ac:chgData name="Georgina Mushi" userId="1e238619-45da-445d-bac9-0c6f74ee92a5" providerId="ADAL" clId="{EB13FE85-D9E7-4117-B7E7-25B02B36A6EF}" dt="2023-12-05T06:59:16.833" v="41" actId="207"/>
          <ac:spMkLst>
            <pc:docMk/>
            <pc:sldMk cId="4277523265" sldId="4105"/>
            <ac:spMk id="17" creationId="{E449BFF6-8EAF-B741-BE61-E48BBACA2715}"/>
          </ac:spMkLst>
        </pc:spChg>
        <pc:spChg chg="mod">
          <ac:chgData name="Georgina Mushi" userId="1e238619-45da-445d-bac9-0c6f74ee92a5" providerId="ADAL" clId="{EB13FE85-D9E7-4117-B7E7-25B02B36A6EF}" dt="2023-12-05T06:33:41.110" v="14" actId="207"/>
          <ac:spMkLst>
            <pc:docMk/>
            <pc:sldMk cId="4277523265" sldId="4105"/>
            <ac:spMk id="18" creationId="{AF29E890-5E56-4D41-9AFD-D1486018554F}"/>
          </ac:spMkLst>
        </pc:spChg>
        <pc:spChg chg="mod">
          <ac:chgData name="Georgina Mushi" userId="1e238619-45da-445d-bac9-0c6f74ee92a5" providerId="ADAL" clId="{EB13FE85-D9E7-4117-B7E7-25B02B36A6EF}" dt="2023-12-05T06:33:32.397" v="13" actId="207"/>
          <ac:spMkLst>
            <pc:docMk/>
            <pc:sldMk cId="4277523265" sldId="4105"/>
            <ac:spMk id="19" creationId="{9FC44332-7342-3448-83F2-957B92D48D96}"/>
          </ac:spMkLst>
        </pc:spChg>
        <pc:spChg chg="mod">
          <ac:chgData name="Georgina Mushi" userId="1e238619-45da-445d-bac9-0c6f74ee92a5" providerId="ADAL" clId="{EB13FE85-D9E7-4117-B7E7-25B02B36A6EF}" dt="2023-12-05T06:33:45.753" v="15" actId="207"/>
          <ac:spMkLst>
            <pc:docMk/>
            <pc:sldMk cId="4277523265" sldId="4105"/>
            <ac:spMk id="20" creationId="{FC1508B7-9B5B-914A-AD76-B5A0D86D4CE4}"/>
          </ac:spMkLst>
        </pc:spChg>
        <pc:spChg chg="mod">
          <ac:chgData name="Georgina Mushi" userId="1e238619-45da-445d-bac9-0c6f74ee92a5" providerId="ADAL" clId="{EB13FE85-D9E7-4117-B7E7-25B02B36A6EF}" dt="2023-12-05T07:01:57.674" v="74" actId="208"/>
          <ac:spMkLst>
            <pc:docMk/>
            <pc:sldMk cId="4277523265" sldId="4105"/>
            <ac:spMk id="21" creationId="{498FF891-83B1-0E42-AA5A-B9CA8F21A900}"/>
          </ac:spMkLst>
        </pc:spChg>
        <pc:spChg chg="mod">
          <ac:chgData name="Georgina Mushi" userId="1e238619-45da-445d-bac9-0c6f74ee92a5" providerId="ADAL" clId="{EB13FE85-D9E7-4117-B7E7-25B02B36A6EF}" dt="2023-12-05T07:01:22.436" v="69" actId="207"/>
          <ac:spMkLst>
            <pc:docMk/>
            <pc:sldMk cId="4277523265" sldId="4105"/>
            <ac:spMk id="22" creationId="{88601032-BD09-D647-A105-164CD4E2AE06}"/>
          </ac:spMkLst>
        </pc:spChg>
        <pc:spChg chg="mod">
          <ac:chgData name="Georgina Mushi" userId="1e238619-45da-445d-bac9-0c6f74ee92a5" providerId="ADAL" clId="{EB13FE85-D9E7-4117-B7E7-25B02B36A6EF}" dt="2023-12-05T07:01:57.674" v="74" actId="208"/>
          <ac:spMkLst>
            <pc:docMk/>
            <pc:sldMk cId="4277523265" sldId="4105"/>
            <ac:spMk id="23" creationId="{673A1F58-3E9D-8343-84C9-FA5FEAAA9359}"/>
          </ac:spMkLst>
        </pc:spChg>
        <pc:spChg chg="mod">
          <ac:chgData name="Georgina Mushi" userId="1e238619-45da-445d-bac9-0c6f74ee92a5" providerId="ADAL" clId="{EB13FE85-D9E7-4117-B7E7-25B02B36A6EF}" dt="2023-12-05T07:01:13.660" v="68" actId="207"/>
          <ac:spMkLst>
            <pc:docMk/>
            <pc:sldMk cId="4277523265" sldId="4105"/>
            <ac:spMk id="24" creationId="{B993AC59-0CE7-1542-8944-E1BCEC8226B5}"/>
          </ac:spMkLst>
        </pc:spChg>
        <pc:spChg chg="mod">
          <ac:chgData name="Georgina Mushi" userId="1e238619-45da-445d-bac9-0c6f74ee92a5" providerId="ADAL" clId="{EB13FE85-D9E7-4117-B7E7-25B02B36A6EF}" dt="2023-12-05T07:01:22.436" v="69" actId="207"/>
          <ac:spMkLst>
            <pc:docMk/>
            <pc:sldMk cId="4277523265" sldId="4105"/>
            <ac:spMk id="25" creationId="{447C9D54-3B2E-DB4C-B33B-A531C857D30D}"/>
          </ac:spMkLst>
        </pc:spChg>
        <pc:spChg chg="mod">
          <ac:chgData name="Georgina Mushi" userId="1e238619-45da-445d-bac9-0c6f74ee92a5" providerId="ADAL" clId="{EB13FE85-D9E7-4117-B7E7-25B02B36A6EF}" dt="2023-12-05T07:01:57.674" v="74" actId="208"/>
          <ac:spMkLst>
            <pc:docMk/>
            <pc:sldMk cId="4277523265" sldId="4105"/>
            <ac:spMk id="26" creationId="{8B8BB36C-4618-4A40-AE41-740FE1185DFF}"/>
          </ac:spMkLst>
        </pc:spChg>
        <pc:spChg chg="mod">
          <ac:chgData name="Georgina Mushi" userId="1e238619-45da-445d-bac9-0c6f74ee92a5" providerId="ADAL" clId="{EB13FE85-D9E7-4117-B7E7-25B02B36A6EF}" dt="2023-12-05T07:01:22.436" v="69" actId="207"/>
          <ac:spMkLst>
            <pc:docMk/>
            <pc:sldMk cId="4277523265" sldId="4105"/>
            <ac:spMk id="27" creationId="{375792E4-F6A0-4A42-B8A1-7DCA101B316B}"/>
          </ac:spMkLst>
        </pc:spChg>
        <pc:spChg chg="mod">
          <ac:chgData name="Georgina Mushi" userId="1e238619-45da-445d-bac9-0c6f74ee92a5" providerId="ADAL" clId="{EB13FE85-D9E7-4117-B7E7-25B02B36A6EF}" dt="2023-12-05T07:01:57.674" v="74" actId="208"/>
          <ac:spMkLst>
            <pc:docMk/>
            <pc:sldMk cId="4277523265" sldId="4105"/>
            <ac:spMk id="28" creationId="{906D3CAD-3CB3-F644-93EF-82719877FD4C}"/>
          </ac:spMkLst>
        </pc:spChg>
        <pc:spChg chg="mod">
          <ac:chgData name="Georgina Mushi" userId="1e238619-45da-445d-bac9-0c6f74ee92a5" providerId="ADAL" clId="{EB13FE85-D9E7-4117-B7E7-25B02B36A6EF}" dt="2023-12-05T07:01:22.436" v="69" actId="207"/>
          <ac:spMkLst>
            <pc:docMk/>
            <pc:sldMk cId="4277523265" sldId="4105"/>
            <ac:spMk id="29" creationId="{6808A82A-4BED-0F46-B6FC-392EA672FF89}"/>
          </ac:spMkLst>
        </pc:spChg>
        <pc:spChg chg="mod">
          <ac:chgData name="Georgina Mushi" userId="1e238619-45da-445d-bac9-0c6f74ee92a5" providerId="ADAL" clId="{EB13FE85-D9E7-4117-B7E7-25B02B36A6EF}" dt="2023-12-05T07:01:57.674" v="74" actId="208"/>
          <ac:spMkLst>
            <pc:docMk/>
            <pc:sldMk cId="4277523265" sldId="4105"/>
            <ac:spMk id="30" creationId="{A202E15C-581A-5D4F-AAF5-86147C4753BA}"/>
          </ac:spMkLst>
        </pc:spChg>
        <pc:spChg chg="mod">
          <ac:chgData name="Georgina Mushi" userId="1e238619-45da-445d-bac9-0c6f74ee92a5" providerId="ADAL" clId="{EB13FE85-D9E7-4117-B7E7-25B02B36A6EF}" dt="2023-12-05T07:00:15.844" v="52" actId="208"/>
          <ac:spMkLst>
            <pc:docMk/>
            <pc:sldMk cId="4277523265" sldId="4105"/>
            <ac:spMk id="31" creationId="{20B54F39-704F-BF4E-B0D4-F317966D3D1B}"/>
          </ac:spMkLst>
        </pc:spChg>
        <pc:spChg chg="mod">
          <ac:chgData name="Georgina Mushi" userId="1e238619-45da-445d-bac9-0c6f74ee92a5" providerId="ADAL" clId="{EB13FE85-D9E7-4117-B7E7-25B02B36A6EF}" dt="2023-12-05T07:01:09.256" v="67" actId="207"/>
          <ac:spMkLst>
            <pc:docMk/>
            <pc:sldMk cId="4277523265" sldId="4105"/>
            <ac:spMk id="32" creationId="{8AA53092-987C-844C-BECE-F0BF5DC9C711}"/>
          </ac:spMkLst>
        </pc:spChg>
        <pc:spChg chg="mod">
          <ac:chgData name="Georgina Mushi" userId="1e238619-45da-445d-bac9-0c6f74ee92a5" providerId="ADAL" clId="{EB13FE85-D9E7-4117-B7E7-25B02B36A6EF}" dt="2023-12-05T07:00:27.731" v="56" actId="208"/>
          <ac:spMkLst>
            <pc:docMk/>
            <pc:sldMk cId="4277523265" sldId="4105"/>
            <ac:spMk id="33" creationId="{076B2979-ED34-9B4C-BED7-8BDB51A048E7}"/>
          </ac:spMkLst>
        </pc:spChg>
        <pc:spChg chg="mod">
          <ac:chgData name="Georgina Mushi" userId="1e238619-45da-445d-bac9-0c6f74ee92a5" providerId="ADAL" clId="{EB13FE85-D9E7-4117-B7E7-25B02B36A6EF}" dt="2023-12-05T07:00:47.190" v="62" actId="207"/>
          <ac:spMkLst>
            <pc:docMk/>
            <pc:sldMk cId="4277523265" sldId="4105"/>
            <ac:spMk id="34" creationId="{1DC175C6-FF0E-EF4A-A935-D706553AD250}"/>
          </ac:spMkLst>
        </pc:spChg>
        <pc:spChg chg="mod">
          <ac:chgData name="Georgina Mushi" userId="1e238619-45da-445d-bac9-0c6f74ee92a5" providerId="ADAL" clId="{EB13FE85-D9E7-4117-B7E7-25B02B36A6EF}" dt="2023-12-05T07:01:03.691" v="65" actId="207"/>
          <ac:spMkLst>
            <pc:docMk/>
            <pc:sldMk cId="4277523265" sldId="4105"/>
            <ac:spMk id="35" creationId="{6926990D-E572-794A-ADD3-EF341C1D1ECD}"/>
          </ac:spMkLst>
        </pc:spChg>
        <pc:spChg chg="mod">
          <ac:chgData name="Georgina Mushi" userId="1e238619-45da-445d-bac9-0c6f74ee92a5" providerId="ADAL" clId="{EB13FE85-D9E7-4117-B7E7-25B02B36A6EF}" dt="2023-12-05T07:00:20.531" v="54" actId="208"/>
          <ac:spMkLst>
            <pc:docMk/>
            <pc:sldMk cId="4277523265" sldId="4105"/>
            <ac:spMk id="36" creationId="{D87FA192-A058-8846-863B-897D11B48B27}"/>
          </ac:spMkLst>
        </pc:spChg>
        <pc:spChg chg="mod">
          <ac:chgData name="Georgina Mushi" userId="1e238619-45da-445d-bac9-0c6f74ee92a5" providerId="ADAL" clId="{EB13FE85-D9E7-4117-B7E7-25B02B36A6EF}" dt="2023-12-05T07:01:06.138" v="66" actId="207"/>
          <ac:spMkLst>
            <pc:docMk/>
            <pc:sldMk cId="4277523265" sldId="4105"/>
            <ac:spMk id="37" creationId="{9F4F689C-D7B6-B84B-B493-BF1D648A394E}"/>
          </ac:spMkLst>
        </pc:spChg>
        <pc:spChg chg="mod">
          <ac:chgData name="Georgina Mushi" userId="1e238619-45da-445d-bac9-0c6f74ee92a5" providerId="ADAL" clId="{EB13FE85-D9E7-4117-B7E7-25B02B36A6EF}" dt="2023-12-05T07:00:58.777" v="64" actId="207"/>
          <ac:spMkLst>
            <pc:docMk/>
            <pc:sldMk cId="4277523265" sldId="4105"/>
            <ac:spMk id="38" creationId="{1C6ABF0E-385B-E34F-942E-217751B4DB32}"/>
          </ac:spMkLst>
        </pc:spChg>
        <pc:spChg chg="mod">
          <ac:chgData name="Georgina Mushi" userId="1e238619-45da-445d-bac9-0c6f74ee92a5" providerId="ADAL" clId="{EB13FE85-D9E7-4117-B7E7-25B02B36A6EF}" dt="2023-12-05T07:00:50.042" v="63" actId="207"/>
          <ac:spMkLst>
            <pc:docMk/>
            <pc:sldMk cId="4277523265" sldId="4105"/>
            <ac:spMk id="39" creationId="{243E147F-A50C-184C-9E2D-2AE24636D62D}"/>
          </ac:spMkLst>
        </pc:spChg>
        <pc:spChg chg="mod">
          <ac:chgData name="Georgina Mushi" userId="1e238619-45da-445d-bac9-0c6f74ee92a5" providerId="ADAL" clId="{EB13FE85-D9E7-4117-B7E7-25B02B36A6EF}" dt="2023-12-05T07:00:24.905" v="55" actId="208"/>
          <ac:spMkLst>
            <pc:docMk/>
            <pc:sldMk cId="4277523265" sldId="4105"/>
            <ac:spMk id="40" creationId="{C9825485-BE17-3F4B-B81F-838987388117}"/>
          </ac:spMkLst>
        </pc:spChg>
        <pc:spChg chg="mod">
          <ac:chgData name="Georgina Mushi" userId="1e238619-45da-445d-bac9-0c6f74ee92a5" providerId="ADAL" clId="{EB13FE85-D9E7-4117-B7E7-25B02B36A6EF}" dt="2023-12-05T06:58:19.845" v="31" actId="208"/>
          <ac:spMkLst>
            <pc:docMk/>
            <pc:sldMk cId="4277523265" sldId="4105"/>
            <ac:spMk id="41" creationId="{DFC7780B-F662-7447-9D19-3C38F1B2E226}"/>
          </ac:spMkLst>
        </pc:spChg>
        <pc:spChg chg="mod">
          <ac:chgData name="Georgina Mushi" userId="1e238619-45da-445d-bac9-0c6f74ee92a5" providerId="ADAL" clId="{EB13FE85-D9E7-4117-B7E7-25B02B36A6EF}" dt="2023-12-05T06:58:57.447" v="36" actId="207"/>
          <ac:spMkLst>
            <pc:docMk/>
            <pc:sldMk cId="4277523265" sldId="4105"/>
            <ac:spMk id="42" creationId="{C169BA7B-42D1-C14D-828D-F563DF00D01D}"/>
          </ac:spMkLst>
        </pc:spChg>
        <pc:spChg chg="mod">
          <ac:chgData name="Georgina Mushi" userId="1e238619-45da-445d-bac9-0c6f74ee92a5" providerId="ADAL" clId="{EB13FE85-D9E7-4117-B7E7-25B02B36A6EF}" dt="2023-12-05T06:58:28.570" v="34" actId="208"/>
          <ac:spMkLst>
            <pc:docMk/>
            <pc:sldMk cId="4277523265" sldId="4105"/>
            <ac:spMk id="43" creationId="{B6AE9132-2079-2B4E-A59D-D9D758E29148}"/>
          </ac:spMkLst>
        </pc:spChg>
        <pc:spChg chg="mod">
          <ac:chgData name="Georgina Mushi" userId="1e238619-45da-445d-bac9-0c6f74ee92a5" providerId="ADAL" clId="{EB13FE85-D9E7-4117-B7E7-25B02B36A6EF}" dt="2023-12-05T06:59:05.472" v="39" actId="207"/>
          <ac:spMkLst>
            <pc:docMk/>
            <pc:sldMk cId="4277523265" sldId="4105"/>
            <ac:spMk id="44" creationId="{4DEAB6E1-95B0-344F-8FAA-E781DAF7F112}"/>
          </ac:spMkLst>
        </pc:spChg>
        <pc:spChg chg="mod">
          <ac:chgData name="Georgina Mushi" userId="1e238619-45da-445d-bac9-0c6f74ee92a5" providerId="ADAL" clId="{EB13FE85-D9E7-4117-B7E7-25B02B36A6EF}" dt="2023-12-05T06:58:59.828" v="37" actId="207"/>
          <ac:spMkLst>
            <pc:docMk/>
            <pc:sldMk cId="4277523265" sldId="4105"/>
            <ac:spMk id="45" creationId="{D1F85CAC-19BF-E642-AB6C-AAD687B4BB42}"/>
          </ac:spMkLst>
        </pc:spChg>
        <pc:spChg chg="mod">
          <ac:chgData name="Georgina Mushi" userId="1e238619-45da-445d-bac9-0c6f74ee92a5" providerId="ADAL" clId="{EB13FE85-D9E7-4117-B7E7-25B02B36A6EF}" dt="2023-12-05T06:58:23.084" v="32" actId="208"/>
          <ac:spMkLst>
            <pc:docMk/>
            <pc:sldMk cId="4277523265" sldId="4105"/>
            <ac:spMk id="46" creationId="{D34657C1-E869-D340-BBC3-B3D62067D9BE}"/>
          </ac:spMkLst>
        </pc:spChg>
        <pc:spChg chg="mod">
          <ac:chgData name="Georgina Mushi" userId="1e238619-45da-445d-bac9-0c6f74ee92a5" providerId="ADAL" clId="{EB13FE85-D9E7-4117-B7E7-25B02B36A6EF}" dt="2023-12-05T06:58:52.068" v="35" actId="207"/>
          <ac:spMkLst>
            <pc:docMk/>
            <pc:sldMk cId="4277523265" sldId="4105"/>
            <ac:spMk id="47" creationId="{80B78894-A5E9-FD43-B3CD-B5103D88D9C1}"/>
          </ac:spMkLst>
        </pc:spChg>
        <pc:spChg chg="mod">
          <ac:chgData name="Georgina Mushi" userId="1e238619-45da-445d-bac9-0c6f74ee92a5" providerId="ADAL" clId="{EB13FE85-D9E7-4117-B7E7-25B02B36A6EF}" dt="2023-12-05T06:59:07.795" v="40" actId="208"/>
          <ac:spMkLst>
            <pc:docMk/>
            <pc:sldMk cId="4277523265" sldId="4105"/>
            <ac:spMk id="48" creationId="{2F95EB4A-8B93-9145-BD2D-0126192C5561}"/>
          </ac:spMkLst>
        </pc:spChg>
        <pc:spChg chg="mod">
          <ac:chgData name="Georgina Mushi" userId="1e238619-45da-445d-bac9-0c6f74ee92a5" providerId="ADAL" clId="{EB13FE85-D9E7-4117-B7E7-25B02B36A6EF}" dt="2023-12-05T06:59:01.788" v="38" actId="207"/>
          <ac:spMkLst>
            <pc:docMk/>
            <pc:sldMk cId="4277523265" sldId="4105"/>
            <ac:spMk id="49" creationId="{6F295236-0ABF-FF47-A266-2F496BA25DCC}"/>
          </ac:spMkLst>
        </pc:spChg>
        <pc:spChg chg="mod">
          <ac:chgData name="Georgina Mushi" userId="1e238619-45da-445d-bac9-0c6f74ee92a5" providerId="ADAL" clId="{EB13FE85-D9E7-4117-B7E7-25B02B36A6EF}" dt="2023-12-05T06:58:25.686" v="33" actId="208"/>
          <ac:spMkLst>
            <pc:docMk/>
            <pc:sldMk cId="4277523265" sldId="4105"/>
            <ac:spMk id="50" creationId="{53CDAEE4-9C8F-1D46-BC36-E0E141D8A7DB}"/>
          </ac:spMkLst>
        </pc:spChg>
        <pc:spChg chg="mod">
          <ac:chgData name="Georgina Mushi" userId="1e238619-45da-445d-bac9-0c6f74ee92a5" providerId="ADAL" clId="{EB13FE85-D9E7-4117-B7E7-25B02B36A6EF}" dt="2023-12-05T06:57:41.465" v="23" actId="208"/>
          <ac:spMkLst>
            <pc:docMk/>
            <pc:sldMk cId="4277523265" sldId="4105"/>
            <ac:spMk id="51" creationId="{BFAF588E-D596-C84E-AA5B-7741782418CA}"/>
          </ac:spMkLst>
        </pc:spChg>
        <pc:spChg chg="mod">
          <ac:chgData name="Georgina Mushi" userId="1e238619-45da-445d-bac9-0c6f74ee92a5" providerId="ADAL" clId="{EB13FE85-D9E7-4117-B7E7-25B02B36A6EF}" dt="2023-12-05T06:58:05" v="29" actId="207"/>
          <ac:spMkLst>
            <pc:docMk/>
            <pc:sldMk cId="4277523265" sldId="4105"/>
            <ac:spMk id="52" creationId="{A0F8F4EB-312B-B247-9A5F-0E99DD865539}"/>
          </ac:spMkLst>
        </pc:spChg>
        <pc:spChg chg="mod">
          <ac:chgData name="Georgina Mushi" userId="1e238619-45da-445d-bac9-0c6f74ee92a5" providerId="ADAL" clId="{EB13FE85-D9E7-4117-B7E7-25B02B36A6EF}" dt="2023-12-05T06:57:30.228" v="19" actId="208"/>
          <ac:spMkLst>
            <pc:docMk/>
            <pc:sldMk cId="4277523265" sldId="4105"/>
            <ac:spMk id="53" creationId="{E6F96352-9F5A-FE45-A19F-F0D47843B4DD}"/>
          </ac:spMkLst>
        </pc:spChg>
        <pc:spChg chg="mod">
          <ac:chgData name="Georgina Mushi" userId="1e238619-45da-445d-bac9-0c6f74ee92a5" providerId="ADAL" clId="{EB13FE85-D9E7-4117-B7E7-25B02B36A6EF}" dt="2023-12-05T06:57:50.878" v="25" actId="207"/>
          <ac:spMkLst>
            <pc:docMk/>
            <pc:sldMk cId="4277523265" sldId="4105"/>
            <ac:spMk id="54" creationId="{2735B13F-8521-0C4B-9758-DDDFAE87987D}"/>
          </ac:spMkLst>
        </pc:spChg>
        <pc:spChg chg="mod">
          <ac:chgData name="Georgina Mushi" userId="1e238619-45da-445d-bac9-0c6f74ee92a5" providerId="ADAL" clId="{EB13FE85-D9E7-4117-B7E7-25B02B36A6EF}" dt="2023-12-05T06:58:00.310" v="27" actId="207"/>
          <ac:spMkLst>
            <pc:docMk/>
            <pc:sldMk cId="4277523265" sldId="4105"/>
            <ac:spMk id="55" creationId="{10B2BD67-EDBE-7F4A-ABD4-7C7CFD26F91C}"/>
          </ac:spMkLst>
        </pc:spChg>
        <pc:spChg chg="mod">
          <ac:chgData name="Georgina Mushi" userId="1e238619-45da-445d-bac9-0c6f74ee92a5" providerId="ADAL" clId="{EB13FE85-D9E7-4117-B7E7-25B02B36A6EF}" dt="2023-12-05T06:57:25.699" v="18" actId="208"/>
          <ac:spMkLst>
            <pc:docMk/>
            <pc:sldMk cId="4277523265" sldId="4105"/>
            <ac:spMk id="56" creationId="{0A355E23-05E8-314B-A1B6-EE64C1746C12}"/>
          </ac:spMkLst>
        </pc:spChg>
        <pc:spChg chg="mod">
          <ac:chgData name="Georgina Mushi" userId="1e238619-45da-445d-bac9-0c6f74ee92a5" providerId="ADAL" clId="{EB13FE85-D9E7-4117-B7E7-25B02B36A6EF}" dt="2023-12-05T06:58:01.945" v="28" actId="207"/>
          <ac:spMkLst>
            <pc:docMk/>
            <pc:sldMk cId="4277523265" sldId="4105"/>
            <ac:spMk id="57" creationId="{ED4C7A09-18E9-CB44-99A3-A4DEFF0241D7}"/>
          </ac:spMkLst>
        </pc:spChg>
        <pc:spChg chg="mod">
          <ac:chgData name="Georgina Mushi" userId="1e238619-45da-445d-bac9-0c6f74ee92a5" providerId="ADAL" clId="{EB13FE85-D9E7-4117-B7E7-25B02B36A6EF}" dt="2023-12-05T06:57:38.487" v="22" actId="208"/>
          <ac:spMkLst>
            <pc:docMk/>
            <pc:sldMk cId="4277523265" sldId="4105"/>
            <ac:spMk id="58" creationId="{F93036FD-4EF4-684C-94D5-D69E9729E758}"/>
          </ac:spMkLst>
        </pc:spChg>
        <pc:spChg chg="mod">
          <ac:chgData name="Georgina Mushi" userId="1e238619-45da-445d-bac9-0c6f74ee92a5" providerId="ADAL" clId="{EB13FE85-D9E7-4117-B7E7-25B02B36A6EF}" dt="2023-12-05T06:57:57.328" v="26" actId="207"/>
          <ac:spMkLst>
            <pc:docMk/>
            <pc:sldMk cId="4277523265" sldId="4105"/>
            <ac:spMk id="59" creationId="{5AEFAF26-C506-FF49-A890-DA15E885B890}"/>
          </ac:spMkLst>
        </pc:spChg>
        <pc:spChg chg="mod">
          <ac:chgData name="Georgina Mushi" userId="1e238619-45da-445d-bac9-0c6f74ee92a5" providerId="ADAL" clId="{EB13FE85-D9E7-4117-B7E7-25B02B36A6EF}" dt="2023-12-05T06:57:35.503" v="21" actId="208"/>
          <ac:spMkLst>
            <pc:docMk/>
            <pc:sldMk cId="4277523265" sldId="4105"/>
            <ac:spMk id="60" creationId="{4BB10F80-4AF9-8745-9FC5-E3FAEFD71AB4}"/>
          </ac:spMkLst>
        </pc:spChg>
        <pc:spChg chg="mod">
          <ac:chgData name="Georgina Mushi" userId="1e238619-45da-445d-bac9-0c6f74ee92a5" providerId="ADAL" clId="{EB13FE85-D9E7-4117-B7E7-25B02B36A6EF}" dt="2023-12-05T07:00:11.882" v="51" actId="208"/>
          <ac:spMkLst>
            <pc:docMk/>
            <pc:sldMk cId="4277523265" sldId="4105"/>
            <ac:spMk id="61" creationId="{35805656-B9EF-E645-A467-3476462CAE73}"/>
          </ac:spMkLst>
        </pc:spChg>
        <pc:spChg chg="mod">
          <ac:chgData name="Georgina Mushi" userId="1e238619-45da-445d-bac9-0c6f74ee92a5" providerId="ADAL" clId="{EB13FE85-D9E7-4117-B7E7-25B02B36A6EF}" dt="2023-12-05T07:00:34.475" v="58" actId="207"/>
          <ac:spMkLst>
            <pc:docMk/>
            <pc:sldMk cId="4277523265" sldId="4105"/>
            <ac:spMk id="62" creationId="{40D80540-7E08-7949-B380-1EBB8AA650CF}"/>
          </ac:spMkLst>
        </pc:spChg>
        <pc:spChg chg="mod">
          <ac:chgData name="Georgina Mushi" userId="1e238619-45da-445d-bac9-0c6f74ee92a5" providerId="ADAL" clId="{EB13FE85-D9E7-4117-B7E7-25B02B36A6EF}" dt="2023-12-05T07:00:01.124" v="47" actId="208"/>
          <ac:spMkLst>
            <pc:docMk/>
            <pc:sldMk cId="4277523265" sldId="4105"/>
            <ac:spMk id="63" creationId="{7E94331D-901B-D64D-9872-8D22AA353BA1}"/>
          </ac:spMkLst>
        </pc:spChg>
        <pc:spChg chg="mod">
          <ac:chgData name="Georgina Mushi" userId="1e238619-45da-445d-bac9-0c6f74ee92a5" providerId="ADAL" clId="{EB13FE85-D9E7-4117-B7E7-25B02B36A6EF}" dt="2023-12-05T07:00:44.160" v="61" actId="207"/>
          <ac:spMkLst>
            <pc:docMk/>
            <pc:sldMk cId="4277523265" sldId="4105"/>
            <ac:spMk id="64" creationId="{B10967D7-0921-9741-9CBC-8E8D386F5401}"/>
          </ac:spMkLst>
        </pc:spChg>
        <pc:spChg chg="mod">
          <ac:chgData name="Georgina Mushi" userId="1e238619-45da-445d-bac9-0c6f74ee92a5" providerId="ADAL" clId="{EB13FE85-D9E7-4117-B7E7-25B02B36A6EF}" dt="2023-12-05T07:00:39.012" v="59" actId="207"/>
          <ac:spMkLst>
            <pc:docMk/>
            <pc:sldMk cId="4277523265" sldId="4105"/>
            <ac:spMk id="65" creationId="{C8E9CF4E-A3B3-0741-B857-E22E3F53F89B}"/>
          </ac:spMkLst>
        </pc:spChg>
        <pc:spChg chg="mod">
          <ac:chgData name="Georgina Mushi" userId="1e238619-45da-445d-bac9-0c6f74ee92a5" providerId="ADAL" clId="{EB13FE85-D9E7-4117-B7E7-25B02B36A6EF}" dt="2023-12-05T07:00:06.018" v="49" actId="208"/>
          <ac:spMkLst>
            <pc:docMk/>
            <pc:sldMk cId="4277523265" sldId="4105"/>
            <ac:spMk id="66" creationId="{4AAE2CE8-5416-DA4B-AA0A-8D4F602EF522}"/>
          </ac:spMkLst>
        </pc:spChg>
        <pc:spChg chg="mod">
          <ac:chgData name="Georgina Mushi" userId="1e238619-45da-445d-bac9-0c6f74ee92a5" providerId="ADAL" clId="{EB13FE85-D9E7-4117-B7E7-25B02B36A6EF}" dt="2023-12-05T07:00:31.911" v="57" actId="207"/>
          <ac:spMkLst>
            <pc:docMk/>
            <pc:sldMk cId="4277523265" sldId="4105"/>
            <ac:spMk id="67" creationId="{218AE305-C57F-E24A-844B-AB455A0F60E3}"/>
          </ac:spMkLst>
        </pc:spChg>
        <pc:spChg chg="mod">
          <ac:chgData name="Georgina Mushi" userId="1e238619-45da-445d-bac9-0c6f74ee92a5" providerId="ADAL" clId="{EB13FE85-D9E7-4117-B7E7-25B02B36A6EF}" dt="2023-12-05T07:00:08.905" v="50" actId="208"/>
          <ac:spMkLst>
            <pc:docMk/>
            <pc:sldMk cId="4277523265" sldId="4105"/>
            <ac:spMk id="68" creationId="{2598E4CE-5B9A-C941-88F5-15C3694063A1}"/>
          </ac:spMkLst>
        </pc:spChg>
        <pc:spChg chg="mod">
          <ac:chgData name="Georgina Mushi" userId="1e238619-45da-445d-bac9-0c6f74ee92a5" providerId="ADAL" clId="{EB13FE85-D9E7-4117-B7E7-25B02B36A6EF}" dt="2023-12-05T07:00:41.356" v="60" actId="207"/>
          <ac:spMkLst>
            <pc:docMk/>
            <pc:sldMk cId="4277523265" sldId="4105"/>
            <ac:spMk id="69" creationId="{66E3603B-E2F6-B14F-82EC-041C5631A696}"/>
          </ac:spMkLst>
        </pc:spChg>
        <pc:spChg chg="mod">
          <ac:chgData name="Georgina Mushi" userId="1e238619-45da-445d-bac9-0c6f74ee92a5" providerId="ADAL" clId="{EB13FE85-D9E7-4117-B7E7-25B02B36A6EF}" dt="2023-12-05T07:00:03.649" v="48" actId="208"/>
          <ac:spMkLst>
            <pc:docMk/>
            <pc:sldMk cId="4277523265" sldId="4105"/>
            <ac:spMk id="70" creationId="{2E632D4F-A87C-7E40-9030-705D4E02EF79}"/>
          </ac:spMkLst>
        </pc:spChg>
        <pc:spChg chg="mod">
          <ac:chgData name="Georgina Mushi" userId="1e238619-45da-445d-bac9-0c6f74ee92a5" providerId="ADAL" clId="{EB13FE85-D9E7-4117-B7E7-25B02B36A6EF}" dt="2023-12-05T07:01:49.365" v="73" actId="208"/>
          <ac:spMkLst>
            <pc:docMk/>
            <pc:sldMk cId="4277523265" sldId="4105"/>
            <ac:spMk id="71" creationId="{198C076E-1863-114C-AC38-AF92CEA5AF41}"/>
          </ac:spMkLst>
        </pc:spChg>
        <pc:spChg chg="mod">
          <ac:chgData name="Georgina Mushi" userId="1e238619-45da-445d-bac9-0c6f74ee92a5" providerId="ADAL" clId="{EB13FE85-D9E7-4117-B7E7-25B02B36A6EF}" dt="2023-12-05T07:01:40.855" v="72" actId="207"/>
          <ac:spMkLst>
            <pc:docMk/>
            <pc:sldMk cId="4277523265" sldId="4105"/>
            <ac:spMk id="72" creationId="{D1A82C11-D6D2-C249-A6D8-D66FFCD1CF9D}"/>
          </ac:spMkLst>
        </pc:spChg>
        <pc:spChg chg="mod">
          <ac:chgData name="Georgina Mushi" userId="1e238619-45da-445d-bac9-0c6f74ee92a5" providerId="ADAL" clId="{EB13FE85-D9E7-4117-B7E7-25B02B36A6EF}" dt="2023-12-05T07:01:49.365" v="73" actId="208"/>
          <ac:spMkLst>
            <pc:docMk/>
            <pc:sldMk cId="4277523265" sldId="4105"/>
            <ac:spMk id="73" creationId="{15778014-BC0B-8947-B858-8BDAB144873D}"/>
          </ac:spMkLst>
        </pc:spChg>
        <pc:spChg chg="mod">
          <ac:chgData name="Georgina Mushi" userId="1e238619-45da-445d-bac9-0c6f74ee92a5" providerId="ADAL" clId="{EB13FE85-D9E7-4117-B7E7-25B02B36A6EF}" dt="2023-12-05T07:01:40.855" v="72" actId="207"/>
          <ac:spMkLst>
            <pc:docMk/>
            <pc:sldMk cId="4277523265" sldId="4105"/>
            <ac:spMk id="74" creationId="{2602C2C3-D880-B943-90EB-612D2E3A26A3}"/>
          </ac:spMkLst>
        </pc:spChg>
        <pc:spChg chg="mod">
          <ac:chgData name="Georgina Mushi" userId="1e238619-45da-445d-bac9-0c6f74ee92a5" providerId="ADAL" clId="{EB13FE85-D9E7-4117-B7E7-25B02B36A6EF}" dt="2023-12-05T07:01:40.855" v="72" actId="207"/>
          <ac:spMkLst>
            <pc:docMk/>
            <pc:sldMk cId="4277523265" sldId="4105"/>
            <ac:spMk id="75" creationId="{85B03708-3067-B946-9A6D-62B87F2224F4}"/>
          </ac:spMkLst>
        </pc:spChg>
        <pc:spChg chg="mod">
          <ac:chgData name="Georgina Mushi" userId="1e238619-45da-445d-bac9-0c6f74ee92a5" providerId="ADAL" clId="{EB13FE85-D9E7-4117-B7E7-25B02B36A6EF}" dt="2023-12-05T07:01:49.365" v="73" actId="208"/>
          <ac:spMkLst>
            <pc:docMk/>
            <pc:sldMk cId="4277523265" sldId="4105"/>
            <ac:spMk id="76" creationId="{3468C257-C74E-5043-ABD5-5CC63B9D1DAC}"/>
          </ac:spMkLst>
        </pc:spChg>
        <pc:spChg chg="mod">
          <ac:chgData name="Georgina Mushi" userId="1e238619-45da-445d-bac9-0c6f74ee92a5" providerId="ADAL" clId="{EB13FE85-D9E7-4117-B7E7-25B02B36A6EF}" dt="2023-12-05T07:01:40.855" v="72" actId="207"/>
          <ac:spMkLst>
            <pc:docMk/>
            <pc:sldMk cId="4277523265" sldId="4105"/>
            <ac:spMk id="77" creationId="{565E8DBF-C799-9C4B-A7B9-7DE58189C781}"/>
          </ac:spMkLst>
        </pc:spChg>
        <pc:spChg chg="mod">
          <ac:chgData name="Georgina Mushi" userId="1e238619-45da-445d-bac9-0c6f74ee92a5" providerId="ADAL" clId="{EB13FE85-D9E7-4117-B7E7-25B02B36A6EF}" dt="2023-12-05T07:01:49.365" v="73" actId="208"/>
          <ac:spMkLst>
            <pc:docMk/>
            <pc:sldMk cId="4277523265" sldId="4105"/>
            <ac:spMk id="78" creationId="{079C186B-1459-634F-870E-DCD5A46F09F9}"/>
          </ac:spMkLst>
        </pc:spChg>
        <pc:spChg chg="mod">
          <ac:chgData name="Georgina Mushi" userId="1e238619-45da-445d-bac9-0c6f74ee92a5" providerId="ADAL" clId="{EB13FE85-D9E7-4117-B7E7-25B02B36A6EF}" dt="2023-12-05T07:01:40.855" v="72" actId="207"/>
          <ac:spMkLst>
            <pc:docMk/>
            <pc:sldMk cId="4277523265" sldId="4105"/>
            <ac:spMk id="79" creationId="{D27ABADA-4B24-8945-8F9E-172DEC968B87}"/>
          </ac:spMkLst>
        </pc:spChg>
        <pc:spChg chg="mod">
          <ac:chgData name="Georgina Mushi" userId="1e238619-45da-445d-bac9-0c6f74ee92a5" providerId="ADAL" clId="{EB13FE85-D9E7-4117-B7E7-25B02B36A6EF}" dt="2023-12-05T07:01:49.365" v="73" actId="208"/>
          <ac:spMkLst>
            <pc:docMk/>
            <pc:sldMk cId="4277523265" sldId="4105"/>
            <ac:spMk id="80" creationId="{7355BF7E-3AE6-7C4B-8EF1-87AC3A2F2A0B}"/>
          </ac:spMkLst>
        </pc:spChg>
        <pc:grpChg chg="add del mod">
          <ac:chgData name="Georgina Mushi" userId="1e238619-45da-445d-bac9-0c6f74ee92a5" providerId="ADAL" clId="{EB13FE85-D9E7-4117-B7E7-25B02B36A6EF}" dt="2023-12-05T07:02:55.833" v="77"/>
          <ac:grpSpMkLst>
            <pc:docMk/>
            <pc:sldMk cId="4277523265" sldId="4105"/>
            <ac:grpSpMk id="3" creationId="{EF13F27D-420E-819C-1D44-F27F530ECBAF}"/>
          </ac:grpSpMkLst>
        </pc:grpChg>
        <pc:grpChg chg="del mod">
          <ac:chgData name="Georgina Mushi" userId="1e238619-45da-445d-bac9-0c6f74ee92a5" providerId="ADAL" clId="{EB13FE85-D9E7-4117-B7E7-25B02B36A6EF}" dt="2023-12-05T06:32:23.367" v="4" actId="478"/>
          <ac:grpSpMkLst>
            <pc:docMk/>
            <pc:sldMk cId="4277523265" sldId="4105"/>
            <ac:grpSpMk id="81" creationId="{C94F0040-EA28-1147-B823-5FEEEAF97D7D}"/>
          </ac:grpSpMkLst>
        </pc:grpChg>
      </pc:sldChg>
      <pc:sldChg chg="modSp del">
        <pc:chgData name="Georgina Mushi" userId="1e238619-45da-445d-bac9-0c6f74ee92a5" providerId="ADAL" clId="{EB13FE85-D9E7-4117-B7E7-25B02B36A6EF}" dt="2023-12-05T08:03:16.443" v="670" actId="47"/>
        <pc:sldMkLst>
          <pc:docMk/>
          <pc:sldMk cId="784395927" sldId="4116"/>
        </pc:sldMkLst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784395927" sldId="4116"/>
            <ac:spMk id="13" creationId="{DEC411B0-5C6E-E215-C56E-E8EFBD78EA4F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784395927" sldId="4116"/>
            <ac:spMk id="15" creationId="{71CEB2DA-6AA9-FC7F-BD25-9F477656C337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784395927" sldId="4116"/>
            <ac:spMk id="17" creationId="{6E12565A-CC02-62BB-19FD-9F95294060AD}"/>
          </ac:spMkLst>
        </pc:spChg>
      </pc:sldChg>
      <pc:sldChg chg="del">
        <pc:chgData name="Georgina Mushi" userId="1e238619-45da-445d-bac9-0c6f74ee92a5" providerId="ADAL" clId="{EB13FE85-D9E7-4117-B7E7-25B02B36A6EF}" dt="2023-12-05T08:03:17.578" v="671" actId="47"/>
        <pc:sldMkLst>
          <pc:docMk/>
          <pc:sldMk cId="1424228705" sldId="4117"/>
        </pc:sldMkLst>
      </pc:sldChg>
      <pc:sldChg chg="del">
        <pc:chgData name="Georgina Mushi" userId="1e238619-45da-445d-bac9-0c6f74ee92a5" providerId="ADAL" clId="{EB13FE85-D9E7-4117-B7E7-25B02B36A6EF}" dt="2023-12-05T08:03:18.492" v="672" actId="47"/>
        <pc:sldMkLst>
          <pc:docMk/>
          <pc:sldMk cId="3117737375" sldId="4119"/>
        </pc:sldMkLst>
      </pc:sldChg>
      <pc:sldChg chg="modSp del">
        <pc:chgData name="Georgina Mushi" userId="1e238619-45da-445d-bac9-0c6f74ee92a5" providerId="ADAL" clId="{EB13FE85-D9E7-4117-B7E7-25B02B36A6EF}" dt="2023-12-05T08:03:19.494" v="673" actId="47"/>
        <pc:sldMkLst>
          <pc:docMk/>
          <pc:sldMk cId="289523709" sldId="4120"/>
        </pc:sldMkLst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289523709" sldId="4120"/>
            <ac:spMk id="13" creationId="{DEC411B0-5C6E-E215-C56E-E8EFBD78EA4F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289523709" sldId="4120"/>
            <ac:spMk id="15" creationId="{71CEB2DA-6AA9-FC7F-BD25-9F477656C337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289523709" sldId="4120"/>
            <ac:spMk id="17" creationId="{6E12565A-CC02-62BB-19FD-9F95294060AD}"/>
          </ac:spMkLst>
        </pc:spChg>
      </pc:sldChg>
      <pc:sldChg chg="del">
        <pc:chgData name="Georgina Mushi" userId="1e238619-45da-445d-bac9-0c6f74ee92a5" providerId="ADAL" clId="{EB13FE85-D9E7-4117-B7E7-25B02B36A6EF}" dt="2023-12-05T08:03:20.540" v="674" actId="47"/>
        <pc:sldMkLst>
          <pc:docMk/>
          <pc:sldMk cId="2326092296" sldId="4121"/>
        </pc:sldMkLst>
      </pc:sldChg>
      <pc:sldChg chg="del">
        <pc:chgData name="Georgina Mushi" userId="1e238619-45da-445d-bac9-0c6f74ee92a5" providerId="ADAL" clId="{EB13FE85-D9E7-4117-B7E7-25B02B36A6EF}" dt="2023-12-05T08:03:22.633" v="676" actId="47"/>
        <pc:sldMkLst>
          <pc:docMk/>
          <pc:sldMk cId="2210091282" sldId="4123"/>
        </pc:sldMkLst>
      </pc:sldChg>
      <pc:sldChg chg="del">
        <pc:chgData name="Georgina Mushi" userId="1e238619-45da-445d-bac9-0c6f74ee92a5" providerId="ADAL" clId="{EB13FE85-D9E7-4117-B7E7-25B02B36A6EF}" dt="2023-12-05T08:03:21.630" v="675" actId="47"/>
        <pc:sldMkLst>
          <pc:docMk/>
          <pc:sldMk cId="2171503502" sldId="4124"/>
        </pc:sldMkLst>
      </pc:sldChg>
      <pc:sldChg chg="modSp del">
        <pc:chgData name="Georgina Mushi" userId="1e238619-45da-445d-bac9-0c6f74ee92a5" providerId="ADAL" clId="{EB13FE85-D9E7-4117-B7E7-25B02B36A6EF}" dt="2023-12-05T08:03:23.701" v="677" actId="47"/>
        <pc:sldMkLst>
          <pc:docMk/>
          <pc:sldMk cId="1525481779" sldId="4125"/>
        </pc:sldMkLst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1525481779" sldId="4125"/>
            <ac:spMk id="13" creationId="{DEC411B0-5C6E-E215-C56E-E8EFBD78EA4F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1525481779" sldId="4125"/>
            <ac:spMk id="15" creationId="{71CEB2DA-6AA9-FC7F-BD25-9F477656C337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1525481779" sldId="4125"/>
            <ac:spMk id="17" creationId="{6E12565A-CC02-62BB-19FD-9F95294060AD}"/>
          </ac:spMkLst>
        </pc:spChg>
      </pc:sldChg>
      <pc:sldChg chg="del">
        <pc:chgData name="Georgina Mushi" userId="1e238619-45da-445d-bac9-0c6f74ee92a5" providerId="ADAL" clId="{EB13FE85-D9E7-4117-B7E7-25B02B36A6EF}" dt="2023-12-05T08:03:24.731" v="678" actId="47"/>
        <pc:sldMkLst>
          <pc:docMk/>
          <pc:sldMk cId="1320941859" sldId="4126"/>
        </pc:sldMkLst>
      </pc:sldChg>
      <pc:sldChg chg="del">
        <pc:chgData name="Georgina Mushi" userId="1e238619-45da-445d-bac9-0c6f74ee92a5" providerId="ADAL" clId="{EB13FE85-D9E7-4117-B7E7-25B02B36A6EF}" dt="2023-12-05T08:03:25.683" v="679" actId="47"/>
        <pc:sldMkLst>
          <pc:docMk/>
          <pc:sldMk cId="4282687309" sldId="4127"/>
        </pc:sldMkLst>
      </pc:sldChg>
      <pc:sldChg chg="modSp del">
        <pc:chgData name="Georgina Mushi" userId="1e238619-45da-445d-bac9-0c6f74ee92a5" providerId="ADAL" clId="{EB13FE85-D9E7-4117-B7E7-25B02B36A6EF}" dt="2023-12-05T08:03:26.918" v="680" actId="47"/>
        <pc:sldMkLst>
          <pc:docMk/>
          <pc:sldMk cId="42834713" sldId="4128"/>
        </pc:sldMkLst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42834713" sldId="4128"/>
            <ac:spMk id="13" creationId="{DEC411B0-5C6E-E215-C56E-E8EFBD78EA4F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42834713" sldId="4128"/>
            <ac:spMk id="15" creationId="{71CEB2DA-6AA9-FC7F-BD25-9F477656C337}"/>
          </ac:spMkLst>
        </pc:spChg>
        <pc:spChg chg="mod">
          <ac:chgData name="Georgina Mushi" userId="1e238619-45da-445d-bac9-0c6f74ee92a5" providerId="ADAL" clId="{EB13FE85-D9E7-4117-B7E7-25B02B36A6EF}" dt="2023-12-05T06:32:14.387" v="2"/>
          <ac:spMkLst>
            <pc:docMk/>
            <pc:sldMk cId="42834713" sldId="4128"/>
            <ac:spMk id="17" creationId="{6E12565A-CC02-62BB-19FD-9F9529406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1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07" r:id="rId6"/>
    <p:sldLayoutId id="2147483903" r:id="rId7"/>
    <p:sldLayoutId id="2147483904" r:id="rId8"/>
    <p:sldLayoutId id="2147483905" r:id="rId9"/>
    <p:sldLayoutId id="2147483906" r:id="rId10"/>
    <p:sldLayoutId id="2147483908" r:id="rId11"/>
    <p:sldLayoutId id="21474839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eometric white clouds on a blue sky">
            <a:extLst>
              <a:ext uri="{FF2B5EF4-FFF2-40B4-BE49-F238E27FC236}">
                <a16:creationId xmlns:a16="http://schemas.microsoft.com/office/drawing/2014/main" xmlns="" id="{1B7045F2-6570-24B8-8BBA-09C231331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21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625124C6-EE3D-0425-E4F5-CD838A6DB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we do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xmlns="" id="{7D9CBA45-706E-1CB4-4427-83292369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1577" y="5336202"/>
            <a:ext cx="2041866" cy="1082493"/>
          </a:xfrm>
        </p:spPr>
        <p:txBody>
          <a:bodyPr>
            <a:normAutofit fontScale="92500" lnSpcReduction="20000"/>
          </a:bodyPr>
          <a:lstStyle/>
          <a:p>
            <a:r>
              <a:rPr lang="en-ZA" sz="6600" dirty="0">
                <a:solidFill>
                  <a:srgbClr val="0070C0"/>
                </a:solidFill>
              </a:rPr>
              <a:t>BY</a:t>
            </a:r>
          </a:p>
        </p:txBody>
      </p:sp>
      <p:pic>
        <p:nvPicPr>
          <p:cNvPr id="17" name="Picture 16" descr="A logo with text on it&#10;&#10;Description automatically generated">
            <a:extLst>
              <a:ext uri="{FF2B5EF4-FFF2-40B4-BE49-F238E27FC236}">
                <a16:creationId xmlns:a16="http://schemas.microsoft.com/office/drawing/2014/main" xmlns="" id="{D44A6F6B-5052-94E1-E4D6-AB239752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28015" r="16136" b="32634"/>
          <a:stretch/>
        </p:blipFill>
        <p:spPr>
          <a:xfrm>
            <a:off x="6833420" y="5052577"/>
            <a:ext cx="5270090" cy="13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1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0">
            <a:extLst>
              <a:ext uri="{FF2B5EF4-FFF2-40B4-BE49-F238E27FC236}">
                <a16:creationId xmlns:a16="http://schemas.microsoft.com/office/drawing/2014/main" xmlns="" id="{AF29E890-5E56-4D41-9AFD-D1486018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763" y="3415270"/>
            <a:ext cx="2639411" cy="1334810"/>
          </a:xfrm>
          <a:custGeom>
            <a:avLst/>
            <a:gdLst>
              <a:gd name="T0" fmla="*/ 3631 w 4237"/>
              <a:gd name="T1" fmla="*/ 930 h 2141"/>
              <a:gd name="T2" fmla="*/ 3631 w 4237"/>
              <a:gd name="T3" fmla="*/ 930 h 2141"/>
              <a:gd name="T4" fmla="*/ 2701 w 4237"/>
              <a:gd name="T5" fmla="*/ 0 h 2141"/>
              <a:gd name="T6" fmla="*/ 2701 w 4237"/>
              <a:gd name="T7" fmla="*/ 0 h 2141"/>
              <a:gd name="T8" fmla="*/ 1986 w 4237"/>
              <a:gd name="T9" fmla="*/ 335 h 2141"/>
              <a:gd name="T10" fmla="*/ 1986 w 4237"/>
              <a:gd name="T11" fmla="*/ 335 h 2141"/>
              <a:gd name="T12" fmla="*/ 1671 w 4237"/>
              <a:gd name="T13" fmla="*/ 246 h 2141"/>
              <a:gd name="T14" fmla="*/ 1671 w 4237"/>
              <a:gd name="T15" fmla="*/ 246 h 2141"/>
              <a:gd name="T16" fmla="*/ 1075 w 4237"/>
              <a:gd name="T17" fmla="*/ 744 h 2141"/>
              <a:gd name="T18" fmla="*/ 1075 w 4237"/>
              <a:gd name="T19" fmla="*/ 744 h 2141"/>
              <a:gd name="T20" fmla="*/ 738 w 4237"/>
              <a:gd name="T21" fmla="*/ 663 h 2141"/>
              <a:gd name="T22" fmla="*/ 738 w 4237"/>
              <a:gd name="T23" fmla="*/ 663 h 2141"/>
              <a:gd name="T24" fmla="*/ 0 w 4237"/>
              <a:gd name="T25" fmla="*/ 1401 h 2141"/>
              <a:gd name="T26" fmla="*/ 0 w 4237"/>
              <a:gd name="T27" fmla="*/ 1401 h 2141"/>
              <a:gd name="T28" fmla="*/ 738 w 4237"/>
              <a:gd name="T29" fmla="*/ 2140 h 2141"/>
              <a:gd name="T30" fmla="*/ 3631 w 4237"/>
              <a:gd name="T31" fmla="*/ 2140 h 2141"/>
              <a:gd name="T32" fmla="*/ 3631 w 4237"/>
              <a:gd name="T33" fmla="*/ 2140 h 2141"/>
              <a:gd name="T34" fmla="*/ 4236 w 4237"/>
              <a:gd name="T35" fmla="*/ 1535 h 2141"/>
              <a:gd name="T36" fmla="*/ 4236 w 4237"/>
              <a:gd name="T37" fmla="*/ 1535 h 2141"/>
              <a:gd name="T38" fmla="*/ 3631 w 4237"/>
              <a:gd name="T39" fmla="*/ 93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7" h="2141">
                <a:moveTo>
                  <a:pt x="3631" y="930"/>
                </a:moveTo>
                <a:lnTo>
                  <a:pt x="3631" y="930"/>
                </a:lnTo>
                <a:cubicBezTo>
                  <a:pt x="3631" y="416"/>
                  <a:pt x="3215" y="0"/>
                  <a:pt x="2701" y="0"/>
                </a:cubicBezTo>
                <a:lnTo>
                  <a:pt x="2701" y="0"/>
                </a:lnTo>
                <a:cubicBezTo>
                  <a:pt x="2414" y="0"/>
                  <a:pt x="2157" y="130"/>
                  <a:pt x="1986" y="335"/>
                </a:cubicBezTo>
                <a:lnTo>
                  <a:pt x="1986" y="335"/>
                </a:lnTo>
                <a:cubicBezTo>
                  <a:pt x="1894" y="278"/>
                  <a:pt x="1786" y="246"/>
                  <a:pt x="1671" y="246"/>
                </a:cubicBezTo>
                <a:lnTo>
                  <a:pt x="1671" y="246"/>
                </a:lnTo>
                <a:cubicBezTo>
                  <a:pt x="1373" y="246"/>
                  <a:pt x="1126" y="461"/>
                  <a:pt x="1075" y="744"/>
                </a:cubicBezTo>
                <a:lnTo>
                  <a:pt x="1075" y="744"/>
                </a:lnTo>
                <a:cubicBezTo>
                  <a:pt x="974" y="692"/>
                  <a:pt x="859" y="663"/>
                  <a:pt x="738" y="663"/>
                </a:cubicBezTo>
                <a:lnTo>
                  <a:pt x="738" y="663"/>
                </a:lnTo>
                <a:cubicBezTo>
                  <a:pt x="330" y="663"/>
                  <a:pt x="0" y="993"/>
                  <a:pt x="0" y="1401"/>
                </a:cubicBezTo>
                <a:lnTo>
                  <a:pt x="0" y="1401"/>
                </a:lnTo>
                <a:cubicBezTo>
                  <a:pt x="0" y="1809"/>
                  <a:pt x="330" y="2140"/>
                  <a:pt x="738" y="2140"/>
                </a:cubicBezTo>
                <a:lnTo>
                  <a:pt x="3631" y="2140"/>
                </a:lnTo>
                <a:lnTo>
                  <a:pt x="3631" y="2140"/>
                </a:lnTo>
                <a:cubicBezTo>
                  <a:pt x="3965" y="2140"/>
                  <a:pt x="4236" y="1869"/>
                  <a:pt x="4236" y="1535"/>
                </a:cubicBezTo>
                <a:lnTo>
                  <a:pt x="4236" y="1535"/>
                </a:lnTo>
                <a:cubicBezTo>
                  <a:pt x="4236" y="1201"/>
                  <a:pt x="3965" y="930"/>
                  <a:pt x="3631" y="93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xmlns="" id="{9FC44332-7342-3448-83F2-957B92D4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824" y="3415270"/>
            <a:ext cx="2480110" cy="1334810"/>
          </a:xfrm>
          <a:custGeom>
            <a:avLst/>
            <a:gdLst>
              <a:gd name="T0" fmla="*/ 3125 w 3981"/>
              <a:gd name="T1" fmla="*/ 429 h 2141"/>
              <a:gd name="T2" fmla="*/ 3125 w 3981"/>
              <a:gd name="T3" fmla="*/ 429 h 2141"/>
              <a:gd name="T4" fmla="*/ 2960 w 3981"/>
              <a:gd name="T5" fmla="*/ 445 h 2141"/>
              <a:gd name="T6" fmla="*/ 2960 w 3981"/>
              <a:gd name="T7" fmla="*/ 445 h 2141"/>
              <a:gd name="T8" fmla="*/ 2270 w 3981"/>
              <a:gd name="T9" fmla="*/ 0 h 2141"/>
              <a:gd name="T10" fmla="*/ 2270 w 3981"/>
              <a:gd name="T11" fmla="*/ 0 h 2141"/>
              <a:gd name="T12" fmla="*/ 1689 w 3981"/>
              <a:gd name="T13" fmla="*/ 272 h 2141"/>
              <a:gd name="T14" fmla="*/ 1689 w 3981"/>
              <a:gd name="T15" fmla="*/ 272 h 2141"/>
              <a:gd name="T16" fmla="*/ 1514 w 3981"/>
              <a:gd name="T17" fmla="*/ 252 h 2141"/>
              <a:gd name="T18" fmla="*/ 1514 w 3981"/>
              <a:gd name="T19" fmla="*/ 252 h 2141"/>
              <a:gd name="T20" fmla="*/ 860 w 3981"/>
              <a:gd name="T21" fmla="*/ 627 h 2141"/>
              <a:gd name="T22" fmla="*/ 860 w 3981"/>
              <a:gd name="T23" fmla="*/ 627 h 2141"/>
              <a:gd name="T24" fmla="*/ 757 w 3981"/>
              <a:gd name="T25" fmla="*/ 620 h 2141"/>
              <a:gd name="T26" fmla="*/ 757 w 3981"/>
              <a:gd name="T27" fmla="*/ 620 h 2141"/>
              <a:gd name="T28" fmla="*/ 0 w 3981"/>
              <a:gd name="T29" fmla="*/ 1377 h 2141"/>
              <a:gd name="T30" fmla="*/ 0 w 3981"/>
              <a:gd name="T31" fmla="*/ 1377 h 2141"/>
              <a:gd name="T32" fmla="*/ 723 w 3981"/>
              <a:gd name="T33" fmla="*/ 2134 h 2141"/>
              <a:gd name="T34" fmla="*/ 723 w 3981"/>
              <a:gd name="T35" fmla="*/ 2134 h 2141"/>
              <a:gd name="T36" fmla="*/ 3027 w 3981"/>
              <a:gd name="T37" fmla="*/ 2134 h 2141"/>
              <a:gd name="T38" fmla="*/ 3027 w 3981"/>
              <a:gd name="T39" fmla="*/ 2134 h 2141"/>
              <a:gd name="T40" fmla="*/ 3125 w 3981"/>
              <a:gd name="T41" fmla="*/ 2140 h 2141"/>
              <a:gd name="T42" fmla="*/ 3125 w 3981"/>
              <a:gd name="T43" fmla="*/ 2140 h 2141"/>
              <a:gd name="T44" fmla="*/ 3980 w 3981"/>
              <a:gd name="T45" fmla="*/ 1285 h 2141"/>
              <a:gd name="T46" fmla="*/ 3980 w 3981"/>
              <a:gd name="T47" fmla="*/ 1285 h 2141"/>
              <a:gd name="T48" fmla="*/ 3125 w 3981"/>
              <a:gd name="T49" fmla="*/ 429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81" h="2141">
                <a:moveTo>
                  <a:pt x="3125" y="429"/>
                </a:moveTo>
                <a:lnTo>
                  <a:pt x="3125" y="429"/>
                </a:lnTo>
                <a:cubicBezTo>
                  <a:pt x="3069" y="429"/>
                  <a:pt x="3014" y="435"/>
                  <a:pt x="2960" y="445"/>
                </a:cubicBezTo>
                <a:lnTo>
                  <a:pt x="2960" y="445"/>
                </a:lnTo>
                <a:cubicBezTo>
                  <a:pt x="2842" y="182"/>
                  <a:pt x="2577" y="0"/>
                  <a:pt x="2270" y="0"/>
                </a:cubicBezTo>
                <a:lnTo>
                  <a:pt x="2270" y="0"/>
                </a:lnTo>
                <a:cubicBezTo>
                  <a:pt x="2036" y="0"/>
                  <a:pt x="1827" y="106"/>
                  <a:pt x="1689" y="272"/>
                </a:cubicBezTo>
                <a:lnTo>
                  <a:pt x="1689" y="272"/>
                </a:lnTo>
                <a:cubicBezTo>
                  <a:pt x="1632" y="259"/>
                  <a:pt x="1574" y="252"/>
                  <a:pt x="1514" y="252"/>
                </a:cubicBezTo>
                <a:lnTo>
                  <a:pt x="1514" y="252"/>
                </a:lnTo>
                <a:cubicBezTo>
                  <a:pt x="1235" y="252"/>
                  <a:pt x="991" y="403"/>
                  <a:pt x="860" y="627"/>
                </a:cubicBezTo>
                <a:lnTo>
                  <a:pt x="860" y="627"/>
                </a:lnTo>
                <a:cubicBezTo>
                  <a:pt x="826" y="623"/>
                  <a:pt x="792" y="620"/>
                  <a:pt x="757" y="620"/>
                </a:cubicBezTo>
                <a:lnTo>
                  <a:pt x="757" y="620"/>
                </a:lnTo>
                <a:cubicBezTo>
                  <a:pt x="338" y="620"/>
                  <a:pt x="0" y="959"/>
                  <a:pt x="0" y="1377"/>
                </a:cubicBezTo>
                <a:lnTo>
                  <a:pt x="0" y="1377"/>
                </a:lnTo>
                <a:cubicBezTo>
                  <a:pt x="0" y="1784"/>
                  <a:pt x="321" y="2116"/>
                  <a:pt x="723" y="2134"/>
                </a:cubicBezTo>
                <a:lnTo>
                  <a:pt x="723" y="2134"/>
                </a:lnTo>
                <a:lnTo>
                  <a:pt x="3027" y="2134"/>
                </a:lnTo>
                <a:lnTo>
                  <a:pt x="3027" y="2134"/>
                </a:lnTo>
                <a:cubicBezTo>
                  <a:pt x="3059" y="2138"/>
                  <a:pt x="3092" y="2140"/>
                  <a:pt x="3125" y="2140"/>
                </a:cubicBezTo>
                <a:lnTo>
                  <a:pt x="3125" y="2140"/>
                </a:lnTo>
                <a:cubicBezTo>
                  <a:pt x="3598" y="2140"/>
                  <a:pt x="3980" y="1757"/>
                  <a:pt x="3980" y="1285"/>
                </a:cubicBezTo>
                <a:lnTo>
                  <a:pt x="3980" y="1285"/>
                </a:lnTo>
                <a:cubicBezTo>
                  <a:pt x="3980" y="812"/>
                  <a:pt x="3598" y="429"/>
                  <a:pt x="3125" y="429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xmlns="" id="{FC1508B7-9B5B-914A-AD76-B5A0D86D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599" y="3415270"/>
            <a:ext cx="2675114" cy="1334810"/>
          </a:xfrm>
          <a:custGeom>
            <a:avLst/>
            <a:gdLst>
              <a:gd name="T0" fmla="*/ 3866 w 4297"/>
              <a:gd name="T1" fmla="*/ 1202 h 2141"/>
              <a:gd name="T2" fmla="*/ 3866 w 4297"/>
              <a:gd name="T3" fmla="*/ 1202 h 2141"/>
              <a:gd name="T4" fmla="*/ 3868 w 4297"/>
              <a:gd name="T5" fmla="*/ 1145 h 2141"/>
              <a:gd name="T6" fmla="*/ 3868 w 4297"/>
              <a:gd name="T7" fmla="*/ 1145 h 2141"/>
              <a:gd name="T8" fmla="*/ 3135 w 4297"/>
              <a:gd name="T9" fmla="*/ 444 h 2141"/>
              <a:gd name="T10" fmla="*/ 3135 w 4297"/>
              <a:gd name="T11" fmla="*/ 444 h 2141"/>
              <a:gd name="T12" fmla="*/ 2896 w 4297"/>
              <a:gd name="T13" fmla="*/ 482 h 2141"/>
              <a:gd name="T14" fmla="*/ 2896 w 4297"/>
              <a:gd name="T15" fmla="*/ 482 h 2141"/>
              <a:gd name="T16" fmla="*/ 2200 w 4297"/>
              <a:gd name="T17" fmla="*/ 0 h 2141"/>
              <a:gd name="T18" fmla="*/ 2200 w 4297"/>
              <a:gd name="T19" fmla="*/ 0 h 2141"/>
              <a:gd name="T20" fmla="*/ 1504 w 4297"/>
              <a:gd name="T21" fmla="*/ 480 h 2141"/>
              <a:gd name="T22" fmla="*/ 1504 w 4297"/>
              <a:gd name="T23" fmla="*/ 480 h 2141"/>
              <a:gd name="T24" fmla="*/ 1271 w 4297"/>
              <a:gd name="T25" fmla="*/ 444 h 2141"/>
              <a:gd name="T26" fmla="*/ 1271 w 4297"/>
              <a:gd name="T27" fmla="*/ 444 h 2141"/>
              <a:gd name="T28" fmla="*/ 538 w 4297"/>
              <a:gd name="T29" fmla="*/ 1145 h 2141"/>
              <a:gd name="T30" fmla="*/ 538 w 4297"/>
              <a:gd name="T31" fmla="*/ 1145 h 2141"/>
              <a:gd name="T32" fmla="*/ 541 w 4297"/>
              <a:gd name="T33" fmla="*/ 1196 h 2141"/>
              <a:gd name="T34" fmla="*/ 509 w 4297"/>
              <a:gd name="T35" fmla="*/ 1196 h 2141"/>
              <a:gd name="T36" fmla="*/ 509 w 4297"/>
              <a:gd name="T37" fmla="*/ 1196 h 2141"/>
              <a:gd name="T38" fmla="*/ 0 w 4297"/>
              <a:gd name="T39" fmla="*/ 1668 h 2141"/>
              <a:gd name="T40" fmla="*/ 0 w 4297"/>
              <a:gd name="T41" fmla="*/ 1668 h 2141"/>
              <a:gd name="T42" fmla="*/ 0 w 4297"/>
              <a:gd name="T43" fmla="*/ 1668 h 2141"/>
              <a:gd name="T44" fmla="*/ 509 w 4297"/>
              <a:gd name="T45" fmla="*/ 2140 h 2141"/>
              <a:gd name="T46" fmla="*/ 3787 w 4297"/>
              <a:gd name="T47" fmla="*/ 2140 h 2141"/>
              <a:gd name="T48" fmla="*/ 3787 w 4297"/>
              <a:gd name="T49" fmla="*/ 2140 h 2141"/>
              <a:gd name="T50" fmla="*/ 4296 w 4297"/>
              <a:gd name="T51" fmla="*/ 1668 h 2141"/>
              <a:gd name="T52" fmla="*/ 4296 w 4297"/>
              <a:gd name="T53" fmla="*/ 1668 h 2141"/>
              <a:gd name="T54" fmla="*/ 4296 w 4297"/>
              <a:gd name="T55" fmla="*/ 1668 h 2141"/>
              <a:gd name="T56" fmla="*/ 3866 w 4297"/>
              <a:gd name="T57" fmla="*/ 1202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97" h="2141">
                <a:moveTo>
                  <a:pt x="3866" y="1202"/>
                </a:moveTo>
                <a:lnTo>
                  <a:pt x="3866" y="1202"/>
                </a:lnTo>
                <a:cubicBezTo>
                  <a:pt x="3867" y="1183"/>
                  <a:pt x="3868" y="1164"/>
                  <a:pt x="3868" y="1145"/>
                </a:cubicBezTo>
                <a:lnTo>
                  <a:pt x="3868" y="1145"/>
                </a:lnTo>
                <a:cubicBezTo>
                  <a:pt x="3868" y="758"/>
                  <a:pt x="3540" y="444"/>
                  <a:pt x="3135" y="444"/>
                </a:cubicBezTo>
                <a:lnTo>
                  <a:pt x="3135" y="444"/>
                </a:lnTo>
                <a:cubicBezTo>
                  <a:pt x="3052" y="444"/>
                  <a:pt x="2971" y="457"/>
                  <a:pt x="2896" y="482"/>
                </a:cubicBezTo>
                <a:lnTo>
                  <a:pt x="2896" y="482"/>
                </a:lnTo>
                <a:cubicBezTo>
                  <a:pt x="2800" y="202"/>
                  <a:pt x="2524" y="0"/>
                  <a:pt x="2200" y="0"/>
                </a:cubicBezTo>
                <a:lnTo>
                  <a:pt x="2200" y="0"/>
                </a:lnTo>
                <a:cubicBezTo>
                  <a:pt x="1875" y="0"/>
                  <a:pt x="1600" y="201"/>
                  <a:pt x="1504" y="480"/>
                </a:cubicBezTo>
                <a:lnTo>
                  <a:pt x="1504" y="480"/>
                </a:lnTo>
                <a:cubicBezTo>
                  <a:pt x="1430" y="457"/>
                  <a:pt x="1353" y="444"/>
                  <a:pt x="1271" y="444"/>
                </a:cubicBezTo>
                <a:lnTo>
                  <a:pt x="1271" y="444"/>
                </a:lnTo>
                <a:cubicBezTo>
                  <a:pt x="866" y="444"/>
                  <a:pt x="538" y="758"/>
                  <a:pt x="538" y="1145"/>
                </a:cubicBezTo>
                <a:lnTo>
                  <a:pt x="538" y="1145"/>
                </a:lnTo>
                <a:cubicBezTo>
                  <a:pt x="538" y="1162"/>
                  <a:pt x="539" y="1179"/>
                  <a:pt x="541" y="1196"/>
                </a:cubicBezTo>
                <a:lnTo>
                  <a:pt x="509" y="1196"/>
                </a:lnTo>
                <a:lnTo>
                  <a:pt x="509" y="1196"/>
                </a:lnTo>
                <a:cubicBezTo>
                  <a:pt x="229" y="1196"/>
                  <a:pt x="0" y="1409"/>
                  <a:pt x="0" y="1668"/>
                </a:cubicBezTo>
                <a:lnTo>
                  <a:pt x="0" y="1668"/>
                </a:lnTo>
                <a:lnTo>
                  <a:pt x="0" y="1668"/>
                </a:lnTo>
                <a:cubicBezTo>
                  <a:pt x="0" y="1928"/>
                  <a:pt x="229" y="2140"/>
                  <a:pt x="509" y="2140"/>
                </a:cubicBezTo>
                <a:lnTo>
                  <a:pt x="3787" y="2140"/>
                </a:lnTo>
                <a:lnTo>
                  <a:pt x="3787" y="2140"/>
                </a:lnTo>
                <a:cubicBezTo>
                  <a:pt x="4067" y="2140"/>
                  <a:pt x="4296" y="1928"/>
                  <a:pt x="4296" y="1668"/>
                </a:cubicBezTo>
                <a:lnTo>
                  <a:pt x="4296" y="1668"/>
                </a:lnTo>
                <a:lnTo>
                  <a:pt x="4296" y="1668"/>
                </a:lnTo>
                <a:cubicBezTo>
                  <a:pt x="4296" y="1433"/>
                  <a:pt x="4108" y="1237"/>
                  <a:pt x="3866" y="120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Freeform 489">
            <a:extLst>
              <a:ext uri="{FF2B5EF4-FFF2-40B4-BE49-F238E27FC236}">
                <a16:creationId xmlns:a16="http://schemas.microsoft.com/office/drawing/2014/main" xmlns="" id="{498FF891-83B1-0E42-AA5A-B9CA8F21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32" y="4815996"/>
            <a:ext cx="549304" cy="582263"/>
          </a:xfrm>
          <a:custGeom>
            <a:avLst/>
            <a:gdLst>
              <a:gd name="T0" fmla="*/ 882 w 883"/>
              <a:gd name="T1" fmla="*/ 0 h 934"/>
              <a:gd name="T2" fmla="*/ 882 w 883"/>
              <a:gd name="T3" fmla="*/ 596 h 934"/>
              <a:gd name="T4" fmla="*/ 0 w 883"/>
              <a:gd name="T5" fmla="*/ 596 h 934"/>
              <a:gd name="T6" fmla="*/ 0 w 883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0"/>
                </a:moveTo>
                <a:lnTo>
                  <a:pt x="882" y="596"/>
                </a:lnTo>
                <a:lnTo>
                  <a:pt x="0" y="596"/>
                </a:lnTo>
                <a:lnTo>
                  <a:pt x="0" y="933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490">
            <a:extLst>
              <a:ext uri="{FF2B5EF4-FFF2-40B4-BE49-F238E27FC236}">
                <a16:creationId xmlns:a16="http://schemas.microsoft.com/office/drawing/2014/main" xmlns="" id="{88601032-BD09-D647-A105-164CD4E2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88" y="5351567"/>
            <a:ext cx="90636" cy="90636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3" y="32"/>
                  <a:pt x="143" y="71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491">
            <a:extLst>
              <a:ext uri="{FF2B5EF4-FFF2-40B4-BE49-F238E27FC236}">
                <a16:creationId xmlns:a16="http://schemas.microsoft.com/office/drawing/2014/main" xmlns="" id="{673A1F58-3E9D-8343-84C9-FA5FEAAA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300" y="4815996"/>
            <a:ext cx="549304" cy="582263"/>
          </a:xfrm>
          <a:custGeom>
            <a:avLst/>
            <a:gdLst>
              <a:gd name="T0" fmla="*/ 0 w 882"/>
              <a:gd name="T1" fmla="*/ 0 h 934"/>
              <a:gd name="T2" fmla="*/ 0 w 882"/>
              <a:gd name="T3" fmla="*/ 596 h 934"/>
              <a:gd name="T4" fmla="*/ 881 w 882"/>
              <a:gd name="T5" fmla="*/ 596 h 934"/>
              <a:gd name="T6" fmla="*/ 881 w 882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934">
                <a:moveTo>
                  <a:pt x="0" y="0"/>
                </a:moveTo>
                <a:lnTo>
                  <a:pt x="0" y="596"/>
                </a:lnTo>
                <a:lnTo>
                  <a:pt x="881" y="596"/>
                </a:lnTo>
                <a:lnTo>
                  <a:pt x="881" y="933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Freeform 492">
            <a:extLst>
              <a:ext uri="{FF2B5EF4-FFF2-40B4-BE49-F238E27FC236}">
                <a16:creationId xmlns:a16="http://schemas.microsoft.com/office/drawing/2014/main" xmlns="" id="{B993AC59-0CE7-1542-8944-E1BCEC82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912" y="5351567"/>
            <a:ext cx="90636" cy="90636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143 w 144"/>
              <a:gd name="T9" fmla="*/ 71 h 144"/>
              <a:gd name="T10" fmla="*/ 143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1" y="143"/>
                </a:cubicBezTo>
                <a:lnTo>
                  <a:pt x="71" y="143"/>
                </a:lnTo>
                <a:cubicBezTo>
                  <a:pt x="110" y="143"/>
                  <a:pt x="143" y="110"/>
                  <a:pt x="143" y="71"/>
                </a:cubicBezTo>
                <a:lnTo>
                  <a:pt x="143" y="71"/>
                </a:lnTo>
                <a:cubicBezTo>
                  <a:pt x="143" y="32"/>
                  <a:pt x="110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493">
            <a:extLst>
              <a:ext uri="{FF2B5EF4-FFF2-40B4-BE49-F238E27FC236}">
                <a16:creationId xmlns:a16="http://schemas.microsoft.com/office/drawing/2014/main" xmlns="" id="{447C9D54-3B2E-DB4C-B33B-A531C857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150" y="5351567"/>
            <a:ext cx="90636" cy="90636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Line 494">
            <a:extLst>
              <a:ext uri="{FF2B5EF4-FFF2-40B4-BE49-F238E27FC236}">
                <a16:creationId xmlns:a16="http://schemas.microsoft.com/office/drawing/2014/main" xmlns="" id="{8B8BB36C-4618-4A40-AE41-740FE1185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095" y="4815995"/>
            <a:ext cx="2747" cy="560291"/>
          </a:xfrm>
          <a:prstGeom prst="line">
            <a:avLst/>
          </a:pr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Freeform 495">
            <a:extLst>
              <a:ext uri="{FF2B5EF4-FFF2-40B4-BE49-F238E27FC236}">
                <a16:creationId xmlns:a16="http://schemas.microsoft.com/office/drawing/2014/main" xmlns="" id="{375792E4-F6A0-4A42-B8A1-7DCA101B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11" y="5351567"/>
            <a:ext cx="87889" cy="90636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1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1" y="0"/>
                  <a:pt x="142" y="32"/>
                  <a:pt x="142" y="71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8" name="Freeform 496">
            <a:extLst>
              <a:ext uri="{FF2B5EF4-FFF2-40B4-BE49-F238E27FC236}">
                <a16:creationId xmlns:a16="http://schemas.microsoft.com/office/drawing/2014/main" xmlns="" id="{906D3CAD-3CB3-F644-93EF-82719877F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003" y="4815995"/>
            <a:ext cx="302118" cy="560291"/>
          </a:xfrm>
          <a:custGeom>
            <a:avLst/>
            <a:gdLst>
              <a:gd name="T0" fmla="*/ 486 w 487"/>
              <a:gd name="T1" fmla="*/ 0 h 899"/>
              <a:gd name="T2" fmla="*/ 486 w 487"/>
              <a:gd name="T3" fmla="*/ 593 h 899"/>
              <a:gd name="T4" fmla="*/ 324 w 487"/>
              <a:gd name="T5" fmla="*/ 593 h 899"/>
              <a:gd name="T6" fmla="*/ 324 w 487"/>
              <a:gd name="T7" fmla="*/ 761 h 899"/>
              <a:gd name="T8" fmla="*/ 0 w 487"/>
              <a:gd name="T9" fmla="*/ 761 h 899"/>
              <a:gd name="T10" fmla="*/ 0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0"/>
                </a:moveTo>
                <a:lnTo>
                  <a:pt x="486" y="593"/>
                </a:lnTo>
                <a:lnTo>
                  <a:pt x="324" y="593"/>
                </a:lnTo>
                <a:lnTo>
                  <a:pt x="324" y="761"/>
                </a:lnTo>
                <a:lnTo>
                  <a:pt x="0" y="761"/>
                </a:lnTo>
                <a:lnTo>
                  <a:pt x="0" y="898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Freeform 497">
            <a:extLst>
              <a:ext uri="{FF2B5EF4-FFF2-40B4-BE49-F238E27FC236}">
                <a16:creationId xmlns:a16="http://schemas.microsoft.com/office/drawing/2014/main" xmlns="" id="{6808A82A-4BED-0F46-B6FC-392EA672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751" y="5351567"/>
            <a:ext cx="87889" cy="90636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0"/>
                  <a:pt x="142" y="71"/>
                </a:cubicBezTo>
                <a:lnTo>
                  <a:pt x="142" y="71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" name="Freeform 498">
            <a:extLst>
              <a:ext uri="{FF2B5EF4-FFF2-40B4-BE49-F238E27FC236}">
                <a16:creationId xmlns:a16="http://schemas.microsoft.com/office/drawing/2014/main" xmlns="" id="{A202E15C-581A-5D4F-AAF5-86147C47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78" y="4815995"/>
            <a:ext cx="304864" cy="560291"/>
          </a:xfrm>
          <a:custGeom>
            <a:avLst/>
            <a:gdLst>
              <a:gd name="T0" fmla="*/ 0 w 488"/>
              <a:gd name="T1" fmla="*/ 0 h 899"/>
              <a:gd name="T2" fmla="*/ 0 w 488"/>
              <a:gd name="T3" fmla="*/ 593 h 899"/>
              <a:gd name="T4" fmla="*/ 162 w 488"/>
              <a:gd name="T5" fmla="*/ 593 h 899"/>
              <a:gd name="T6" fmla="*/ 162 w 488"/>
              <a:gd name="T7" fmla="*/ 761 h 899"/>
              <a:gd name="T8" fmla="*/ 487 w 488"/>
              <a:gd name="T9" fmla="*/ 761 h 899"/>
              <a:gd name="T10" fmla="*/ 487 w 488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0"/>
                </a:moveTo>
                <a:lnTo>
                  <a:pt x="0" y="593"/>
                </a:lnTo>
                <a:lnTo>
                  <a:pt x="162" y="593"/>
                </a:lnTo>
                <a:lnTo>
                  <a:pt x="162" y="761"/>
                </a:lnTo>
                <a:lnTo>
                  <a:pt x="487" y="761"/>
                </a:lnTo>
                <a:lnTo>
                  <a:pt x="487" y="898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499">
            <a:extLst>
              <a:ext uri="{FF2B5EF4-FFF2-40B4-BE49-F238E27FC236}">
                <a16:creationId xmlns:a16="http://schemas.microsoft.com/office/drawing/2014/main" xmlns="" id="{20B54F39-704F-BF4E-B0D4-F317966D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43" y="4815996"/>
            <a:ext cx="549304" cy="582263"/>
          </a:xfrm>
          <a:custGeom>
            <a:avLst/>
            <a:gdLst>
              <a:gd name="T0" fmla="*/ 882 w 883"/>
              <a:gd name="T1" fmla="*/ 0 h 934"/>
              <a:gd name="T2" fmla="*/ 882 w 883"/>
              <a:gd name="T3" fmla="*/ 596 h 934"/>
              <a:gd name="T4" fmla="*/ 0 w 883"/>
              <a:gd name="T5" fmla="*/ 596 h 934"/>
              <a:gd name="T6" fmla="*/ 0 w 883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0"/>
                </a:moveTo>
                <a:lnTo>
                  <a:pt x="882" y="596"/>
                </a:lnTo>
                <a:lnTo>
                  <a:pt x="0" y="596"/>
                </a:lnTo>
                <a:lnTo>
                  <a:pt x="0" y="933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" name="Freeform 500">
            <a:extLst>
              <a:ext uri="{FF2B5EF4-FFF2-40B4-BE49-F238E27FC236}">
                <a16:creationId xmlns:a16="http://schemas.microsoft.com/office/drawing/2014/main" xmlns="" id="{8AA53092-987C-844C-BECE-F0BF5DC9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798" y="5351567"/>
            <a:ext cx="87889" cy="90636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3"/>
                  <a:pt x="71" y="143"/>
                </a:cubicBezTo>
                <a:lnTo>
                  <a:pt x="71" y="143"/>
                </a:lnTo>
                <a:cubicBezTo>
                  <a:pt x="31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1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3" name="Freeform 501">
            <a:extLst>
              <a:ext uri="{FF2B5EF4-FFF2-40B4-BE49-F238E27FC236}">
                <a16:creationId xmlns:a16="http://schemas.microsoft.com/office/drawing/2014/main" xmlns="" id="{076B2979-ED34-9B4C-BED7-8BDB51A0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63" y="4815996"/>
            <a:ext cx="549304" cy="582263"/>
          </a:xfrm>
          <a:custGeom>
            <a:avLst/>
            <a:gdLst>
              <a:gd name="T0" fmla="*/ 0 w 883"/>
              <a:gd name="T1" fmla="*/ 0 h 934"/>
              <a:gd name="T2" fmla="*/ 0 w 883"/>
              <a:gd name="T3" fmla="*/ 596 h 934"/>
              <a:gd name="T4" fmla="*/ 882 w 883"/>
              <a:gd name="T5" fmla="*/ 596 h 934"/>
              <a:gd name="T6" fmla="*/ 882 w 883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0" y="0"/>
                </a:moveTo>
                <a:lnTo>
                  <a:pt x="0" y="596"/>
                </a:lnTo>
                <a:lnTo>
                  <a:pt x="882" y="596"/>
                </a:lnTo>
                <a:lnTo>
                  <a:pt x="882" y="933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4" name="Freeform 502">
            <a:extLst>
              <a:ext uri="{FF2B5EF4-FFF2-40B4-BE49-F238E27FC236}">
                <a16:creationId xmlns:a16="http://schemas.microsoft.com/office/drawing/2014/main" xmlns="" id="{1DC175C6-FF0E-EF4A-A935-D706553A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24" y="5351567"/>
            <a:ext cx="87889" cy="90636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0"/>
                  <a:pt x="142" y="71"/>
                </a:cubicBezTo>
                <a:lnTo>
                  <a:pt x="142" y="71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5" name="Freeform 503">
            <a:extLst>
              <a:ext uri="{FF2B5EF4-FFF2-40B4-BE49-F238E27FC236}">
                <a16:creationId xmlns:a16="http://schemas.microsoft.com/office/drawing/2014/main" xmlns="" id="{6926990D-E572-794A-ADD3-EF341C1D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561" y="5351567"/>
            <a:ext cx="87889" cy="90636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6" name="Line 504">
            <a:extLst>
              <a:ext uri="{FF2B5EF4-FFF2-40B4-BE49-F238E27FC236}">
                <a16:creationId xmlns:a16="http://schemas.microsoft.com/office/drawing/2014/main" xmlns="" id="{D87FA192-A058-8846-863B-897D11B4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0506" y="4815995"/>
            <a:ext cx="2747" cy="560291"/>
          </a:xfrm>
          <a:prstGeom prst="line">
            <a:avLst/>
          </a:pr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7" name="Freeform 505">
            <a:extLst>
              <a:ext uri="{FF2B5EF4-FFF2-40B4-BE49-F238E27FC236}">
                <a16:creationId xmlns:a16="http://schemas.microsoft.com/office/drawing/2014/main" xmlns="" id="{9F4F689C-D7B6-B84B-B493-BF1D648A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22" y="5351567"/>
            <a:ext cx="90636" cy="90636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8" name="Freeform 506">
            <a:extLst>
              <a:ext uri="{FF2B5EF4-FFF2-40B4-BE49-F238E27FC236}">
                <a16:creationId xmlns:a16="http://schemas.microsoft.com/office/drawing/2014/main" xmlns="" id="{1C6ABF0E-385B-E34F-942E-217751B4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667" y="4815995"/>
            <a:ext cx="302118" cy="560291"/>
          </a:xfrm>
          <a:custGeom>
            <a:avLst/>
            <a:gdLst>
              <a:gd name="T0" fmla="*/ 486 w 487"/>
              <a:gd name="T1" fmla="*/ 0 h 899"/>
              <a:gd name="T2" fmla="*/ 486 w 487"/>
              <a:gd name="T3" fmla="*/ 593 h 899"/>
              <a:gd name="T4" fmla="*/ 324 w 487"/>
              <a:gd name="T5" fmla="*/ 593 h 899"/>
              <a:gd name="T6" fmla="*/ 324 w 487"/>
              <a:gd name="T7" fmla="*/ 761 h 899"/>
              <a:gd name="T8" fmla="*/ 0 w 487"/>
              <a:gd name="T9" fmla="*/ 761 h 899"/>
              <a:gd name="T10" fmla="*/ 0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0"/>
                </a:moveTo>
                <a:lnTo>
                  <a:pt x="486" y="593"/>
                </a:lnTo>
                <a:lnTo>
                  <a:pt x="324" y="593"/>
                </a:lnTo>
                <a:lnTo>
                  <a:pt x="324" y="761"/>
                </a:lnTo>
                <a:lnTo>
                  <a:pt x="0" y="761"/>
                </a:lnTo>
                <a:lnTo>
                  <a:pt x="0" y="898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9" name="Freeform 507">
            <a:extLst>
              <a:ext uri="{FF2B5EF4-FFF2-40B4-BE49-F238E27FC236}">
                <a16:creationId xmlns:a16="http://schemas.microsoft.com/office/drawing/2014/main" xmlns="" id="{243E147F-A50C-184C-9E2D-2AE24636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414" y="5351567"/>
            <a:ext cx="90636" cy="90636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143 w 144"/>
              <a:gd name="T9" fmla="*/ 71 h 144"/>
              <a:gd name="T10" fmla="*/ 143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3" y="110"/>
                  <a:pt x="143" y="71"/>
                </a:cubicBezTo>
                <a:lnTo>
                  <a:pt x="143" y="71"/>
                </a:lnTo>
                <a:cubicBezTo>
                  <a:pt x="143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0" name="Freeform 508">
            <a:extLst>
              <a:ext uri="{FF2B5EF4-FFF2-40B4-BE49-F238E27FC236}">
                <a16:creationId xmlns:a16="http://schemas.microsoft.com/office/drawing/2014/main" xmlns="" id="{C9825485-BE17-3F4B-B81F-83898738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42" y="4815995"/>
            <a:ext cx="302118" cy="560291"/>
          </a:xfrm>
          <a:custGeom>
            <a:avLst/>
            <a:gdLst>
              <a:gd name="T0" fmla="*/ 0 w 487"/>
              <a:gd name="T1" fmla="*/ 0 h 899"/>
              <a:gd name="T2" fmla="*/ 0 w 487"/>
              <a:gd name="T3" fmla="*/ 593 h 899"/>
              <a:gd name="T4" fmla="*/ 162 w 487"/>
              <a:gd name="T5" fmla="*/ 593 h 899"/>
              <a:gd name="T6" fmla="*/ 162 w 487"/>
              <a:gd name="T7" fmla="*/ 761 h 899"/>
              <a:gd name="T8" fmla="*/ 486 w 487"/>
              <a:gd name="T9" fmla="*/ 761 h 899"/>
              <a:gd name="T10" fmla="*/ 486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0" y="0"/>
                </a:moveTo>
                <a:lnTo>
                  <a:pt x="0" y="593"/>
                </a:lnTo>
                <a:lnTo>
                  <a:pt x="162" y="593"/>
                </a:lnTo>
                <a:lnTo>
                  <a:pt x="162" y="761"/>
                </a:lnTo>
                <a:lnTo>
                  <a:pt x="486" y="761"/>
                </a:lnTo>
                <a:lnTo>
                  <a:pt x="486" y="898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1" name="Freeform 509">
            <a:extLst>
              <a:ext uri="{FF2B5EF4-FFF2-40B4-BE49-F238E27FC236}">
                <a16:creationId xmlns:a16="http://schemas.microsoft.com/office/drawing/2014/main" xmlns="" id="{DFC7780B-F662-7447-9D19-3C38F1B2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647" y="4815996"/>
            <a:ext cx="549304" cy="582263"/>
          </a:xfrm>
          <a:custGeom>
            <a:avLst/>
            <a:gdLst>
              <a:gd name="T0" fmla="*/ 883 w 884"/>
              <a:gd name="T1" fmla="*/ 0 h 934"/>
              <a:gd name="T2" fmla="*/ 883 w 884"/>
              <a:gd name="T3" fmla="*/ 596 h 934"/>
              <a:gd name="T4" fmla="*/ 0 w 884"/>
              <a:gd name="T5" fmla="*/ 596 h 934"/>
              <a:gd name="T6" fmla="*/ 0 w 884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4">
                <a:moveTo>
                  <a:pt x="883" y="0"/>
                </a:moveTo>
                <a:lnTo>
                  <a:pt x="883" y="596"/>
                </a:lnTo>
                <a:lnTo>
                  <a:pt x="0" y="596"/>
                </a:lnTo>
                <a:lnTo>
                  <a:pt x="0" y="933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2" name="Freeform 510">
            <a:extLst>
              <a:ext uri="{FF2B5EF4-FFF2-40B4-BE49-F238E27FC236}">
                <a16:creationId xmlns:a16="http://schemas.microsoft.com/office/drawing/2014/main" xmlns="" id="{C169BA7B-42D1-C14D-828D-F563DF00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703" y="5351567"/>
            <a:ext cx="90636" cy="90636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143 h 144"/>
              <a:gd name="T6" fmla="*/ 71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0 h 144"/>
              <a:gd name="T14" fmla="*/ 71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3" name="Freeform 511">
            <a:extLst>
              <a:ext uri="{FF2B5EF4-FFF2-40B4-BE49-F238E27FC236}">
                <a16:creationId xmlns:a16="http://schemas.microsoft.com/office/drawing/2014/main" xmlns="" id="{B6AE9132-2079-2B4E-A59D-D9D758E2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614" y="4815996"/>
            <a:ext cx="549304" cy="582263"/>
          </a:xfrm>
          <a:custGeom>
            <a:avLst/>
            <a:gdLst>
              <a:gd name="T0" fmla="*/ 0 w 884"/>
              <a:gd name="T1" fmla="*/ 0 h 934"/>
              <a:gd name="T2" fmla="*/ 0 w 884"/>
              <a:gd name="T3" fmla="*/ 596 h 934"/>
              <a:gd name="T4" fmla="*/ 883 w 884"/>
              <a:gd name="T5" fmla="*/ 596 h 934"/>
              <a:gd name="T6" fmla="*/ 883 w 884"/>
              <a:gd name="T7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4">
                <a:moveTo>
                  <a:pt x="0" y="0"/>
                </a:moveTo>
                <a:lnTo>
                  <a:pt x="0" y="596"/>
                </a:lnTo>
                <a:lnTo>
                  <a:pt x="883" y="596"/>
                </a:lnTo>
                <a:lnTo>
                  <a:pt x="883" y="933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4" name="Freeform 512">
            <a:extLst>
              <a:ext uri="{FF2B5EF4-FFF2-40B4-BE49-F238E27FC236}">
                <a16:creationId xmlns:a16="http://schemas.microsoft.com/office/drawing/2014/main" xmlns="" id="{4DEAB6E1-95B0-344F-8FAA-E781DAF7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976" y="5351567"/>
            <a:ext cx="90635" cy="90636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143 w 144"/>
              <a:gd name="T9" fmla="*/ 71 h 144"/>
              <a:gd name="T10" fmla="*/ 143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2" y="143"/>
                </a:cubicBezTo>
                <a:lnTo>
                  <a:pt x="72" y="143"/>
                </a:lnTo>
                <a:cubicBezTo>
                  <a:pt x="111" y="143"/>
                  <a:pt x="143" y="110"/>
                  <a:pt x="143" y="71"/>
                </a:cubicBezTo>
                <a:lnTo>
                  <a:pt x="143" y="71"/>
                </a:lnTo>
                <a:cubicBezTo>
                  <a:pt x="143" y="32"/>
                  <a:pt x="111" y="0"/>
                  <a:pt x="72" y="0"/>
                </a:cubicBezTo>
                <a:lnTo>
                  <a:pt x="72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5" name="Freeform 513">
            <a:extLst>
              <a:ext uri="{FF2B5EF4-FFF2-40B4-BE49-F238E27FC236}">
                <a16:creationId xmlns:a16="http://schemas.microsoft.com/office/drawing/2014/main" xmlns="" id="{D1F85CAC-19BF-E642-AB6C-AAD687B4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212" y="5351567"/>
            <a:ext cx="87889" cy="90636"/>
          </a:xfrm>
          <a:custGeom>
            <a:avLst/>
            <a:gdLst>
              <a:gd name="T0" fmla="*/ 142 w 143"/>
              <a:gd name="T1" fmla="*/ 71 h 144"/>
              <a:gd name="T2" fmla="*/ 142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0 w 143"/>
              <a:gd name="T9" fmla="*/ 71 h 144"/>
              <a:gd name="T10" fmla="*/ 0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142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1"/>
                </a:moveTo>
                <a:lnTo>
                  <a:pt x="142" y="71"/>
                </a:lnTo>
                <a:cubicBezTo>
                  <a:pt x="142" y="110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6" name="Line 514">
            <a:extLst>
              <a:ext uri="{FF2B5EF4-FFF2-40B4-BE49-F238E27FC236}">
                <a16:creationId xmlns:a16="http://schemas.microsoft.com/office/drawing/2014/main" xmlns="" id="{D34657C1-E869-D340-BBC3-B3D62067D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4158" y="4815995"/>
            <a:ext cx="2746" cy="560291"/>
          </a:xfrm>
          <a:prstGeom prst="line">
            <a:avLst/>
          </a:pr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7" name="Freeform 515">
            <a:extLst>
              <a:ext uri="{FF2B5EF4-FFF2-40B4-BE49-F238E27FC236}">
                <a16:creationId xmlns:a16="http://schemas.microsoft.com/office/drawing/2014/main" xmlns="" id="{80B78894-A5E9-FD43-B3CD-B5103D88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373" y="5351567"/>
            <a:ext cx="90635" cy="90636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2 w 144"/>
              <a:gd name="T5" fmla="*/ 143 h 144"/>
              <a:gd name="T6" fmla="*/ 72 w 144"/>
              <a:gd name="T7" fmla="*/ 143 h 144"/>
              <a:gd name="T8" fmla="*/ 0 w 144"/>
              <a:gd name="T9" fmla="*/ 71 h 144"/>
              <a:gd name="T10" fmla="*/ 0 w 144"/>
              <a:gd name="T11" fmla="*/ 71 h 144"/>
              <a:gd name="T12" fmla="*/ 72 w 144"/>
              <a:gd name="T13" fmla="*/ 0 h 144"/>
              <a:gd name="T14" fmla="*/ 72 w 144"/>
              <a:gd name="T15" fmla="*/ 0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110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0"/>
                  <a:pt x="0" y="71"/>
                </a:cubicBez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8" name="Freeform 516">
            <a:extLst>
              <a:ext uri="{FF2B5EF4-FFF2-40B4-BE49-F238E27FC236}">
                <a16:creationId xmlns:a16="http://schemas.microsoft.com/office/drawing/2014/main" xmlns="" id="{2F95EB4A-8B93-9145-BD2D-0126192C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8" y="4815995"/>
            <a:ext cx="302118" cy="560291"/>
          </a:xfrm>
          <a:custGeom>
            <a:avLst/>
            <a:gdLst>
              <a:gd name="T0" fmla="*/ 486 w 487"/>
              <a:gd name="T1" fmla="*/ 0 h 899"/>
              <a:gd name="T2" fmla="*/ 486 w 487"/>
              <a:gd name="T3" fmla="*/ 593 h 899"/>
              <a:gd name="T4" fmla="*/ 324 w 487"/>
              <a:gd name="T5" fmla="*/ 593 h 899"/>
              <a:gd name="T6" fmla="*/ 324 w 487"/>
              <a:gd name="T7" fmla="*/ 761 h 899"/>
              <a:gd name="T8" fmla="*/ 0 w 487"/>
              <a:gd name="T9" fmla="*/ 761 h 899"/>
              <a:gd name="T10" fmla="*/ 0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0"/>
                </a:moveTo>
                <a:lnTo>
                  <a:pt x="486" y="593"/>
                </a:lnTo>
                <a:lnTo>
                  <a:pt x="324" y="593"/>
                </a:lnTo>
                <a:lnTo>
                  <a:pt x="324" y="761"/>
                </a:lnTo>
                <a:lnTo>
                  <a:pt x="0" y="761"/>
                </a:lnTo>
                <a:lnTo>
                  <a:pt x="0" y="898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9" name="Freeform 517">
            <a:extLst>
              <a:ext uri="{FF2B5EF4-FFF2-40B4-BE49-F238E27FC236}">
                <a16:creationId xmlns:a16="http://schemas.microsoft.com/office/drawing/2014/main" xmlns="" id="{6F295236-0ABF-FF47-A266-2F496BA2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065" y="5351567"/>
            <a:ext cx="87889" cy="90636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143 h 144"/>
              <a:gd name="T6" fmla="*/ 71 w 143"/>
              <a:gd name="T7" fmla="*/ 143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0 h 144"/>
              <a:gd name="T14" fmla="*/ 71 w 143"/>
              <a:gd name="T15" fmla="*/ 0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110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2" y="110"/>
                  <a:pt x="142" y="71"/>
                </a:cubicBezTo>
                <a:lnTo>
                  <a:pt x="142" y="71"/>
                </a:lnTo>
                <a:cubicBezTo>
                  <a:pt x="142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0" name="Freeform 518">
            <a:extLst>
              <a:ext uri="{FF2B5EF4-FFF2-40B4-BE49-F238E27FC236}">
                <a16:creationId xmlns:a16="http://schemas.microsoft.com/office/drawing/2014/main" xmlns="" id="{53CDAEE4-9C8F-1D46-BC36-E0E141D8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894" y="4815995"/>
            <a:ext cx="302118" cy="560291"/>
          </a:xfrm>
          <a:custGeom>
            <a:avLst/>
            <a:gdLst>
              <a:gd name="T0" fmla="*/ 0 w 487"/>
              <a:gd name="T1" fmla="*/ 0 h 899"/>
              <a:gd name="T2" fmla="*/ 0 w 487"/>
              <a:gd name="T3" fmla="*/ 593 h 899"/>
              <a:gd name="T4" fmla="*/ 162 w 487"/>
              <a:gd name="T5" fmla="*/ 593 h 899"/>
              <a:gd name="T6" fmla="*/ 162 w 487"/>
              <a:gd name="T7" fmla="*/ 761 h 899"/>
              <a:gd name="T8" fmla="*/ 486 w 487"/>
              <a:gd name="T9" fmla="*/ 761 h 899"/>
              <a:gd name="T10" fmla="*/ 486 w 487"/>
              <a:gd name="T11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0" y="0"/>
                </a:moveTo>
                <a:lnTo>
                  <a:pt x="0" y="593"/>
                </a:lnTo>
                <a:lnTo>
                  <a:pt x="162" y="593"/>
                </a:lnTo>
                <a:lnTo>
                  <a:pt x="162" y="761"/>
                </a:lnTo>
                <a:lnTo>
                  <a:pt x="486" y="761"/>
                </a:lnTo>
                <a:lnTo>
                  <a:pt x="486" y="898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1" name="Freeform 519">
            <a:extLst>
              <a:ext uri="{FF2B5EF4-FFF2-40B4-BE49-F238E27FC236}">
                <a16:creationId xmlns:a16="http://schemas.microsoft.com/office/drawing/2014/main" xmlns="" id="{BFAF588E-D596-C84E-AA5B-77417824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614" y="2778076"/>
            <a:ext cx="549304" cy="582263"/>
          </a:xfrm>
          <a:custGeom>
            <a:avLst/>
            <a:gdLst>
              <a:gd name="T0" fmla="*/ 0 w 884"/>
              <a:gd name="T1" fmla="*/ 934 h 935"/>
              <a:gd name="T2" fmla="*/ 0 w 884"/>
              <a:gd name="T3" fmla="*/ 338 h 935"/>
              <a:gd name="T4" fmla="*/ 883 w 884"/>
              <a:gd name="T5" fmla="*/ 338 h 935"/>
              <a:gd name="T6" fmla="*/ 883 w 884"/>
              <a:gd name="T7" fmla="*/ 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5">
                <a:moveTo>
                  <a:pt x="0" y="934"/>
                </a:moveTo>
                <a:lnTo>
                  <a:pt x="0" y="338"/>
                </a:lnTo>
                <a:lnTo>
                  <a:pt x="883" y="338"/>
                </a:lnTo>
                <a:lnTo>
                  <a:pt x="883" y="0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2" name="Freeform 520">
            <a:extLst>
              <a:ext uri="{FF2B5EF4-FFF2-40B4-BE49-F238E27FC236}">
                <a16:creationId xmlns:a16="http://schemas.microsoft.com/office/drawing/2014/main" xmlns="" id="{A0F8F4EB-312B-B247-9A5F-0E99DD86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976" y="2734132"/>
            <a:ext cx="90635" cy="90635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1 h 144"/>
              <a:gd name="T10" fmla="*/ 143 w 144"/>
              <a:gd name="T11" fmla="*/ 71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  <a:lnTo>
                  <a:pt x="143" y="71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1"/>
                  <a:pt x="0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3" name="Freeform 521">
            <a:extLst>
              <a:ext uri="{FF2B5EF4-FFF2-40B4-BE49-F238E27FC236}">
                <a16:creationId xmlns:a16="http://schemas.microsoft.com/office/drawing/2014/main" xmlns="" id="{E6F96352-9F5A-FE45-A19F-F0D47843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647" y="2778076"/>
            <a:ext cx="549304" cy="582263"/>
          </a:xfrm>
          <a:custGeom>
            <a:avLst/>
            <a:gdLst>
              <a:gd name="T0" fmla="*/ 883 w 884"/>
              <a:gd name="T1" fmla="*/ 934 h 935"/>
              <a:gd name="T2" fmla="*/ 883 w 884"/>
              <a:gd name="T3" fmla="*/ 338 h 935"/>
              <a:gd name="T4" fmla="*/ 0 w 884"/>
              <a:gd name="T5" fmla="*/ 338 h 935"/>
              <a:gd name="T6" fmla="*/ 0 w 884"/>
              <a:gd name="T7" fmla="*/ 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4" h="935">
                <a:moveTo>
                  <a:pt x="883" y="934"/>
                </a:moveTo>
                <a:lnTo>
                  <a:pt x="883" y="338"/>
                </a:lnTo>
                <a:lnTo>
                  <a:pt x="0" y="33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FFC000"/>
              </a:solidFill>
              <a:latin typeface="Poppins" pitchFamily="2" charset="77"/>
            </a:endParaRPr>
          </a:p>
        </p:txBody>
      </p:sp>
      <p:sp>
        <p:nvSpPr>
          <p:cNvPr id="54" name="Freeform 522">
            <a:extLst>
              <a:ext uri="{FF2B5EF4-FFF2-40B4-BE49-F238E27FC236}">
                <a16:creationId xmlns:a16="http://schemas.microsoft.com/office/drawing/2014/main" xmlns="" id="{2735B13F-8521-0C4B-9758-DDDFAE87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703" y="2734132"/>
            <a:ext cx="90636" cy="90635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71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3" y="111"/>
                  <a:pt x="143" y="71"/>
                </a:cubicBezTo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5" name="Freeform 523">
            <a:extLst>
              <a:ext uri="{FF2B5EF4-FFF2-40B4-BE49-F238E27FC236}">
                <a16:creationId xmlns:a16="http://schemas.microsoft.com/office/drawing/2014/main" xmlns="" id="{10B2BD67-EDBE-7F4A-ABD4-7C7CFD26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212" y="2734132"/>
            <a:ext cx="87889" cy="90635"/>
          </a:xfrm>
          <a:custGeom>
            <a:avLst/>
            <a:gdLst>
              <a:gd name="T0" fmla="*/ 0 w 143"/>
              <a:gd name="T1" fmla="*/ 71 h 144"/>
              <a:gd name="T2" fmla="*/ 0 w 143"/>
              <a:gd name="T3" fmla="*/ 71 h 144"/>
              <a:gd name="T4" fmla="*/ 71 w 143"/>
              <a:gd name="T5" fmla="*/ 0 h 144"/>
              <a:gd name="T6" fmla="*/ 71 w 143"/>
              <a:gd name="T7" fmla="*/ 0 h 144"/>
              <a:gd name="T8" fmla="*/ 142 w 143"/>
              <a:gd name="T9" fmla="*/ 71 h 144"/>
              <a:gd name="T10" fmla="*/ 142 w 143"/>
              <a:gd name="T11" fmla="*/ 71 h 144"/>
              <a:gd name="T12" fmla="*/ 71 w 143"/>
              <a:gd name="T13" fmla="*/ 143 h 144"/>
              <a:gd name="T14" fmla="*/ 71 w 143"/>
              <a:gd name="T15" fmla="*/ 143 h 144"/>
              <a:gd name="T16" fmla="*/ 0 w 143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1"/>
                </a:move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1"/>
                </a:cubicBezTo>
                <a:lnTo>
                  <a:pt x="142" y="71"/>
                </a:lnTo>
                <a:cubicBezTo>
                  <a:pt x="142" y="111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1"/>
                  <a:pt x="0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6" name="Line 524">
            <a:extLst>
              <a:ext uri="{FF2B5EF4-FFF2-40B4-BE49-F238E27FC236}">
                <a16:creationId xmlns:a16="http://schemas.microsoft.com/office/drawing/2014/main" xmlns="" id="{0A355E23-05E8-314B-A1B6-EE64C1746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24158" y="2797301"/>
            <a:ext cx="2746" cy="565784"/>
          </a:xfrm>
          <a:prstGeom prst="line">
            <a:avLst/>
          </a:pr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7" name="Freeform 525">
            <a:extLst>
              <a:ext uri="{FF2B5EF4-FFF2-40B4-BE49-F238E27FC236}">
                <a16:creationId xmlns:a16="http://schemas.microsoft.com/office/drawing/2014/main" xmlns="" id="{ED4C7A09-18E9-CB44-99A3-A4DEFF02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304" y="2734132"/>
            <a:ext cx="90636" cy="90635"/>
          </a:xfrm>
          <a:custGeom>
            <a:avLst/>
            <a:gdLst>
              <a:gd name="T0" fmla="*/ 0 w 144"/>
              <a:gd name="T1" fmla="*/ 71 h 144"/>
              <a:gd name="T2" fmla="*/ 0 w 144"/>
              <a:gd name="T3" fmla="*/ 71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1 h 144"/>
              <a:gd name="T10" fmla="*/ 143 w 144"/>
              <a:gd name="T11" fmla="*/ 71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1"/>
                </a:moveTo>
                <a:lnTo>
                  <a:pt x="0" y="71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1"/>
                </a:cubicBezTo>
                <a:lnTo>
                  <a:pt x="143" y="71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1"/>
                  <a:pt x="0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8" name="Freeform 526">
            <a:extLst>
              <a:ext uri="{FF2B5EF4-FFF2-40B4-BE49-F238E27FC236}">
                <a16:creationId xmlns:a16="http://schemas.microsoft.com/office/drawing/2014/main" xmlns="" id="{F93036FD-4EF4-684C-94D5-D69E9729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132" y="2802794"/>
            <a:ext cx="304865" cy="560291"/>
          </a:xfrm>
          <a:custGeom>
            <a:avLst/>
            <a:gdLst>
              <a:gd name="T0" fmla="*/ 0 w 488"/>
              <a:gd name="T1" fmla="*/ 898 h 899"/>
              <a:gd name="T2" fmla="*/ 0 w 488"/>
              <a:gd name="T3" fmla="*/ 305 h 899"/>
              <a:gd name="T4" fmla="*/ 162 w 488"/>
              <a:gd name="T5" fmla="*/ 305 h 899"/>
              <a:gd name="T6" fmla="*/ 162 w 488"/>
              <a:gd name="T7" fmla="*/ 137 h 899"/>
              <a:gd name="T8" fmla="*/ 487 w 488"/>
              <a:gd name="T9" fmla="*/ 137 h 899"/>
              <a:gd name="T10" fmla="*/ 487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898"/>
                </a:moveTo>
                <a:lnTo>
                  <a:pt x="0" y="305"/>
                </a:lnTo>
                <a:lnTo>
                  <a:pt x="162" y="305"/>
                </a:lnTo>
                <a:lnTo>
                  <a:pt x="162" y="137"/>
                </a:lnTo>
                <a:lnTo>
                  <a:pt x="487" y="137"/>
                </a:lnTo>
                <a:lnTo>
                  <a:pt x="487" y="0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9" name="Freeform 527">
            <a:extLst>
              <a:ext uri="{FF2B5EF4-FFF2-40B4-BE49-F238E27FC236}">
                <a16:creationId xmlns:a16="http://schemas.microsoft.com/office/drawing/2014/main" xmlns="" id="{5AEFAF26-C506-FF49-A890-DA15E885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611" y="2734132"/>
            <a:ext cx="90636" cy="90635"/>
          </a:xfrm>
          <a:custGeom>
            <a:avLst/>
            <a:gdLst>
              <a:gd name="T0" fmla="*/ 143 w 144"/>
              <a:gd name="T1" fmla="*/ 71 h 144"/>
              <a:gd name="T2" fmla="*/ 143 w 144"/>
              <a:gd name="T3" fmla="*/ 71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1 h 144"/>
              <a:gd name="T10" fmla="*/ 0 w 144"/>
              <a:gd name="T11" fmla="*/ 71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1"/>
                </a:moveTo>
                <a:lnTo>
                  <a:pt x="143" y="71"/>
                </a:lnTo>
                <a:cubicBezTo>
                  <a:pt x="143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  <a:lnTo>
                  <a:pt x="0" y="71"/>
                </a:lnTo>
                <a:cubicBezTo>
                  <a:pt x="0" y="111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3" y="111"/>
                  <a:pt x="143" y="7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0" name="Freeform 528">
            <a:extLst>
              <a:ext uri="{FF2B5EF4-FFF2-40B4-BE49-F238E27FC236}">
                <a16:creationId xmlns:a16="http://schemas.microsoft.com/office/drawing/2014/main" xmlns="" id="{4BB10F80-4AF9-8745-9FC5-E3FAEFD7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57" y="2802794"/>
            <a:ext cx="302118" cy="560291"/>
          </a:xfrm>
          <a:custGeom>
            <a:avLst/>
            <a:gdLst>
              <a:gd name="T0" fmla="*/ 486 w 487"/>
              <a:gd name="T1" fmla="*/ 898 h 899"/>
              <a:gd name="T2" fmla="*/ 486 w 487"/>
              <a:gd name="T3" fmla="*/ 305 h 899"/>
              <a:gd name="T4" fmla="*/ 324 w 487"/>
              <a:gd name="T5" fmla="*/ 305 h 899"/>
              <a:gd name="T6" fmla="*/ 324 w 487"/>
              <a:gd name="T7" fmla="*/ 137 h 899"/>
              <a:gd name="T8" fmla="*/ 0 w 487"/>
              <a:gd name="T9" fmla="*/ 137 h 899"/>
              <a:gd name="T10" fmla="*/ 0 w 487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898"/>
                </a:moveTo>
                <a:lnTo>
                  <a:pt x="486" y="305"/>
                </a:lnTo>
                <a:lnTo>
                  <a:pt x="324" y="305"/>
                </a:lnTo>
                <a:lnTo>
                  <a:pt x="324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1" name="Freeform 529">
            <a:extLst>
              <a:ext uri="{FF2B5EF4-FFF2-40B4-BE49-F238E27FC236}">
                <a16:creationId xmlns:a16="http://schemas.microsoft.com/office/drawing/2014/main" xmlns="" id="{35805656-B9EF-E645-A467-3476462C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63" y="2780822"/>
            <a:ext cx="549304" cy="582263"/>
          </a:xfrm>
          <a:custGeom>
            <a:avLst/>
            <a:gdLst>
              <a:gd name="T0" fmla="*/ 0 w 883"/>
              <a:gd name="T1" fmla="*/ 933 h 934"/>
              <a:gd name="T2" fmla="*/ 0 w 883"/>
              <a:gd name="T3" fmla="*/ 337 h 934"/>
              <a:gd name="T4" fmla="*/ 882 w 883"/>
              <a:gd name="T5" fmla="*/ 337 h 934"/>
              <a:gd name="T6" fmla="*/ 882 w 883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0" y="933"/>
                </a:moveTo>
                <a:lnTo>
                  <a:pt x="0" y="337"/>
                </a:lnTo>
                <a:lnTo>
                  <a:pt x="882" y="337"/>
                </a:lnTo>
                <a:lnTo>
                  <a:pt x="882" y="0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2" name="Freeform 530">
            <a:extLst>
              <a:ext uri="{FF2B5EF4-FFF2-40B4-BE49-F238E27FC236}">
                <a16:creationId xmlns:a16="http://schemas.microsoft.com/office/drawing/2014/main" xmlns="" id="{40D80540-7E08-7949-B380-1EBB8AA6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24" y="2734132"/>
            <a:ext cx="87889" cy="90635"/>
          </a:xfrm>
          <a:custGeom>
            <a:avLst/>
            <a:gdLst>
              <a:gd name="T0" fmla="*/ 0 w 143"/>
              <a:gd name="T1" fmla="*/ 72 h 144"/>
              <a:gd name="T2" fmla="*/ 0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142 w 143"/>
              <a:gd name="T9" fmla="*/ 72 h 144"/>
              <a:gd name="T10" fmla="*/ 142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0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1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2"/>
                </a:cubicBezTo>
                <a:lnTo>
                  <a:pt x="142" y="72"/>
                </a:lnTo>
                <a:cubicBezTo>
                  <a:pt x="142" y="111"/>
                  <a:pt x="110" y="143"/>
                  <a:pt x="71" y="143"/>
                </a:cubicBezTo>
                <a:lnTo>
                  <a:pt x="71" y="143"/>
                </a:lnTo>
                <a:cubicBezTo>
                  <a:pt x="31" y="143"/>
                  <a:pt x="0" y="111"/>
                  <a:pt x="0" y="7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3" name="Freeform 531">
            <a:extLst>
              <a:ext uri="{FF2B5EF4-FFF2-40B4-BE49-F238E27FC236}">
                <a16:creationId xmlns:a16="http://schemas.microsoft.com/office/drawing/2014/main" xmlns="" id="{7E94331D-901B-D64D-9872-8D22AA35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43" y="2780822"/>
            <a:ext cx="549304" cy="582263"/>
          </a:xfrm>
          <a:custGeom>
            <a:avLst/>
            <a:gdLst>
              <a:gd name="T0" fmla="*/ 882 w 883"/>
              <a:gd name="T1" fmla="*/ 933 h 934"/>
              <a:gd name="T2" fmla="*/ 882 w 883"/>
              <a:gd name="T3" fmla="*/ 337 h 934"/>
              <a:gd name="T4" fmla="*/ 0 w 883"/>
              <a:gd name="T5" fmla="*/ 337 h 934"/>
              <a:gd name="T6" fmla="*/ 0 w 883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933"/>
                </a:moveTo>
                <a:lnTo>
                  <a:pt x="882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4" name="Freeform 532">
            <a:extLst>
              <a:ext uri="{FF2B5EF4-FFF2-40B4-BE49-F238E27FC236}">
                <a16:creationId xmlns:a16="http://schemas.microsoft.com/office/drawing/2014/main" xmlns="" id="{B10967D7-0921-9741-9CBC-8E8D386F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798" y="2734132"/>
            <a:ext cx="87889" cy="90635"/>
          </a:xfrm>
          <a:custGeom>
            <a:avLst/>
            <a:gdLst>
              <a:gd name="T0" fmla="*/ 142 w 143"/>
              <a:gd name="T1" fmla="*/ 72 h 144"/>
              <a:gd name="T2" fmla="*/ 142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0 w 143"/>
              <a:gd name="T9" fmla="*/ 72 h 144"/>
              <a:gd name="T10" fmla="*/ 0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142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2"/>
                </a:moveTo>
                <a:lnTo>
                  <a:pt x="142" y="72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1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1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1"/>
                  <a:pt x="142" y="7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5" name="Freeform 533">
            <a:extLst>
              <a:ext uri="{FF2B5EF4-FFF2-40B4-BE49-F238E27FC236}">
                <a16:creationId xmlns:a16="http://schemas.microsoft.com/office/drawing/2014/main" xmlns="" id="{C8E9CF4E-A3B3-0741-B857-E22E3F53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561" y="2734132"/>
            <a:ext cx="87889" cy="90635"/>
          </a:xfrm>
          <a:custGeom>
            <a:avLst/>
            <a:gdLst>
              <a:gd name="T0" fmla="*/ 0 w 143"/>
              <a:gd name="T1" fmla="*/ 72 h 144"/>
              <a:gd name="T2" fmla="*/ 0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142 w 143"/>
              <a:gd name="T9" fmla="*/ 72 h 144"/>
              <a:gd name="T10" fmla="*/ 142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0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2" y="32"/>
                  <a:pt x="142" y="72"/>
                </a:cubicBezTo>
                <a:lnTo>
                  <a:pt x="142" y="72"/>
                </a:lnTo>
                <a:cubicBezTo>
                  <a:pt x="142" y="111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1"/>
                  <a:pt x="0" y="7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6" name="Line 534">
            <a:extLst>
              <a:ext uri="{FF2B5EF4-FFF2-40B4-BE49-F238E27FC236}">
                <a16:creationId xmlns:a16="http://schemas.microsoft.com/office/drawing/2014/main" xmlns="" id="{4AAE2CE8-5416-DA4B-AA0A-8D4F602EF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0506" y="2797301"/>
            <a:ext cx="2747" cy="565784"/>
          </a:xfrm>
          <a:prstGeom prst="line">
            <a:avLst/>
          </a:pr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7" name="Freeform 535">
            <a:extLst>
              <a:ext uri="{FF2B5EF4-FFF2-40B4-BE49-F238E27FC236}">
                <a16:creationId xmlns:a16="http://schemas.microsoft.com/office/drawing/2014/main" xmlns="" id="{218AE305-C57F-E24A-844B-AB455A0F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400" y="2734132"/>
            <a:ext cx="90636" cy="90635"/>
          </a:xfrm>
          <a:custGeom>
            <a:avLst/>
            <a:gdLst>
              <a:gd name="T0" fmla="*/ 0 w 145"/>
              <a:gd name="T1" fmla="*/ 72 h 144"/>
              <a:gd name="T2" fmla="*/ 0 w 145"/>
              <a:gd name="T3" fmla="*/ 72 h 144"/>
              <a:gd name="T4" fmla="*/ 72 w 145"/>
              <a:gd name="T5" fmla="*/ 0 h 144"/>
              <a:gd name="T6" fmla="*/ 72 w 145"/>
              <a:gd name="T7" fmla="*/ 0 h 144"/>
              <a:gd name="T8" fmla="*/ 144 w 145"/>
              <a:gd name="T9" fmla="*/ 72 h 144"/>
              <a:gd name="T10" fmla="*/ 144 w 145"/>
              <a:gd name="T11" fmla="*/ 72 h 144"/>
              <a:gd name="T12" fmla="*/ 72 w 145"/>
              <a:gd name="T13" fmla="*/ 143 h 144"/>
              <a:gd name="T14" fmla="*/ 72 w 145"/>
              <a:gd name="T15" fmla="*/ 143 h 144"/>
              <a:gd name="T16" fmla="*/ 0 w 145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4" y="32"/>
                  <a:pt x="144" y="72"/>
                </a:cubicBezTo>
                <a:lnTo>
                  <a:pt x="144" y="72"/>
                </a:lnTo>
                <a:cubicBezTo>
                  <a:pt x="144" y="111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1"/>
                  <a:pt x="0" y="7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8" name="Freeform 536">
            <a:extLst>
              <a:ext uri="{FF2B5EF4-FFF2-40B4-BE49-F238E27FC236}">
                <a16:creationId xmlns:a16="http://schemas.microsoft.com/office/drawing/2014/main" xmlns="" id="{2598E4CE-5B9A-C941-88F5-15C36940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228" y="2802794"/>
            <a:ext cx="304865" cy="560291"/>
          </a:xfrm>
          <a:custGeom>
            <a:avLst/>
            <a:gdLst>
              <a:gd name="T0" fmla="*/ 0 w 488"/>
              <a:gd name="T1" fmla="*/ 898 h 899"/>
              <a:gd name="T2" fmla="*/ 0 w 488"/>
              <a:gd name="T3" fmla="*/ 305 h 899"/>
              <a:gd name="T4" fmla="*/ 163 w 488"/>
              <a:gd name="T5" fmla="*/ 305 h 899"/>
              <a:gd name="T6" fmla="*/ 163 w 488"/>
              <a:gd name="T7" fmla="*/ 137 h 899"/>
              <a:gd name="T8" fmla="*/ 487 w 488"/>
              <a:gd name="T9" fmla="*/ 137 h 899"/>
              <a:gd name="T10" fmla="*/ 487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898"/>
                </a:moveTo>
                <a:lnTo>
                  <a:pt x="0" y="305"/>
                </a:lnTo>
                <a:lnTo>
                  <a:pt x="163" y="305"/>
                </a:lnTo>
                <a:lnTo>
                  <a:pt x="163" y="137"/>
                </a:lnTo>
                <a:lnTo>
                  <a:pt x="487" y="137"/>
                </a:lnTo>
                <a:lnTo>
                  <a:pt x="487" y="0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9" name="Freeform 537">
            <a:extLst>
              <a:ext uri="{FF2B5EF4-FFF2-40B4-BE49-F238E27FC236}">
                <a16:creationId xmlns:a16="http://schemas.microsoft.com/office/drawing/2014/main" xmlns="" id="{66E3603B-E2F6-B14F-82EC-041C5631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963" y="2734132"/>
            <a:ext cx="90635" cy="90635"/>
          </a:xfrm>
          <a:custGeom>
            <a:avLst/>
            <a:gdLst>
              <a:gd name="T0" fmla="*/ 143 w 144"/>
              <a:gd name="T1" fmla="*/ 72 h 144"/>
              <a:gd name="T2" fmla="*/ 143 w 144"/>
              <a:gd name="T3" fmla="*/ 72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2 h 144"/>
              <a:gd name="T10" fmla="*/ 0 w 144"/>
              <a:gd name="T11" fmla="*/ 72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2"/>
                </a:moveTo>
                <a:lnTo>
                  <a:pt x="143" y="72"/>
                </a:lnTo>
                <a:cubicBezTo>
                  <a:pt x="143" y="32"/>
                  <a:pt x="111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1" y="143"/>
                  <a:pt x="143" y="111"/>
                  <a:pt x="143" y="7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0" name="Freeform 538">
            <a:extLst>
              <a:ext uri="{FF2B5EF4-FFF2-40B4-BE49-F238E27FC236}">
                <a16:creationId xmlns:a16="http://schemas.microsoft.com/office/drawing/2014/main" xmlns="" id="{2E632D4F-A87C-7E40-9030-705D4E02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653" y="2802794"/>
            <a:ext cx="304865" cy="560291"/>
          </a:xfrm>
          <a:custGeom>
            <a:avLst/>
            <a:gdLst>
              <a:gd name="T0" fmla="*/ 487 w 488"/>
              <a:gd name="T1" fmla="*/ 898 h 899"/>
              <a:gd name="T2" fmla="*/ 487 w 488"/>
              <a:gd name="T3" fmla="*/ 305 h 899"/>
              <a:gd name="T4" fmla="*/ 325 w 488"/>
              <a:gd name="T5" fmla="*/ 305 h 899"/>
              <a:gd name="T6" fmla="*/ 325 w 488"/>
              <a:gd name="T7" fmla="*/ 137 h 899"/>
              <a:gd name="T8" fmla="*/ 0 w 488"/>
              <a:gd name="T9" fmla="*/ 137 h 899"/>
              <a:gd name="T10" fmla="*/ 0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487" y="898"/>
                </a:moveTo>
                <a:lnTo>
                  <a:pt x="487" y="305"/>
                </a:lnTo>
                <a:lnTo>
                  <a:pt x="325" y="305"/>
                </a:lnTo>
                <a:lnTo>
                  <a:pt x="325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1" name="Freeform 539">
            <a:extLst>
              <a:ext uri="{FF2B5EF4-FFF2-40B4-BE49-F238E27FC236}">
                <a16:creationId xmlns:a16="http://schemas.microsoft.com/office/drawing/2014/main" xmlns="" id="{198C076E-1863-114C-AC38-AF92CEA5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300" y="2780822"/>
            <a:ext cx="549304" cy="582263"/>
          </a:xfrm>
          <a:custGeom>
            <a:avLst/>
            <a:gdLst>
              <a:gd name="T0" fmla="*/ 0 w 882"/>
              <a:gd name="T1" fmla="*/ 933 h 934"/>
              <a:gd name="T2" fmla="*/ 0 w 882"/>
              <a:gd name="T3" fmla="*/ 337 h 934"/>
              <a:gd name="T4" fmla="*/ 881 w 882"/>
              <a:gd name="T5" fmla="*/ 337 h 934"/>
              <a:gd name="T6" fmla="*/ 881 w 882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934">
                <a:moveTo>
                  <a:pt x="0" y="933"/>
                </a:moveTo>
                <a:lnTo>
                  <a:pt x="0" y="337"/>
                </a:lnTo>
                <a:lnTo>
                  <a:pt x="881" y="337"/>
                </a:lnTo>
                <a:lnTo>
                  <a:pt x="881" y="0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2" name="Freeform 540">
            <a:extLst>
              <a:ext uri="{FF2B5EF4-FFF2-40B4-BE49-F238E27FC236}">
                <a16:creationId xmlns:a16="http://schemas.microsoft.com/office/drawing/2014/main" xmlns="" id="{D1A82C11-D6D2-C249-A6D8-D66FFCD1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912" y="2734132"/>
            <a:ext cx="90636" cy="90635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1 w 144"/>
              <a:gd name="T5" fmla="*/ 0 h 144"/>
              <a:gd name="T6" fmla="*/ 71 w 144"/>
              <a:gd name="T7" fmla="*/ 0 h 144"/>
              <a:gd name="T8" fmla="*/ 143 w 144"/>
              <a:gd name="T9" fmla="*/ 72 h 144"/>
              <a:gd name="T10" fmla="*/ 143 w 144"/>
              <a:gd name="T11" fmla="*/ 72 h 144"/>
              <a:gd name="T12" fmla="*/ 71 w 144"/>
              <a:gd name="T13" fmla="*/ 143 h 144"/>
              <a:gd name="T14" fmla="*/ 71 w 144"/>
              <a:gd name="T15" fmla="*/ 143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2" y="0"/>
                  <a:pt x="71" y="0"/>
                </a:cubicBezTo>
                <a:lnTo>
                  <a:pt x="71" y="0"/>
                </a:lnTo>
                <a:cubicBezTo>
                  <a:pt x="110" y="0"/>
                  <a:pt x="143" y="32"/>
                  <a:pt x="143" y="72"/>
                </a:cubicBezTo>
                <a:lnTo>
                  <a:pt x="143" y="72"/>
                </a:lnTo>
                <a:cubicBezTo>
                  <a:pt x="143" y="111"/>
                  <a:pt x="110" y="143"/>
                  <a:pt x="71" y="143"/>
                </a:cubicBezTo>
                <a:lnTo>
                  <a:pt x="71" y="143"/>
                </a:lnTo>
                <a:cubicBezTo>
                  <a:pt x="32" y="143"/>
                  <a:pt x="0" y="111"/>
                  <a:pt x="0" y="72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3" name="Freeform 541">
            <a:extLst>
              <a:ext uri="{FF2B5EF4-FFF2-40B4-BE49-F238E27FC236}">
                <a16:creationId xmlns:a16="http://schemas.microsoft.com/office/drawing/2014/main" xmlns="" id="{15778014-BC0B-8947-B858-8BDAB144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32" y="2780822"/>
            <a:ext cx="549304" cy="582263"/>
          </a:xfrm>
          <a:custGeom>
            <a:avLst/>
            <a:gdLst>
              <a:gd name="T0" fmla="*/ 882 w 883"/>
              <a:gd name="T1" fmla="*/ 933 h 934"/>
              <a:gd name="T2" fmla="*/ 882 w 883"/>
              <a:gd name="T3" fmla="*/ 337 h 934"/>
              <a:gd name="T4" fmla="*/ 0 w 883"/>
              <a:gd name="T5" fmla="*/ 337 h 934"/>
              <a:gd name="T6" fmla="*/ 0 w 883"/>
              <a:gd name="T7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934">
                <a:moveTo>
                  <a:pt x="882" y="933"/>
                </a:moveTo>
                <a:lnTo>
                  <a:pt x="882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4" name="Freeform 542">
            <a:extLst>
              <a:ext uri="{FF2B5EF4-FFF2-40B4-BE49-F238E27FC236}">
                <a16:creationId xmlns:a16="http://schemas.microsoft.com/office/drawing/2014/main" xmlns="" id="{2602C2C3-D880-B943-90EB-612D2E3A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88" y="2734132"/>
            <a:ext cx="90636" cy="90635"/>
          </a:xfrm>
          <a:custGeom>
            <a:avLst/>
            <a:gdLst>
              <a:gd name="T0" fmla="*/ 143 w 144"/>
              <a:gd name="T1" fmla="*/ 72 h 144"/>
              <a:gd name="T2" fmla="*/ 143 w 144"/>
              <a:gd name="T3" fmla="*/ 72 h 144"/>
              <a:gd name="T4" fmla="*/ 71 w 144"/>
              <a:gd name="T5" fmla="*/ 0 h 144"/>
              <a:gd name="T6" fmla="*/ 71 w 144"/>
              <a:gd name="T7" fmla="*/ 0 h 144"/>
              <a:gd name="T8" fmla="*/ 0 w 144"/>
              <a:gd name="T9" fmla="*/ 72 h 144"/>
              <a:gd name="T10" fmla="*/ 0 w 144"/>
              <a:gd name="T11" fmla="*/ 72 h 144"/>
              <a:gd name="T12" fmla="*/ 71 w 144"/>
              <a:gd name="T13" fmla="*/ 143 h 144"/>
              <a:gd name="T14" fmla="*/ 71 w 144"/>
              <a:gd name="T15" fmla="*/ 143 h 144"/>
              <a:gd name="T16" fmla="*/ 143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143" y="72"/>
                </a:moveTo>
                <a:lnTo>
                  <a:pt x="143" y="72"/>
                </a:lnTo>
                <a:cubicBezTo>
                  <a:pt x="143" y="32"/>
                  <a:pt x="110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0" y="143"/>
                  <a:pt x="143" y="111"/>
                  <a:pt x="143" y="72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5" name="Freeform 543">
            <a:extLst>
              <a:ext uri="{FF2B5EF4-FFF2-40B4-BE49-F238E27FC236}">
                <a16:creationId xmlns:a16="http://schemas.microsoft.com/office/drawing/2014/main" xmlns="" id="{85B03708-3067-B946-9A6D-62B87F22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150" y="2734132"/>
            <a:ext cx="90636" cy="90635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2 h 144"/>
              <a:gd name="T10" fmla="*/ 143 w 144"/>
              <a:gd name="T11" fmla="*/ 72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3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2"/>
                </a:cubicBezTo>
                <a:lnTo>
                  <a:pt x="143" y="72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3" y="143"/>
                  <a:pt x="0" y="111"/>
                  <a:pt x="0" y="72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6" name="Line 544">
            <a:extLst>
              <a:ext uri="{FF2B5EF4-FFF2-40B4-BE49-F238E27FC236}">
                <a16:creationId xmlns:a16="http://schemas.microsoft.com/office/drawing/2014/main" xmlns="" id="{3468C257-C74E-5043-ABD5-5CC63B9D1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095" y="2797301"/>
            <a:ext cx="2747" cy="565784"/>
          </a:xfrm>
          <a:prstGeom prst="line">
            <a:avLst/>
          </a:pr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7" name="Freeform 545">
            <a:extLst>
              <a:ext uri="{FF2B5EF4-FFF2-40B4-BE49-F238E27FC236}">
                <a16:creationId xmlns:a16="http://schemas.microsoft.com/office/drawing/2014/main" xmlns="" id="{565E8DBF-C799-9C4B-A7B9-7DE58189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89" y="2734132"/>
            <a:ext cx="90636" cy="90635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2 w 144"/>
              <a:gd name="T5" fmla="*/ 0 h 144"/>
              <a:gd name="T6" fmla="*/ 72 w 144"/>
              <a:gd name="T7" fmla="*/ 0 h 144"/>
              <a:gd name="T8" fmla="*/ 143 w 144"/>
              <a:gd name="T9" fmla="*/ 72 h 144"/>
              <a:gd name="T10" fmla="*/ 143 w 144"/>
              <a:gd name="T11" fmla="*/ 72 h 144"/>
              <a:gd name="T12" fmla="*/ 72 w 144"/>
              <a:gd name="T13" fmla="*/ 143 h 144"/>
              <a:gd name="T14" fmla="*/ 72 w 144"/>
              <a:gd name="T15" fmla="*/ 143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32"/>
                  <a:pt x="32" y="0"/>
                  <a:pt x="72" y="0"/>
                </a:cubicBezTo>
                <a:lnTo>
                  <a:pt x="72" y="0"/>
                </a:lnTo>
                <a:cubicBezTo>
                  <a:pt x="111" y="0"/>
                  <a:pt x="143" y="32"/>
                  <a:pt x="143" y="72"/>
                </a:cubicBezTo>
                <a:lnTo>
                  <a:pt x="143" y="72"/>
                </a:lnTo>
                <a:cubicBezTo>
                  <a:pt x="143" y="111"/>
                  <a:pt x="111" y="143"/>
                  <a:pt x="72" y="143"/>
                </a:cubicBezTo>
                <a:lnTo>
                  <a:pt x="72" y="143"/>
                </a:lnTo>
                <a:cubicBezTo>
                  <a:pt x="32" y="143"/>
                  <a:pt x="0" y="111"/>
                  <a:pt x="0" y="72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8" name="Freeform 546">
            <a:extLst>
              <a:ext uri="{FF2B5EF4-FFF2-40B4-BE49-F238E27FC236}">
                <a16:creationId xmlns:a16="http://schemas.microsoft.com/office/drawing/2014/main" xmlns="" id="{079C186B-1459-634F-870E-DCD5A46F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818" y="2802794"/>
            <a:ext cx="304865" cy="560291"/>
          </a:xfrm>
          <a:custGeom>
            <a:avLst/>
            <a:gdLst>
              <a:gd name="T0" fmla="*/ 0 w 488"/>
              <a:gd name="T1" fmla="*/ 898 h 899"/>
              <a:gd name="T2" fmla="*/ 0 w 488"/>
              <a:gd name="T3" fmla="*/ 305 h 899"/>
              <a:gd name="T4" fmla="*/ 162 w 488"/>
              <a:gd name="T5" fmla="*/ 305 h 899"/>
              <a:gd name="T6" fmla="*/ 162 w 488"/>
              <a:gd name="T7" fmla="*/ 137 h 899"/>
              <a:gd name="T8" fmla="*/ 487 w 488"/>
              <a:gd name="T9" fmla="*/ 137 h 899"/>
              <a:gd name="T10" fmla="*/ 487 w 488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99">
                <a:moveTo>
                  <a:pt x="0" y="898"/>
                </a:moveTo>
                <a:lnTo>
                  <a:pt x="0" y="305"/>
                </a:lnTo>
                <a:lnTo>
                  <a:pt x="162" y="305"/>
                </a:lnTo>
                <a:lnTo>
                  <a:pt x="162" y="137"/>
                </a:lnTo>
                <a:lnTo>
                  <a:pt x="487" y="137"/>
                </a:lnTo>
                <a:lnTo>
                  <a:pt x="487" y="0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79" name="Freeform 547">
            <a:extLst>
              <a:ext uri="{FF2B5EF4-FFF2-40B4-BE49-F238E27FC236}">
                <a16:creationId xmlns:a16="http://schemas.microsoft.com/office/drawing/2014/main" xmlns="" id="{D27ABADA-4B24-8945-8F9E-172DEC96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96" y="2734132"/>
            <a:ext cx="87889" cy="90635"/>
          </a:xfrm>
          <a:custGeom>
            <a:avLst/>
            <a:gdLst>
              <a:gd name="T0" fmla="*/ 142 w 143"/>
              <a:gd name="T1" fmla="*/ 72 h 144"/>
              <a:gd name="T2" fmla="*/ 142 w 143"/>
              <a:gd name="T3" fmla="*/ 72 h 144"/>
              <a:gd name="T4" fmla="*/ 71 w 143"/>
              <a:gd name="T5" fmla="*/ 0 h 144"/>
              <a:gd name="T6" fmla="*/ 71 w 143"/>
              <a:gd name="T7" fmla="*/ 0 h 144"/>
              <a:gd name="T8" fmla="*/ 0 w 143"/>
              <a:gd name="T9" fmla="*/ 72 h 144"/>
              <a:gd name="T10" fmla="*/ 0 w 143"/>
              <a:gd name="T11" fmla="*/ 72 h 144"/>
              <a:gd name="T12" fmla="*/ 71 w 143"/>
              <a:gd name="T13" fmla="*/ 143 h 144"/>
              <a:gd name="T14" fmla="*/ 71 w 143"/>
              <a:gd name="T15" fmla="*/ 143 h 144"/>
              <a:gd name="T16" fmla="*/ 142 w 143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4">
                <a:moveTo>
                  <a:pt x="142" y="72"/>
                </a:moveTo>
                <a:lnTo>
                  <a:pt x="142" y="72"/>
                </a:lnTo>
                <a:cubicBezTo>
                  <a:pt x="142" y="32"/>
                  <a:pt x="110" y="0"/>
                  <a:pt x="71" y="0"/>
                </a:cubicBez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1"/>
                  <a:pt x="32" y="143"/>
                  <a:pt x="71" y="143"/>
                </a:cubicBezTo>
                <a:lnTo>
                  <a:pt x="71" y="143"/>
                </a:lnTo>
                <a:cubicBezTo>
                  <a:pt x="110" y="143"/>
                  <a:pt x="142" y="111"/>
                  <a:pt x="142" y="72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0" name="Freeform 548">
            <a:extLst>
              <a:ext uri="{FF2B5EF4-FFF2-40B4-BE49-F238E27FC236}">
                <a16:creationId xmlns:a16="http://schemas.microsoft.com/office/drawing/2014/main" xmlns="" id="{7355BF7E-3AE6-7C4B-8EF1-87AC3A2F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42" y="2802794"/>
            <a:ext cx="302118" cy="560291"/>
          </a:xfrm>
          <a:custGeom>
            <a:avLst/>
            <a:gdLst>
              <a:gd name="T0" fmla="*/ 486 w 487"/>
              <a:gd name="T1" fmla="*/ 898 h 899"/>
              <a:gd name="T2" fmla="*/ 486 w 487"/>
              <a:gd name="T3" fmla="*/ 305 h 899"/>
              <a:gd name="T4" fmla="*/ 324 w 487"/>
              <a:gd name="T5" fmla="*/ 305 h 899"/>
              <a:gd name="T6" fmla="*/ 324 w 487"/>
              <a:gd name="T7" fmla="*/ 137 h 899"/>
              <a:gd name="T8" fmla="*/ 0 w 487"/>
              <a:gd name="T9" fmla="*/ 137 h 899"/>
              <a:gd name="T10" fmla="*/ 0 w 487"/>
              <a:gd name="T11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899">
                <a:moveTo>
                  <a:pt x="486" y="898"/>
                </a:moveTo>
                <a:lnTo>
                  <a:pt x="486" y="305"/>
                </a:lnTo>
                <a:lnTo>
                  <a:pt x="324" y="305"/>
                </a:lnTo>
                <a:lnTo>
                  <a:pt x="324" y="137"/>
                </a:lnTo>
                <a:lnTo>
                  <a:pt x="0" y="137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27B020-FFA3-E040-966B-B1CA4F54786E}"/>
              </a:ext>
            </a:extLst>
          </p:cNvPr>
          <p:cNvSpPr txBox="1"/>
          <p:nvPr/>
        </p:nvSpPr>
        <p:spPr>
          <a:xfrm>
            <a:off x="657416" y="275428"/>
            <a:ext cx="106680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3500" b="1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ABOUT</a:t>
            </a:r>
            <a:r>
              <a:rPr lang="en-US" sz="4000" b="1" dirty="0">
                <a:ln>
                  <a:solidFill>
                    <a:schemeClr val="accent1"/>
                  </a:solidFill>
                </a:ln>
                <a:noFill/>
                <a:latin typeface="Barlow" pitchFamily="2" charset="77"/>
              </a:rPr>
              <a:t> </a:t>
            </a:r>
            <a:r>
              <a:rPr lang="en-US" sz="3500" b="1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CLOUDGRID</a:t>
            </a:r>
            <a:r>
              <a:rPr lang="en-US" sz="4000" b="1" dirty="0">
                <a:ln>
                  <a:solidFill>
                    <a:schemeClr val="accent1"/>
                  </a:solidFill>
                </a:ln>
                <a:noFill/>
                <a:latin typeface="Barlow" pitchFamily="2" charset="77"/>
              </a:rPr>
              <a:t> </a:t>
            </a:r>
            <a:r>
              <a:rPr lang="en-US" sz="3500" b="1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(PTY) LTD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889A5A-06B0-A54E-BAAE-434EA868A728}"/>
              </a:ext>
            </a:extLst>
          </p:cNvPr>
          <p:cNvSpPr txBox="1"/>
          <p:nvPr/>
        </p:nvSpPr>
        <p:spPr>
          <a:xfrm>
            <a:off x="931487" y="947744"/>
            <a:ext cx="10498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-60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CloudGrid offers bundled connectivity and Office 365 solutions designed for companies ranging from small businesses to mid-sized enterprises.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A3ABEF-3439-4C45-927E-FE37D701FD48}"/>
              </a:ext>
            </a:extLst>
          </p:cNvPr>
          <p:cNvSpPr txBox="1"/>
          <p:nvPr/>
        </p:nvSpPr>
        <p:spPr>
          <a:xfrm>
            <a:off x="525771" y="1584801"/>
            <a:ext cx="40438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We offer Microsoft Office 365 solution to our customers, an end-to-end cloud and connectivity solution.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19970-A55F-C740-92FA-1B025FFB4DDE}"/>
              </a:ext>
            </a:extLst>
          </p:cNvPr>
          <p:cNvSpPr txBox="1"/>
          <p:nvPr/>
        </p:nvSpPr>
        <p:spPr>
          <a:xfrm>
            <a:off x="4454370" y="1598781"/>
            <a:ext cx="357193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spc="-15" dirty="0">
                <a:solidFill>
                  <a:srgbClr val="00B0F0"/>
                </a:solidFill>
                <a:latin typeface="Poppins" pitchFamily="2" charset="77"/>
                <a:cs typeface="Poppins" pitchFamily="2" charset="77"/>
              </a:rPr>
              <a:t>CloudGrid will also serve clients with customized Microsoft solutions.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00BE6C-78C4-7341-BEB2-47323BC101A3}"/>
              </a:ext>
            </a:extLst>
          </p:cNvPr>
          <p:cNvSpPr txBox="1"/>
          <p:nvPr/>
        </p:nvSpPr>
        <p:spPr>
          <a:xfrm>
            <a:off x="8026307" y="1614584"/>
            <a:ext cx="37063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spc="-15" dirty="0">
                <a:solidFill>
                  <a:srgbClr val="FFC000"/>
                </a:solidFill>
                <a:latin typeface="Poppins" pitchFamily="2" charset="77"/>
                <a:cs typeface="Poppins" pitchFamily="2" charset="77"/>
              </a:rPr>
              <a:t>This will enable us to be the trusted partner for our clients in their journey to the cloud.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9BD9294-65D8-6E41-806B-047DBD60F9C4}"/>
              </a:ext>
            </a:extLst>
          </p:cNvPr>
          <p:cNvSpPr txBox="1"/>
          <p:nvPr/>
        </p:nvSpPr>
        <p:spPr>
          <a:xfrm>
            <a:off x="476328" y="5419978"/>
            <a:ext cx="40709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  <a:latin typeface="Lato Light" panose="020F0502020204030203" pitchFamily="34" charset="0"/>
              </a:defRPr>
            </a:lvl1pPr>
          </a:lstStyle>
          <a:p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We help our customers to streamline their IT systems and successfully migrate their productivity and collaboration tools to the cloud.”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A2A244-66D0-F64B-9C2D-75F7EC39DDB3}"/>
              </a:ext>
            </a:extLst>
          </p:cNvPr>
          <p:cNvSpPr txBox="1"/>
          <p:nvPr/>
        </p:nvSpPr>
        <p:spPr>
          <a:xfrm>
            <a:off x="4500138" y="5656447"/>
            <a:ext cx="33078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spc="-15" dirty="0">
                <a:solidFill>
                  <a:srgbClr val="00B0F0"/>
                </a:solidFill>
                <a:latin typeface="Poppins" pitchFamily="2" charset="77"/>
                <a:cs typeface="Poppins" pitchFamily="2" charset="77"/>
              </a:rPr>
              <a:t>We Unwrap viable cloud solutions for end-user 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449BFF6-8EAF-B741-BE61-E48BBACA2715}"/>
              </a:ext>
            </a:extLst>
          </p:cNvPr>
          <p:cNvSpPr txBox="1"/>
          <p:nvPr/>
        </p:nvSpPr>
        <p:spPr>
          <a:xfrm>
            <a:off x="8144324" y="5602649"/>
            <a:ext cx="35883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spc="-15" dirty="0">
                <a:solidFill>
                  <a:srgbClr val="FFC000"/>
                </a:solidFill>
                <a:latin typeface="Poppins" pitchFamily="2" charset="77"/>
                <a:cs typeface="Poppins" pitchFamily="2" charset="77"/>
              </a:rPr>
              <a:t>In future, CloudGrid will look to offer other Microsoft Azure solutions of our solution set. 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F2895D59-558F-0859-9C51-3F47A5054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17" y="4092833"/>
            <a:ext cx="1629978" cy="2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xmlns="" id="{6A6AE0DC-A90A-094A-973F-B0B7F45B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746" y="1080102"/>
            <a:ext cx="5333748" cy="5333748"/>
          </a:xfrm>
          <a:custGeom>
            <a:avLst/>
            <a:gdLst>
              <a:gd name="T0" fmla="*/ 8563 w 8564"/>
              <a:gd name="T1" fmla="*/ 4282 h 8564"/>
              <a:gd name="T2" fmla="*/ 8563 w 8564"/>
              <a:gd name="T3" fmla="*/ 4282 h 8564"/>
              <a:gd name="T4" fmla="*/ 4282 w 8564"/>
              <a:gd name="T5" fmla="*/ 8563 h 8564"/>
              <a:gd name="T6" fmla="*/ 4282 w 8564"/>
              <a:gd name="T7" fmla="*/ 8563 h 8564"/>
              <a:gd name="T8" fmla="*/ 0 w 8564"/>
              <a:gd name="T9" fmla="*/ 4282 h 8564"/>
              <a:gd name="T10" fmla="*/ 0 w 8564"/>
              <a:gd name="T11" fmla="*/ 4282 h 8564"/>
              <a:gd name="T12" fmla="*/ 4282 w 8564"/>
              <a:gd name="T13" fmla="*/ 0 h 8564"/>
              <a:gd name="T14" fmla="*/ 4282 w 8564"/>
              <a:gd name="T15" fmla="*/ 0 h 8564"/>
              <a:gd name="T16" fmla="*/ 8563 w 8564"/>
              <a:gd name="T17" fmla="*/ 4282 h 8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64" h="8564">
                <a:moveTo>
                  <a:pt x="8563" y="4282"/>
                </a:moveTo>
                <a:lnTo>
                  <a:pt x="8563" y="4282"/>
                </a:lnTo>
                <a:cubicBezTo>
                  <a:pt x="8563" y="6646"/>
                  <a:pt x="6646" y="8563"/>
                  <a:pt x="4282" y="8563"/>
                </a:cubicBezTo>
                <a:lnTo>
                  <a:pt x="4282" y="8563"/>
                </a:lnTo>
                <a:cubicBezTo>
                  <a:pt x="1917" y="8563"/>
                  <a:pt x="0" y="6646"/>
                  <a:pt x="0" y="4282"/>
                </a:cubicBezTo>
                <a:lnTo>
                  <a:pt x="0" y="4282"/>
                </a:lnTo>
                <a:cubicBezTo>
                  <a:pt x="0" y="1917"/>
                  <a:pt x="1917" y="0"/>
                  <a:pt x="4282" y="0"/>
                </a:cubicBezTo>
                <a:lnTo>
                  <a:pt x="4282" y="0"/>
                </a:lnTo>
                <a:cubicBezTo>
                  <a:pt x="6646" y="0"/>
                  <a:pt x="8563" y="1917"/>
                  <a:pt x="8563" y="4282"/>
                </a:cubicBezTo>
              </a:path>
            </a:pathLst>
          </a:custGeom>
          <a:solidFill>
            <a:srgbClr val="002060">
              <a:alpha val="1485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xmlns="" id="{6921AFDC-DAFE-D643-8066-75ADEBBE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863" y="2275462"/>
            <a:ext cx="2941528" cy="1656154"/>
          </a:xfrm>
          <a:custGeom>
            <a:avLst/>
            <a:gdLst>
              <a:gd name="T0" fmla="*/ 3915 w 4725"/>
              <a:gd name="T1" fmla="*/ 1018 h 2660"/>
              <a:gd name="T2" fmla="*/ 3915 w 4725"/>
              <a:gd name="T3" fmla="*/ 1018 h 2660"/>
              <a:gd name="T4" fmla="*/ 3190 w 4725"/>
              <a:gd name="T5" fmla="*/ 378 h 2660"/>
              <a:gd name="T6" fmla="*/ 3190 w 4725"/>
              <a:gd name="T7" fmla="*/ 378 h 2660"/>
              <a:gd name="T8" fmla="*/ 2918 w 4725"/>
              <a:gd name="T9" fmla="*/ 430 h 2660"/>
              <a:gd name="T10" fmla="*/ 2918 w 4725"/>
              <a:gd name="T11" fmla="*/ 430 h 2660"/>
              <a:gd name="T12" fmla="*/ 2087 w 4725"/>
              <a:gd name="T13" fmla="*/ 0 h 2660"/>
              <a:gd name="T14" fmla="*/ 2087 w 4725"/>
              <a:gd name="T15" fmla="*/ 0 h 2660"/>
              <a:gd name="T16" fmla="*/ 1135 w 4725"/>
              <a:gd name="T17" fmla="*/ 656 h 2660"/>
              <a:gd name="T18" fmla="*/ 1135 w 4725"/>
              <a:gd name="T19" fmla="*/ 656 h 2660"/>
              <a:gd name="T20" fmla="*/ 1068 w 4725"/>
              <a:gd name="T21" fmla="*/ 650 h 2660"/>
              <a:gd name="T22" fmla="*/ 1068 w 4725"/>
              <a:gd name="T23" fmla="*/ 650 h 2660"/>
              <a:gd name="T24" fmla="*/ 686 w 4725"/>
              <a:gd name="T25" fmla="*/ 1029 h 2660"/>
              <a:gd name="T26" fmla="*/ 686 w 4725"/>
              <a:gd name="T27" fmla="*/ 1029 h 2660"/>
              <a:gd name="T28" fmla="*/ 0 w 4725"/>
              <a:gd name="T29" fmla="*/ 1839 h 2660"/>
              <a:gd name="T30" fmla="*/ 0 w 4725"/>
              <a:gd name="T31" fmla="*/ 1839 h 2660"/>
              <a:gd name="T32" fmla="*/ 0 w 4725"/>
              <a:gd name="T33" fmla="*/ 1839 h 2660"/>
              <a:gd name="T34" fmla="*/ 820 w 4725"/>
              <a:gd name="T35" fmla="*/ 2659 h 2660"/>
              <a:gd name="T36" fmla="*/ 3903 w 4725"/>
              <a:gd name="T37" fmla="*/ 2659 h 2660"/>
              <a:gd name="T38" fmla="*/ 3903 w 4725"/>
              <a:gd name="T39" fmla="*/ 2659 h 2660"/>
              <a:gd name="T40" fmla="*/ 4724 w 4725"/>
              <a:gd name="T41" fmla="*/ 1839 h 2660"/>
              <a:gd name="T42" fmla="*/ 4724 w 4725"/>
              <a:gd name="T43" fmla="*/ 1839 h 2660"/>
              <a:gd name="T44" fmla="*/ 4724 w 4725"/>
              <a:gd name="T45" fmla="*/ 1839 h 2660"/>
              <a:gd name="T46" fmla="*/ 3915 w 4725"/>
              <a:gd name="T47" fmla="*/ 1018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25" h="2660">
                <a:moveTo>
                  <a:pt x="3915" y="1018"/>
                </a:moveTo>
                <a:lnTo>
                  <a:pt x="3915" y="1018"/>
                </a:lnTo>
                <a:cubicBezTo>
                  <a:pt x="3871" y="658"/>
                  <a:pt x="3563" y="378"/>
                  <a:pt x="3190" y="378"/>
                </a:cubicBezTo>
                <a:lnTo>
                  <a:pt x="3190" y="378"/>
                </a:lnTo>
                <a:cubicBezTo>
                  <a:pt x="3094" y="378"/>
                  <a:pt x="3002" y="396"/>
                  <a:pt x="2918" y="430"/>
                </a:cubicBezTo>
                <a:lnTo>
                  <a:pt x="2918" y="430"/>
                </a:lnTo>
                <a:cubicBezTo>
                  <a:pt x="2734" y="170"/>
                  <a:pt x="2430" y="0"/>
                  <a:pt x="2087" y="0"/>
                </a:cubicBezTo>
                <a:lnTo>
                  <a:pt x="2087" y="0"/>
                </a:lnTo>
                <a:cubicBezTo>
                  <a:pt x="1652" y="0"/>
                  <a:pt x="1280" y="272"/>
                  <a:pt x="1135" y="656"/>
                </a:cubicBezTo>
                <a:lnTo>
                  <a:pt x="1135" y="656"/>
                </a:lnTo>
                <a:cubicBezTo>
                  <a:pt x="1113" y="653"/>
                  <a:pt x="1091" y="650"/>
                  <a:pt x="1068" y="650"/>
                </a:cubicBezTo>
                <a:lnTo>
                  <a:pt x="1068" y="650"/>
                </a:lnTo>
                <a:cubicBezTo>
                  <a:pt x="858" y="650"/>
                  <a:pt x="687" y="820"/>
                  <a:pt x="686" y="1029"/>
                </a:cubicBezTo>
                <a:lnTo>
                  <a:pt x="686" y="1029"/>
                </a:lnTo>
                <a:cubicBezTo>
                  <a:pt x="297" y="1094"/>
                  <a:pt x="0" y="1434"/>
                  <a:pt x="0" y="1839"/>
                </a:cubicBezTo>
                <a:lnTo>
                  <a:pt x="0" y="1839"/>
                </a:lnTo>
                <a:lnTo>
                  <a:pt x="0" y="1839"/>
                </a:lnTo>
                <a:cubicBezTo>
                  <a:pt x="0" y="2290"/>
                  <a:pt x="369" y="2659"/>
                  <a:pt x="820" y="2659"/>
                </a:cubicBezTo>
                <a:lnTo>
                  <a:pt x="3903" y="2659"/>
                </a:lnTo>
                <a:lnTo>
                  <a:pt x="3903" y="2659"/>
                </a:lnTo>
                <a:cubicBezTo>
                  <a:pt x="4354" y="2659"/>
                  <a:pt x="4724" y="2290"/>
                  <a:pt x="4724" y="1839"/>
                </a:cubicBezTo>
                <a:lnTo>
                  <a:pt x="4724" y="1839"/>
                </a:lnTo>
                <a:lnTo>
                  <a:pt x="4724" y="1839"/>
                </a:lnTo>
                <a:cubicBezTo>
                  <a:pt x="4724" y="1392"/>
                  <a:pt x="4361" y="1025"/>
                  <a:pt x="3915" y="1018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2060"/>
              </a:solidFill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xmlns="" id="{D550E6C4-C982-7A48-885D-86EC0F54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205" y="1171396"/>
            <a:ext cx="1587491" cy="832196"/>
          </a:xfrm>
          <a:custGeom>
            <a:avLst/>
            <a:gdLst>
              <a:gd name="T0" fmla="*/ 2111 w 2547"/>
              <a:gd name="T1" fmla="*/ 510 h 1334"/>
              <a:gd name="T2" fmla="*/ 2111 w 2547"/>
              <a:gd name="T3" fmla="*/ 510 h 1334"/>
              <a:gd name="T4" fmla="*/ 1720 w 2547"/>
              <a:gd name="T5" fmla="*/ 190 h 1334"/>
              <a:gd name="T6" fmla="*/ 1720 w 2547"/>
              <a:gd name="T7" fmla="*/ 190 h 1334"/>
              <a:gd name="T8" fmla="*/ 1573 w 2547"/>
              <a:gd name="T9" fmla="*/ 215 h 1334"/>
              <a:gd name="T10" fmla="*/ 1573 w 2547"/>
              <a:gd name="T11" fmla="*/ 215 h 1334"/>
              <a:gd name="T12" fmla="*/ 1125 w 2547"/>
              <a:gd name="T13" fmla="*/ 0 h 1334"/>
              <a:gd name="T14" fmla="*/ 1125 w 2547"/>
              <a:gd name="T15" fmla="*/ 0 h 1334"/>
              <a:gd name="T16" fmla="*/ 612 w 2547"/>
              <a:gd name="T17" fmla="*/ 329 h 1334"/>
              <a:gd name="T18" fmla="*/ 612 w 2547"/>
              <a:gd name="T19" fmla="*/ 329 h 1334"/>
              <a:gd name="T20" fmla="*/ 576 w 2547"/>
              <a:gd name="T21" fmla="*/ 326 h 1334"/>
              <a:gd name="T22" fmla="*/ 576 w 2547"/>
              <a:gd name="T23" fmla="*/ 326 h 1334"/>
              <a:gd name="T24" fmla="*/ 369 w 2547"/>
              <a:gd name="T25" fmla="*/ 516 h 1334"/>
              <a:gd name="T26" fmla="*/ 369 w 2547"/>
              <a:gd name="T27" fmla="*/ 516 h 1334"/>
              <a:gd name="T28" fmla="*/ 0 w 2547"/>
              <a:gd name="T29" fmla="*/ 922 h 1334"/>
              <a:gd name="T30" fmla="*/ 0 w 2547"/>
              <a:gd name="T31" fmla="*/ 922 h 1334"/>
              <a:gd name="T32" fmla="*/ 0 w 2547"/>
              <a:gd name="T33" fmla="*/ 922 h 1334"/>
              <a:gd name="T34" fmla="*/ 442 w 2547"/>
              <a:gd name="T35" fmla="*/ 1333 h 1334"/>
              <a:gd name="T36" fmla="*/ 2103 w 2547"/>
              <a:gd name="T37" fmla="*/ 1333 h 1334"/>
              <a:gd name="T38" fmla="*/ 2103 w 2547"/>
              <a:gd name="T39" fmla="*/ 1333 h 1334"/>
              <a:gd name="T40" fmla="*/ 2546 w 2547"/>
              <a:gd name="T41" fmla="*/ 922 h 1334"/>
              <a:gd name="T42" fmla="*/ 2546 w 2547"/>
              <a:gd name="T43" fmla="*/ 922 h 1334"/>
              <a:gd name="T44" fmla="*/ 2546 w 2547"/>
              <a:gd name="T45" fmla="*/ 922 h 1334"/>
              <a:gd name="T46" fmla="*/ 2111 w 2547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4">
                <a:moveTo>
                  <a:pt x="2111" y="510"/>
                </a:moveTo>
                <a:lnTo>
                  <a:pt x="2111" y="510"/>
                </a:lnTo>
                <a:cubicBezTo>
                  <a:pt x="2086" y="330"/>
                  <a:pt x="1921" y="190"/>
                  <a:pt x="1720" y="190"/>
                </a:cubicBezTo>
                <a:lnTo>
                  <a:pt x="1720" y="190"/>
                </a:lnTo>
                <a:cubicBezTo>
                  <a:pt x="1668" y="190"/>
                  <a:pt x="1618" y="199"/>
                  <a:pt x="1573" y="215"/>
                </a:cubicBezTo>
                <a:lnTo>
                  <a:pt x="1573" y="215"/>
                </a:lnTo>
                <a:cubicBezTo>
                  <a:pt x="1474" y="85"/>
                  <a:pt x="1310" y="0"/>
                  <a:pt x="1125" y="0"/>
                </a:cubicBezTo>
                <a:lnTo>
                  <a:pt x="1125" y="0"/>
                </a:lnTo>
                <a:cubicBezTo>
                  <a:pt x="891" y="0"/>
                  <a:pt x="690" y="137"/>
                  <a:pt x="612" y="329"/>
                </a:cubicBezTo>
                <a:lnTo>
                  <a:pt x="612" y="329"/>
                </a:lnTo>
                <a:cubicBezTo>
                  <a:pt x="600" y="327"/>
                  <a:pt x="588" y="326"/>
                  <a:pt x="576" y="326"/>
                </a:cubicBezTo>
                <a:lnTo>
                  <a:pt x="576" y="326"/>
                </a:lnTo>
                <a:cubicBezTo>
                  <a:pt x="463" y="326"/>
                  <a:pt x="371" y="411"/>
                  <a:pt x="369" y="516"/>
                </a:cubicBezTo>
                <a:lnTo>
                  <a:pt x="369" y="516"/>
                </a:lnTo>
                <a:cubicBezTo>
                  <a:pt x="161" y="549"/>
                  <a:pt x="0" y="719"/>
                  <a:pt x="0" y="922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1148"/>
                  <a:pt x="200" y="1333"/>
                  <a:pt x="442" y="1333"/>
                </a:cubicBezTo>
                <a:lnTo>
                  <a:pt x="2103" y="1333"/>
                </a:lnTo>
                <a:lnTo>
                  <a:pt x="2103" y="1333"/>
                </a:lnTo>
                <a:cubicBezTo>
                  <a:pt x="2347" y="1333"/>
                  <a:pt x="2546" y="1148"/>
                  <a:pt x="2546" y="922"/>
                </a:cubicBezTo>
                <a:lnTo>
                  <a:pt x="2546" y="922"/>
                </a:lnTo>
                <a:lnTo>
                  <a:pt x="2546" y="922"/>
                </a:lnTo>
                <a:cubicBezTo>
                  <a:pt x="2546" y="697"/>
                  <a:pt x="2350" y="514"/>
                  <a:pt x="2111" y="510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xmlns="" id="{056AD674-6ECE-B84A-AA89-2828E8D7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048" y="3030351"/>
            <a:ext cx="1587491" cy="829450"/>
          </a:xfrm>
          <a:custGeom>
            <a:avLst/>
            <a:gdLst>
              <a:gd name="T0" fmla="*/ 2110 w 2547"/>
              <a:gd name="T1" fmla="*/ 510 h 1333"/>
              <a:gd name="T2" fmla="*/ 2110 w 2547"/>
              <a:gd name="T3" fmla="*/ 510 h 1333"/>
              <a:gd name="T4" fmla="*/ 1720 w 2547"/>
              <a:gd name="T5" fmla="*/ 189 h 1333"/>
              <a:gd name="T6" fmla="*/ 1720 w 2547"/>
              <a:gd name="T7" fmla="*/ 189 h 1333"/>
              <a:gd name="T8" fmla="*/ 1573 w 2547"/>
              <a:gd name="T9" fmla="*/ 216 h 1333"/>
              <a:gd name="T10" fmla="*/ 1573 w 2547"/>
              <a:gd name="T11" fmla="*/ 216 h 1333"/>
              <a:gd name="T12" fmla="*/ 1125 w 2547"/>
              <a:gd name="T13" fmla="*/ 0 h 1333"/>
              <a:gd name="T14" fmla="*/ 1125 w 2547"/>
              <a:gd name="T15" fmla="*/ 0 h 1333"/>
              <a:gd name="T16" fmla="*/ 611 w 2547"/>
              <a:gd name="T17" fmla="*/ 329 h 1333"/>
              <a:gd name="T18" fmla="*/ 611 w 2547"/>
              <a:gd name="T19" fmla="*/ 329 h 1333"/>
              <a:gd name="T20" fmla="*/ 575 w 2547"/>
              <a:gd name="T21" fmla="*/ 326 h 1333"/>
              <a:gd name="T22" fmla="*/ 575 w 2547"/>
              <a:gd name="T23" fmla="*/ 326 h 1333"/>
              <a:gd name="T24" fmla="*/ 369 w 2547"/>
              <a:gd name="T25" fmla="*/ 516 h 1333"/>
              <a:gd name="T26" fmla="*/ 369 w 2547"/>
              <a:gd name="T27" fmla="*/ 516 h 1333"/>
              <a:gd name="T28" fmla="*/ 0 w 2547"/>
              <a:gd name="T29" fmla="*/ 921 h 1333"/>
              <a:gd name="T30" fmla="*/ 0 w 2547"/>
              <a:gd name="T31" fmla="*/ 921 h 1333"/>
              <a:gd name="T32" fmla="*/ 0 w 2547"/>
              <a:gd name="T33" fmla="*/ 921 h 1333"/>
              <a:gd name="T34" fmla="*/ 442 w 2547"/>
              <a:gd name="T35" fmla="*/ 1332 h 1333"/>
              <a:gd name="T36" fmla="*/ 2103 w 2547"/>
              <a:gd name="T37" fmla="*/ 1332 h 1333"/>
              <a:gd name="T38" fmla="*/ 2103 w 2547"/>
              <a:gd name="T39" fmla="*/ 1332 h 1333"/>
              <a:gd name="T40" fmla="*/ 2546 w 2547"/>
              <a:gd name="T41" fmla="*/ 921 h 1333"/>
              <a:gd name="T42" fmla="*/ 2546 w 2547"/>
              <a:gd name="T43" fmla="*/ 921 h 1333"/>
              <a:gd name="T44" fmla="*/ 2546 w 2547"/>
              <a:gd name="T45" fmla="*/ 921 h 1333"/>
              <a:gd name="T46" fmla="*/ 2110 w 2547"/>
              <a:gd name="T47" fmla="*/ 51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3">
                <a:moveTo>
                  <a:pt x="2110" y="510"/>
                </a:moveTo>
                <a:lnTo>
                  <a:pt x="2110" y="510"/>
                </a:lnTo>
                <a:cubicBezTo>
                  <a:pt x="2086" y="329"/>
                  <a:pt x="1920" y="189"/>
                  <a:pt x="1720" y="189"/>
                </a:cubicBezTo>
                <a:lnTo>
                  <a:pt x="1720" y="189"/>
                </a:lnTo>
                <a:cubicBezTo>
                  <a:pt x="1668" y="189"/>
                  <a:pt x="1618" y="198"/>
                  <a:pt x="1573" y="216"/>
                </a:cubicBezTo>
                <a:lnTo>
                  <a:pt x="1573" y="216"/>
                </a:lnTo>
                <a:cubicBezTo>
                  <a:pt x="1473" y="85"/>
                  <a:pt x="1310" y="0"/>
                  <a:pt x="1125" y="0"/>
                </a:cubicBezTo>
                <a:lnTo>
                  <a:pt x="1125" y="0"/>
                </a:lnTo>
                <a:cubicBezTo>
                  <a:pt x="890" y="0"/>
                  <a:pt x="690" y="137"/>
                  <a:pt x="611" y="329"/>
                </a:cubicBezTo>
                <a:lnTo>
                  <a:pt x="611" y="329"/>
                </a:lnTo>
                <a:cubicBezTo>
                  <a:pt x="600" y="327"/>
                  <a:pt x="588" y="326"/>
                  <a:pt x="575" y="326"/>
                </a:cubicBezTo>
                <a:lnTo>
                  <a:pt x="575" y="326"/>
                </a:lnTo>
                <a:cubicBezTo>
                  <a:pt x="462" y="326"/>
                  <a:pt x="371" y="411"/>
                  <a:pt x="369" y="516"/>
                </a:cubicBezTo>
                <a:lnTo>
                  <a:pt x="369" y="516"/>
                </a:lnTo>
                <a:cubicBezTo>
                  <a:pt x="161" y="548"/>
                  <a:pt x="0" y="717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1147"/>
                  <a:pt x="199" y="1332"/>
                  <a:pt x="442" y="1332"/>
                </a:cubicBezTo>
                <a:lnTo>
                  <a:pt x="2103" y="1332"/>
                </a:lnTo>
                <a:lnTo>
                  <a:pt x="2103" y="1332"/>
                </a:lnTo>
                <a:cubicBezTo>
                  <a:pt x="2347" y="1332"/>
                  <a:pt x="2546" y="1147"/>
                  <a:pt x="2546" y="921"/>
                </a:cubicBezTo>
                <a:lnTo>
                  <a:pt x="2546" y="921"/>
                </a:lnTo>
                <a:lnTo>
                  <a:pt x="2546" y="921"/>
                </a:lnTo>
                <a:cubicBezTo>
                  <a:pt x="2546" y="696"/>
                  <a:pt x="2350" y="514"/>
                  <a:pt x="2110" y="510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4ED9909D-5D57-D840-B32A-48C67954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14" y="4972102"/>
            <a:ext cx="1587491" cy="832196"/>
          </a:xfrm>
          <a:custGeom>
            <a:avLst/>
            <a:gdLst>
              <a:gd name="T0" fmla="*/ 2111 w 2547"/>
              <a:gd name="T1" fmla="*/ 510 h 1334"/>
              <a:gd name="T2" fmla="*/ 2111 w 2547"/>
              <a:gd name="T3" fmla="*/ 510 h 1334"/>
              <a:gd name="T4" fmla="*/ 1720 w 2547"/>
              <a:gd name="T5" fmla="*/ 189 h 1334"/>
              <a:gd name="T6" fmla="*/ 1720 w 2547"/>
              <a:gd name="T7" fmla="*/ 189 h 1334"/>
              <a:gd name="T8" fmla="*/ 1573 w 2547"/>
              <a:gd name="T9" fmla="*/ 216 h 1334"/>
              <a:gd name="T10" fmla="*/ 1573 w 2547"/>
              <a:gd name="T11" fmla="*/ 216 h 1334"/>
              <a:gd name="T12" fmla="*/ 1125 w 2547"/>
              <a:gd name="T13" fmla="*/ 0 h 1334"/>
              <a:gd name="T14" fmla="*/ 1125 w 2547"/>
              <a:gd name="T15" fmla="*/ 0 h 1334"/>
              <a:gd name="T16" fmla="*/ 612 w 2547"/>
              <a:gd name="T17" fmla="*/ 329 h 1334"/>
              <a:gd name="T18" fmla="*/ 612 w 2547"/>
              <a:gd name="T19" fmla="*/ 329 h 1334"/>
              <a:gd name="T20" fmla="*/ 576 w 2547"/>
              <a:gd name="T21" fmla="*/ 326 h 1334"/>
              <a:gd name="T22" fmla="*/ 576 w 2547"/>
              <a:gd name="T23" fmla="*/ 326 h 1334"/>
              <a:gd name="T24" fmla="*/ 370 w 2547"/>
              <a:gd name="T25" fmla="*/ 516 h 1334"/>
              <a:gd name="T26" fmla="*/ 370 w 2547"/>
              <a:gd name="T27" fmla="*/ 516 h 1334"/>
              <a:gd name="T28" fmla="*/ 0 w 2547"/>
              <a:gd name="T29" fmla="*/ 921 h 1334"/>
              <a:gd name="T30" fmla="*/ 0 w 2547"/>
              <a:gd name="T31" fmla="*/ 921 h 1334"/>
              <a:gd name="T32" fmla="*/ 0 w 2547"/>
              <a:gd name="T33" fmla="*/ 921 h 1334"/>
              <a:gd name="T34" fmla="*/ 442 w 2547"/>
              <a:gd name="T35" fmla="*/ 1333 h 1334"/>
              <a:gd name="T36" fmla="*/ 2103 w 2547"/>
              <a:gd name="T37" fmla="*/ 1333 h 1334"/>
              <a:gd name="T38" fmla="*/ 2103 w 2547"/>
              <a:gd name="T39" fmla="*/ 1333 h 1334"/>
              <a:gd name="T40" fmla="*/ 2546 w 2547"/>
              <a:gd name="T41" fmla="*/ 921 h 1334"/>
              <a:gd name="T42" fmla="*/ 2546 w 2547"/>
              <a:gd name="T43" fmla="*/ 921 h 1334"/>
              <a:gd name="T44" fmla="*/ 2546 w 2547"/>
              <a:gd name="T45" fmla="*/ 921 h 1334"/>
              <a:gd name="T46" fmla="*/ 2111 w 2547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4">
                <a:moveTo>
                  <a:pt x="2111" y="510"/>
                </a:moveTo>
                <a:lnTo>
                  <a:pt x="2111" y="510"/>
                </a:lnTo>
                <a:cubicBezTo>
                  <a:pt x="2086" y="329"/>
                  <a:pt x="1920" y="189"/>
                  <a:pt x="1720" y="189"/>
                </a:cubicBezTo>
                <a:lnTo>
                  <a:pt x="1720" y="189"/>
                </a:lnTo>
                <a:cubicBezTo>
                  <a:pt x="1668" y="189"/>
                  <a:pt x="1618" y="198"/>
                  <a:pt x="1573" y="216"/>
                </a:cubicBezTo>
                <a:lnTo>
                  <a:pt x="1573" y="216"/>
                </a:lnTo>
                <a:cubicBezTo>
                  <a:pt x="1474" y="85"/>
                  <a:pt x="1310" y="0"/>
                  <a:pt x="1125" y="0"/>
                </a:cubicBezTo>
                <a:lnTo>
                  <a:pt x="1125" y="0"/>
                </a:lnTo>
                <a:cubicBezTo>
                  <a:pt x="891" y="0"/>
                  <a:pt x="691" y="136"/>
                  <a:pt x="612" y="329"/>
                </a:cubicBezTo>
                <a:lnTo>
                  <a:pt x="612" y="329"/>
                </a:lnTo>
                <a:cubicBezTo>
                  <a:pt x="600" y="327"/>
                  <a:pt x="588" y="326"/>
                  <a:pt x="576" y="326"/>
                </a:cubicBezTo>
                <a:lnTo>
                  <a:pt x="576" y="326"/>
                </a:lnTo>
                <a:cubicBezTo>
                  <a:pt x="462" y="326"/>
                  <a:pt x="371" y="411"/>
                  <a:pt x="370" y="516"/>
                </a:cubicBezTo>
                <a:lnTo>
                  <a:pt x="370" y="516"/>
                </a:lnTo>
                <a:cubicBezTo>
                  <a:pt x="161" y="548"/>
                  <a:pt x="0" y="718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1147"/>
                  <a:pt x="199" y="1333"/>
                  <a:pt x="442" y="1333"/>
                </a:cubicBezTo>
                <a:lnTo>
                  <a:pt x="2103" y="1333"/>
                </a:lnTo>
                <a:lnTo>
                  <a:pt x="2103" y="1333"/>
                </a:lnTo>
                <a:cubicBezTo>
                  <a:pt x="2347" y="1333"/>
                  <a:pt x="2546" y="1147"/>
                  <a:pt x="2546" y="921"/>
                </a:cubicBezTo>
                <a:lnTo>
                  <a:pt x="2546" y="921"/>
                </a:lnTo>
                <a:lnTo>
                  <a:pt x="2546" y="921"/>
                </a:lnTo>
                <a:cubicBezTo>
                  <a:pt x="2546" y="697"/>
                  <a:pt x="2350" y="513"/>
                  <a:pt x="2111" y="510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xmlns="" id="{F8440893-A864-EA47-970A-75F71EF4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917" y="1101520"/>
            <a:ext cx="1584745" cy="832196"/>
          </a:xfrm>
          <a:custGeom>
            <a:avLst/>
            <a:gdLst>
              <a:gd name="T0" fmla="*/ 435 w 2546"/>
              <a:gd name="T1" fmla="*/ 510 h 1334"/>
              <a:gd name="T2" fmla="*/ 435 w 2546"/>
              <a:gd name="T3" fmla="*/ 510 h 1334"/>
              <a:gd name="T4" fmla="*/ 826 w 2546"/>
              <a:gd name="T5" fmla="*/ 190 h 1334"/>
              <a:gd name="T6" fmla="*/ 826 w 2546"/>
              <a:gd name="T7" fmla="*/ 190 h 1334"/>
              <a:gd name="T8" fmla="*/ 972 w 2546"/>
              <a:gd name="T9" fmla="*/ 215 h 1334"/>
              <a:gd name="T10" fmla="*/ 972 w 2546"/>
              <a:gd name="T11" fmla="*/ 215 h 1334"/>
              <a:gd name="T12" fmla="*/ 1420 w 2546"/>
              <a:gd name="T13" fmla="*/ 0 h 1334"/>
              <a:gd name="T14" fmla="*/ 1420 w 2546"/>
              <a:gd name="T15" fmla="*/ 0 h 1334"/>
              <a:gd name="T16" fmla="*/ 1933 w 2546"/>
              <a:gd name="T17" fmla="*/ 329 h 1334"/>
              <a:gd name="T18" fmla="*/ 1933 w 2546"/>
              <a:gd name="T19" fmla="*/ 329 h 1334"/>
              <a:gd name="T20" fmla="*/ 1969 w 2546"/>
              <a:gd name="T21" fmla="*/ 326 h 1334"/>
              <a:gd name="T22" fmla="*/ 1969 w 2546"/>
              <a:gd name="T23" fmla="*/ 326 h 1334"/>
              <a:gd name="T24" fmla="*/ 2176 w 2546"/>
              <a:gd name="T25" fmla="*/ 516 h 1334"/>
              <a:gd name="T26" fmla="*/ 2176 w 2546"/>
              <a:gd name="T27" fmla="*/ 516 h 1334"/>
              <a:gd name="T28" fmla="*/ 2545 w 2546"/>
              <a:gd name="T29" fmla="*/ 922 h 1334"/>
              <a:gd name="T30" fmla="*/ 2545 w 2546"/>
              <a:gd name="T31" fmla="*/ 922 h 1334"/>
              <a:gd name="T32" fmla="*/ 2545 w 2546"/>
              <a:gd name="T33" fmla="*/ 922 h 1334"/>
              <a:gd name="T34" fmla="*/ 2103 w 2546"/>
              <a:gd name="T35" fmla="*/ 1333 h 1334"/>
              <a:gd name="T36" fmla="*/ 442 w 2546"/>
              <a:gd name="T37" fmla="*/ 1333 h 1334"/>
              <a:gd name="T38" fmla="*/ 442 w 2546"/>
              <a:gd name="T39" fmla="*/ 1333 h 1334"/>
              <a:gd name="T40" fmla="*/ 0 w 2546"/>
              <a:gd name="T41" fmla="*/ 922 h 1334"/>
              <a:gd name="T42" fmla="*/ 0 w 2546"/>
              <a:gd name="T43" fmla="*/ 922 h 1334"/>
              <a:gd name="T44" fmla="*/ 0 w 2546"/>
              <a:gd name="T45" fmla="*/ 922 h 1334"/>
              <a:gd name="T46" fmla="*/ 435 w 2546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6" h="1334">
                <a:moveTo>
                  <a:pt x="435" y="510"/>
                </a:moveTo>
                <a:lnTo>
                  <a:pt x="435" y="510"/>
                </a:lnTo>
                <a:cubicBezTo>
                  <a:pt x="459" y="330"/>
                  <a:pt x="625" y="190"/>
                  <a:pt x="826" y="190"/>
                </a:cubicBezTo>
                <a:lnTo>
                  <a:pt x="826" y="190"/>
                </a:lnTo>
                <a:cubicBezTo>
                  <a:pt x="877" y="190"/>
                  <a:pt x="927" y="199"/>
                  <a:pt x="972" y="215"/>
                </a:cubicBezTo>
                <a:lnTo>
                  <a:pt x="972" y="215"/>
                </a:lnTo>
                <a:cubicBezTo>
                  <a:pt x="1072" y="85"/>
                  <a:pt x="1235" y="0"/>
                  <a:pt x="1420" y="0"/>
                </a:cubicBezTo>
                <a:lnTo>
                  <a:pt x="1420" y="0"/>
                </a:lnTo>
                <a:cubicBezTo>
                  <a:pt x="1655" y="0"/>
                  <a:pt x="1855" y="137"/>
                  <a:pt x="1933" y="329"/>
                </a:cubicBezTo>
                <a:lnTo>
                  <a:pt x="1933" y="329"/>
                </a:lnTo>
                <a:cubicBezTo>
                  <a:pt x="1945" y="327"/>
                  <a:pt x="1957" y="326"/>
                  <a:pt x="1969" y="326"/>
                </a:cubicBezTo>
                <a:lnTo>
                  <a:pt x="1969" y="326"/>
                </a:lnTo>
                <a:cubicBezTo>
                  <a:pt x="2083" y="326"/>
                  <a:pt x="2174" y="411"/>
                  <a:pt x="2176" y="516"/>
                </a:cubicBezTo>
                <a:lnTo>
                  <a:pt x="2176" y="516"/>
                </a:lnTo>
                <a:cubicBezTo>
                  <a:pt x="2385" y="549"/>
                  <a:pt x="2545" y="719"/>
                  <a:pt x="2545" y="922"/>
                </a:cubicBezTo>
                <a:lnTo>
                  <a:pt x="2545" y="922"/>
                </a:lnTo>
                <a:lnTo>
                  <a:pt x="2545" y="922"/>
                </a:lnTo>
                <a:cubicBezTo>
                  <a:pt x="2545" y="1148"/>
                  <a:pt x="2346" y="1333"/>
                  <a:pt x="2103" y="1333"/>
                </a:cubicBezTo>
                <a:lnTo>
                  <a:pt x="442" y="1333"/>
                </a:lnTo>
                <a:lnTo>
                  <a:pt x="442" y="1333"/>
                </a:lnTo>
                <a:cubicBezTo>
                  <a:pt x="198" y="1333"/>
                  <a:pt x="0" y="1148"/>
                  <a:pt x="0" y="922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697"/>
                  <a:pt x="195" y="514"/>
                  <a:pt x="435" y="510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xmlns="" id="{204487F2-0AC2-7D46-8685-F46358AD8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543" y="3033448"/>
            <a:ext cx="1584744" cy="829450"/>
          </a:xfrm>
          <a:custGeom>
            <a:avLst/>
            <a:gdLst>
              <a:gd name="T0" fmla="*/ 435 w 2546"/>
              <a:gd name="T1" fmla="*/ 510 h 1333"/>
              <a:gd name="T2" fmla="*/ 435 w 2546"/>
              <a:gd name="T3" fmla="*/ 510 h 1333"/>
              <a:gd name="T4" fmla="*/ 826 w 2546"/>
              <a:gd name="T5" fmla="*/ 189 h 1333"/>
              <a:gd name="T6" fmla="*/ 826 w 2546"/>
              <a:gd name="T7" fmla="*/ 189 h 1333"/>
              <a:gd name="T8" fmla="*/ 972 w 2546"/>
              <a:gd name="T9" fmla="*/ 216 h 1333"/>
              <a:gd name="T10" fmla="*/ 972 w 2546"/>
              <a:gd name="T11" fmla="*/ 216 h 1333"/>
              <a:gd name="T12" fmla="*/ 1420 w 2546"/>
              <a:gd name="T13" fmla="*/ 0 h 1333"/>
              <a:gd name="T14" fmla="*/ 1420 w 2546"/>
              <a:gd name="T15" fmla="*/ 0 h 1333"/>
              <a:gd name="T16" fmla="*/ 1934 w 2546"/>
              <a:gd name="T17" fmla="*/ 329 h 1333"/>
              <a:gd name="T18" fmla="*/ 1934 w 2546"/>
              <a:gd name="T19" fmla="*/ 329 h 1333"/>
              <a:gd name="T20" fmla="*/ 1970 w 2546"/>
              <a:gd name="T21" fmla="*/ 326 h 1333"/>
              <a:gd name="T22" fmla="*/ 1970 w 2546"/>
              <a:gd name="T23" fmla="*/ 326 h 1333"/>
              <a:gd name="T24" fmla="*/ 2176 w 2546"/>
              <a:gd name="T25" fmla="*/ 516 h 1333"/>
              <a:gd name="T26" fmla="*/ 2176 w 2546"/>
              <a:gd name="T27" fmla="*/ 516 h 1333"/>
              <a:gd name="T28" fmla="*/ 2545 w 2546"/>
              <a:gd name="T29" fmla="*/ 921 h 1333"/>
              <a:gd name="T30" fmla="*/ 2545 w 2546"/>
              <a:gd name="T31" fmla="*/ 921 h 1333"/>
              <a:gd name="T32" fmla="*/ 2545 w 2546"/>
              <a:gd name="T33" fmla="*/ 921 h 1333"/>
              <a:gd name="T34" fmla="*/ 2103 w 2546"/>
              <a:gd name="T35" fmla="*/ 1332 h 1333"/>
              <a:gd name="T36" fmla="*/ 442 w 2546"/>
              <a:gd name="T37" fmla="*/ 1332 h 1333"/>
              <a:gd name="T38" fmla="*/ 442 w 2546"/>
              <a:gd name="T39" fmla="*/ 1332 h 1333"/>
              <a:gd name="T40" fmla="*/ 0 w 2546"/>
              <a:gd name="T41" fmla="*/ 921 h 1333"/>
              <a:gd name="T42" fmla="*/ 0 w 2546"/>
              <a:gd name="T43" fmla="*/ 921 h 1333"/>
              <a:gd name="T44" fmla="*/ 0 w 2546"/>
              <a:gd name="T45" fmla="*/ 921 h 1333"/>
              <a:gd name="T46" fmla="*/ 435 w 2546"/>
              <a:gd name="T47" fmla="*/ 51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6" h="1333">
                <a:moveTo>
                  <a:pt x="435" y="510"/>
                </a:moveTo>
                <a:lnTo>
                  <a:pt x="435" y="510"/>
                </a:lnTo>
                <a:cubicBezTo>
                  <a:pt x="459" y="329"/>
                  <a:pt x="625" y="189"/>
                  <a:pt x="826" y="189"/>
                </a:cubicBezTo>
                <a:lnTo>
                  <a:pt x="826" y="189"/>
                </a:lnTo>
                <a:cubicBezTo>
                  <a:pt x="877" y="189"/>
                  <a:pt x="927" y="198"/>
                  <a:pt x="972" y="216"/>
                </a:cubicBezTo>
                <a:lnTo>
                  <a:pt x="972" y="216"/>
                </a:lnTo>
                <a:cubicBezTo>
                  <a:pt x="1072" y="85"/>
                  <a:pt x="1236" y="0"/>
                  <a:pt x="1420" y="0"/>
                </a:cubicBezTo>
                <a:lnTo>
                  <a:pt x="1420" y="0"/>
                </a:lnTo>
                <a:cubicBezTo>
                  <a:pt x="1655" y="0"/>
                  <a:pt x="1855" y="137"/>
                  <a:pt x="1934" y="329"/>
                </a:cubicBezTo>
                <a:lnTo>
                  <a:pt x="1934" y="329"/>
                </a:lnTo>
                <a:cubicBezTo>
                  <a:pt x="1945" y="327"/>
                  <a:pt x="1957" y="326"/>
                  <a:pt x="1970" y="326"/>
                </a:cubicBezTo>
                <a:lnTo>
                  <a:pt x="1970" y="326"/>
                </a:lnTo>
                <a:cubicBezTo>
                  <a:pt x="2083" y="326"/>
                  <a:pt x="2175" y="411"/>
                  <a:pt x="2176" y="516"/>
                </a:cubicBezTo>
                <a:lnTo>
                  <a:pt x="2176" y="516"/>
                </a:lnTo>
                <a:cubicBezTo>
                  <a:pt x="2385" y="548"/>
                  <a:pt x="2545" y="717"/>
                  <a:pt x="2545" y="921"/>
                </a:cubicBezTo>
                <a:lnTo>
                  <a:pt x="2545" y="921"/>
                </a:lnTo>
                <a:lnTo>
                  <a:pt x="2545" y="921"/>
                </a:lnTo>
                <a:cubicBezTo>
                  <a:pt x="2545" y="1147"/>
                  <a:pt x="2346" y="1332"/>
                  <a:pt x="2103" y="1332"/>
                </a:cubicBezTo>
                <a:lnTo>
                  <a:pt x="442" y="1332"/>
                </a:lnTo>
                <a:lnTo>
                  <a:pt x="442" y="1332"/>
                </a:lnTo>
                <a:cubicBezTo>
                  <a:pt x="199" y="1332"/>
                  <a:pt x="0" y="1147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696"/>
                  <a:pt x="195" y="514"/>
                  <a:pt x="435" y="510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xmlns="" id="{92DA96ED-E18B-C549-B96B-49332BA1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184" y="4896727"/>
            <a:ext cx="1587491" cy="832196"/>
          </a:xfrm>
          <a:custGeom>
            <a:avLst/>
            <a:gdLst>
              <a:gd name="T0" fmla="*/ 436 w 2547"/>
              <a:gd name="T1" fmla="*/ 510 h 1334"/>
              <a:gd name="T2" fmla="*/ 436 w 2547"/>
              <a:gd name="T3" fmla="*/ 510 h 1334"/>
              <a:gd name="T4" fmla="*/ 827 w 2547"/>
              <a:gd name="T5" fmla="*/ 189 h 1334"/>
              <a:gd name="T6" fmla="*/ 827 w 2547"/>
              <a:gd name="T7" fmla="*/ 189 h 1334"/>
              <a:gd name="T8" fmla="*/ 973 w 2547"/>
              <a:gd name="T9" fmla="*/ 216 h 1334"/>
              <a:gd name="T10" fmla="*/ 973 w 2547"/>
              <a:gd name="T11" fmla="*/ 216 h 1334"/>
              <a:gd name="T12" fmla="*/ 1421 w 2547"/>
              <a:gd name="T13" fmla="*/ 0 h 1334"/>
              <a:gd name="T14" fmla="*/ 1421 w 2547"/>
              <a:gd name="T15" fmla="*/ 0 h 1334"/>
              <a:gd name="T16" fmla="*/ 1934 w 2547"/>
              <a:gd name="T17" fmla="*/ 329 h 1334"/>
              <a:gd name="T18" fmla="*/ 1934 w 2547"/>
              <a:gd name="T19" fmla="*/ 329 h 1334"/>
              <a:gd name="T20" fmla="*/ 1970 w 2547"/>
              <a:gd name="T21" fmla="*/ 326 h 1334"/>
              <a:gd name="T22" fmla="*/ 1970 w 2547"/>
              <a:gd name="T23" fmla="*/ 326 h 1334"/>
              <a:gd name="T24" fmla="*/ 2176 w 2547"/>
              <a:gd name="T25" fmla="*/ 516 h 1334"/>
              <a:gd name="T26" fmla="*/ 2176 w 2547"/>
              <a:gd name="T27" fmla="*/ 516 h 1334"/>
              <a:gd name="T28" fmla="*/ 2546 w 2547"/>
              <a:gd name="T29" fmla="*/ 921 h 1334"/>
              <a:gd name="T30" fmla="*/ 2546 w 2547"/>
              <a:gd name="T31" fmla="*/ 921 h 1334"/>
              <a:gd name="T32" fmla="*/ 2546 w 2547"/>
              <a:gd name="T33" fmla="*/ 921 h 1334"/>
              <a:gd name="T34" fmla="*/ 2104 w 2547"/>
              <a:gd name="T35" fmla="*/ 1333 h 1334"/>
              <a:gd name="T36" fmla="*/ 443 w 2547"/>
              <a:gd name="T37" fmla="*/ 1333 h 1334"/>
              <a:gd name="T38" fmla="*/ 443 w 2547"/>
              <a:gd name="T39" fmla="*/ 1333 h 1334"/>
              <a:gd name="T40" fmla="*/ 0 w 2547"/>
              <a:gd name="T41" fmla="*/ 921 h 1334"/>
              <a:gd name="T42" fmla="*/ 0 w 2547"/>
              <a:gd name="T43" fmla="*/ 921 h 1334"/>
              <a:gd name="T44" fmla="*/ 0 w 2547"/>
              <a:gd name="T45" fmla="*/ 921 h 1334"/>
              <a:gd name="T46" fmla="*/ 436 w 2547"/>
              <a:gd name="T47" fmla="*/ 51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47" h="1334">
                <a:moveTo>
                  <a:pt x="436" y="510"/>
                </a:moveTo>
                <a:lnTo>
                  <a:pt x="436" y="510"/>
                </a:lnTo>
                <a:cubicBezTo>
                  <a:pt x="460" y="329"/>
                  <a:pt x="626" y="189"/>
                  <a:pt x="827" y="189"/>
                </a:cubicBezTo>
                <a:lnTo>
                  <a:pt x="827" y="189"/>
                </a:lnTo>
                <a:cubicBezTo>
                  <a:pt x="878" y="189"/>
                  <a:pt x="928" y="198"/>
                  <a:pt x="973" y="216"/>
                </a:cubicBezTo>
                <a:lnTo>
                  <a:pt x="973" y="216"/>
                </a:lnTo>
                <a:cubicBezTo>
                  <a:pt x="1073" y="85"/>
                  <a:pt x="1236" y="0"/>
                  <a:pt x="1421" y="0"/>
                </a:cubicBezTo>
                <a:lnTo>
                  <a:pt x="1421" y="0"/>
                </a:lnTo>
                <a:cubicBezTo>
                  <a:pt x="1656" y="0"/>
                  <a:pt x="1856" y="136"/>
                  <a:pt x="1934" y="329"/>
                </a:cubicBezTo>
                <a:lnTo>
                  <a:pt x="1934" y="329"/>
                </a:lnTo>
                <a:cubicBezTo>
                  <a:pt x="1946" y="327"/>
                  <a:pt x="1958" y="326"/>
                  <a:pt x="1970" y="326"/>
                </a:cubicBezTo>
                <a:lnTo>
                  <a:pt x="1970" y="326"/>
                </a:lnTo>
                <a:cubicBezTo>
                  <a:pt x="2084" y="326"/>
                  <a:pt x="2175" y="411"/>
                  <a:pt x="2176" y="516"/>
                </a:cubicBezTo>
                <a:lnTo>
                  <a:pt x="2176" y="516"/>
                </a:lnTo>
                <a:cubicBezTo>
                  <a:pt x="2386" y="548"/>
                  <a:pt x="2546" y="718"/>
                  <a:pt x="2546" y="921"/>
                </a:cubicBezTo>
                <a:lnTo>
                  <a:pt x="2546" y="921"/>
                </a:lnTo>
                <a:lnTo>
                  <a:pt x="2546" y="921"/>
                </a:lnTo>
                <a:cubicBezTo>
                  <a:pt x="2546" y="1147"/>
                  <a:pt x="2347" y="1333"/>
                  <a:pt x="2104" y="1333"/>
                </a:cubicBezTo>
                <a:lnTo>
                  <a:pt x="443" y="1333"/>
                </a:lnTo>
                <a:lnTo>
                  <a:pt x="443" y="1333"/>
                </a:lnTo>
                <a:cubicBezTo>
                  <a:pt x="199" y="1333"/>
                  <a:pt x="0" y="1147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697"/>
                  <a:pt x="196" y="513"/>
                  <a:pt x="436" y="510"/>
                </a:cubicBez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5644B323-5754-1440-A1BA-D9FF4EE5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246" y="5093907"/>
            <a:ext cx="584364" cy="578422"/>
          </a:xfrm>
          <a:custGeom>
            <a:avLst/>
            <a:gdLst>
              <a:gd name="connsiteX0" fmla="*/ 687408 w 1168728"/>
              <a:gd name="connsiteY0" fmla="*/ 1120721 h 1156844"/>
              <a:gd name="connsiteX1" fmla="*/ 706114 w 1168728"/>
              <a:gd name="connsiteY1" fmla="*/ 1132374 h 1156844"/>
              <a:gd name="connsiteX2" fmla="*/ 693643 w 1168728"/>
              <a:gd name="connsiteY2" fmla="*/ 1147522 h 1156844"/>
              <a:gd name="connsiteX3" fmla="*/ 591383 w 1168728"/>
              <a:gd name="connsiteY3" fmla="*/ 1156844 h 1156844"/>
              <a:gd name="connsiteX4" fmla="*/ 583900 w 1168728"/>
              <a:gd name="connsiteY4" fmla="*/ 1156844 h 1156844"/>
              <a:gd name="connsiteX5" fmla="*/ 490370 w 1168728"/>
              <a:gd name="connsiteY5" fmla="*/ 1151018 h 1156844"/>
              <a:gd name="connsiteX6" fmla="*/ 479146 w 1168728"/>
              <a:gd name="connsiteY6" fmla="*/ 1134704 h 1156844"/>
              <a:gd name="connsiteX7" fmla="*/ 495358 w 1168728"/>
              <a:gd name="connsiteY7" fmla="*/ 1124217 h 1156844"/>
              <a:gd name="connsiteX8" fmla="*/ 591383 w 1168728"/>
              <a:gd name="connsiteY8" fmla="*/ 1130043 h 1156844"/>
              <a:gd name="connsiteX9" fmla="*/ 687408 w 1168728"/>
              <a:gd name="connsiteY9" fmla="*/ 1120721 h 1156844"/>
              <a:gd name="connsiteX10" fmla="*/ 155227 w 1168728"/>
              <a:gd name="connsiteY10" fmla="*/ 934984 h 1156844"/>
              <a:gd name="connsiteX11" fmla="*/ 164721 w 1168728"/>
              <a:gd name="connsiteY11" fmla="*/ 940315 h 1156844"/>
              <a:gd name="connsiteX12" fmla="*/ 314131 w 1168728"/>
              <a:gd name="connsiteY12" fmla="*/ 1063240 h 1156844"/>
              <a:gd name="connsiteX13" fmla="*/ 319112 w 1168728"/>
              <a:gd name="connsiteY13" fmla="*/ 1083310 h 1156844"/>
              <a:gd name="connsiteX14" fmla="*/ 306661 w 1168728"/>
              <a:gd name="connsiteY14" fmla="*/ 1090836 h 1156844"/>
              <a:gd name="connsiteX15" fmla="*/ 299190 w 1168728"/>
              <a:gd name="connsiteY15" fmla="*/ 1088327 h 1156844"/>
              <a:gd name="connsiteX16" fmla="*/ 142309 w 1168728"/>
              <a:gd name="connsiteY16" fmla="*/ 959130 h 1156844"/>
              <a:gd name="connsiteX17" fmla="*/ 144800 w 1168728"/>
              <a:gd name="connsiteY17" fmla="*/ 939061 h 1156844"/>
              <a:gd name="connsiteX18" fmla="*/ 155227 w 1168728"/>
              <a:gd name="connsiteY18" fmla="*/ 934984 h 1156844"/>
              <a:gd name="connsiteX19" fmla="*/ 1020306 w 1168728"/>
              <a:gd name="connsiteY19" fmla="*/ 923948 h 1156844"/>
              <a:gd name="connsiteX20" fmla="*/ 1030788 w 1168728"/>
              <a:gd name="connsiteY20" fmla="*/ 927931 h 1156844"/>
              <a:gd name="connsiteX21" fmla="*/ 1032021 w 1168728"/>
              <a:gd name="connsiteY21" fmla="*/ 947537 h 1156844"/>
              <a:gd name="connsiteX22" fmla="*/ 880345 w 1168728"/>
              <a:gd name="connsiteY22" fmla="*/ 1078654 h 1156844"/>
              <a:gd name="connsiteX23" fmla="*/ 874179 w 1168728"/>
              <a:gd name="connsiteY23" fmla="*/ 1079880 h 1156844"/>
              <a:gd name="connsiteX24" fmla="*/ 860614 w 1168728"/>
              <a:gd name="connsiteY24" fmla="*/ 1073753 h 1156844"/>
              <a:gd name="connsiteX25" fmla="*/ 865547 w 1168728"/>
              <a:gd name="connsiteY25" fmla="*/ 1054146 h 1156844"/>
              <a:gd name="connsiteX26" fmla="*/ 1009825 w 1168728"/>
              <a:gd name="connsiteY26" fmla="*/ 929156 h 1156844"/>
              <a:gd name="connsiteX27" fmla="*/ 1020306 w 1168728"/>
              <a:gd name="connsiteY27" fmla="*/ 923948 h 1156844"/>
              <a:gd name="connsiteX28" fmla="*/ 756960 w 1168728"/>
              <a:gd name="connsiteY28" fmla="*/ 787413 h 1156844"/>
              <a:gd name="connsiteX29" fmla="*/ 587134 w 1168728"/>
              <a:gd name="connsiteY29" fmla="*/ 799849 h 1156844"/>
              <a:gd name="connsiteX30" fmla="*/ 448526 w 1168728"/>
              <a:gd name="connsiteY30" fmla="*/ 791144 h 1156844"/>
              <a:gd name="connsiteX31" fmla="*/ 423552 w 1168728"/>
              <a:gd name="connsiteY31" fmla="*/ 816015 h 1156844"/>
              <a:gd name="connsiteX32" fmla="*/ 514023 w 1168728"/>
              <a:gd name="connsiteY32" fmla="*/ 1021389 h 1156844"/>
              <a:gd name="connsiteX33" fmla="*/ 534292 w 1168728"/>
              <a:gd name="connsiteY33" fmla="*/ 1040460 h 1156844"/>
              <a:gd name="connsiteX34" fmla="*/ 536815 w 1168728"/>
              <a:gd name="connsiteY34" fmla="*/ 1042833 h 1156844"/>
              <a:gd name="connsiteX35" fmla="*/ 584637 w 1168728"/>
              <a:gd name="connsiteY35" fmla="*/ 1062245 h 1156844"/>
              <a:gd name="connsiteX36" fmla="*/ 588383 w 1168728"/>
              <a:gd name="connsiteY36" fmla="*/ 1062245 h 1156844"/>
              <a:gd name="connsiteX37" fmla="*/ 756960 w 1168728"/>
              <a:gd name="connsiteY37" fmla="*/ 787413 h 1156844"/>
              <a:gd name="connsiteX38" fmla="*/ 398577 w 1168728"/>
              <a:gd name="connsiteY38" fmla="*/ 740157 h 1156844"/>
              <a:gd name="connsiteX39" fmla="*/ 371105 w 1168728"/>
              <a:gd name="connsiteY39" fmla="*/ 767516 h 1156844"/>
              <a:gd name="connsiteX40" fmla="*/ 398577 w 1168728"/>
              <a:gd name="connsiteY40" fmla="*/ 793631 h 1156844"/>
              <a:gd name="connsiteX41" fmla="*/ 424800 w 1168728"/>
              <a:gd name="connsiteY41" fmla="*/ 767516 h 1156844"/>
              <a:gd name="connsiteX42" fmla="*/ 398577 w 1168728"/>
              <a:gd name="connsiteY42" fmla="*/ 740157 h 1156844"/>
              <a:gd name="connsiteX43" fmla="*/ 108874 w 1168728"/>
              <a:gd name="connsiteY43" fmla="*/ 664298 h 1156844"/>
              <a:gd name="connsiteX44" fmla="*/ 248731 w 1168728"/>
              <a:gd name="connsiteY44" fmla="*/ 925451 h 1156844"/>
              <a:gd name="connsiteX45" fmla="*/ 504719 w 1168728"/>
              <a:gd name="connsiteY45" fmla="*/ 1054783 h 1156844"/>
              <a:gd name="connsiteX46" fmla="*/ 471569 w 1168728"/>
              <a:gd name="connsiteY46" fmla="*/ 1015474 h 1156844"/>
              <a:gd name="connsiteX47" fmla="*/ 471365 w 1168728"/>
              <a:gd name="connsiteY47" fmla="*/ 1015116 h 1156844"/>
              <a:gd name="connsiteX48" fmla="*/ 441814 w 1168728"/>
              <a:gd name="connsiteY48" fmla="*/ 963225 h 1156844"/>
              <a:gd name="connsiteX49" fmla="*/ 394831 w 1168728"/>
              <a:gd name="connsiteY49" fmla="*/ 822233 h 1156844"/>
              <a:gd name="connsiteX50" fmla="*/ 343633 w 1168728"/>
              <a:gd name="connsiteY50" fmla="*/ 773734 h 1156844"/>
              <a:gd name="connsiteX51" fmla="*/ 108874 w 1168728"/>
              <a:gd name="connsiteY51" fmla="*/ 664298 h 1156844"/>
              <a:gd name="connsiteX52" fmla="*/ 1065395 w 1168728"/>
              <a:gd name="connsiteY52" fmla="*/ 663055 h 1156844"/>
              <a:gd name="connsiteX53" fmla="*/ 788178 w 1168728"/>
              <a:gd name="connsiteY53" fmla="*/ 782439 h 1156844"/>
              <a:gd name="connsiteX54" fmla="*/ 669550 w 1168728"/>
              <a:gd name="connsiteY54" fmla="*/ 1054783 h 1156844"/>
              <a:gd name="connsiteX55" fmla="*/ 935528 w 1168728"/>
              <a:gd name="connsiteY55" fmla="*/ 915502 h 1156844"/>
              <a:gd name="connsiteX56" fmla="*/ 1065395 w 1168728"/>
              <a:gd name="connsiteY56" fmla="*/ 663055 h 1156844"/>
              <a:gd name="connsiteX57" fmla="*/ 646915 w 1168728"/>
              <a:gd name="connsiteY57" fmla="*/ 641661 h 1156844"/>
              <a:gd name="connsiteX58" fmla="*/ 663394 w 1168728"/>
              <a:gd name="connsiteY58" fmla="*/ 656873 h 1156844"/>
              <a:gd name="connsiteX59" fmla="*/ 646915 w 1168728"/>
              <a:gd name="connsiteY59" fmla="*/ 673352 h 1156844"/>
              <a:gd name="connsiteX60" fmla="*/ 631703 w 1168728"/>
              <a:gd name="connsiteY60" fmla="*/ 656873 h 1156844"/>
              <a:gd name="connsiteX61" fmla="*/ 646915 w 1168728"/>
              <a:gd name="connsiteY61" fmla="*/ 641661 h 1156844"/>
              <a:gd name="connsiteX62" fmla="*/ 586490 w 1168728"/>
              <a:gd name="connsiteY62" fmla="*/ 641661 h 1156844"/>
              <a:gd name="connsiteX63" fmla="*/ 602969 w 1168728"/>
              <a:gd name="connsiteY63" fmla="*/ 656873 h 1156844"/>
              <a:gd name="connsiteX64" fmla="*/ 586490 w 1168728"/>
              <a:gd name="connsiteY64" fmla="*/ 673352 h 1156844"/>
              <a:gd name="connsiteX65" fmla="*/ 571278 w 1168728"/>
              <a:gd name="connsiteY65" fmla="*/ 656873 h 1156844"/>
              <a:gd name="connsiteX66" fmla="*/ 586490 w 1168728"/>
              <a:gd name="connsiteY66" fmla="*/ 641661 h 1156844"/>
              <a:gd name="connsiteX67" fmla="*/ 521232 w 1168728"/>
              <a:gd name="connsiteY67" fmla="*/ 641661 h 1156844"/>
              <a:gd name="connsiteX68" fmla="*/ 537101 w 1168728"/>
              <a:gd name="connsiteY68" fmla="*/ 656873 h 1156844"/>
              <a:gd name="connsiteX69" fmla="*/ 521232 w 1168728"/>
              <a:gd name="connsiteY69" fmla="*/ 673352 h 1156844"/>
              <a:gd name="connsiteX70" fmla="*/ 505363 w 1168728"/>
              <a:gd name="connsiteY70" fmla="*/ 656873 h 1156844"/>
              <a:gd name="connsiteX71" fmla="*/ 521232 w 1168728"/>
              <a:gd name="connsiteY71" fmla="*/ 641661 h 1156844"/>
              <a:gd name="connsiteX72" fmla="*/ 804412 w 1168728"/>
              <a:gd name="connsiteY72" fmla="*/ 592170 h 1156844"/>
              <a:gd name="connsiteX73" fmla="*/ 793173 w 1168728"/>
              <a:gd name="connsiteY73" fmla="*/ 751349 h 1156844"/>
              <a:gd name="connsiteX74" fmla="*/ 1072887 w 1168728"/>
              <a:gd name="connsiteY74" fmla="*/ 592170 h 1156844"/>
              <a:gd name="connsiteX75" fmla="*/ 398577 w 1168728"/>
              <a:gd name="connsiteY75" fmla="*/ 592170 h 1156844"/>
              <a:gd name="connsiteX76" fmla="*/ 406069 w 1168728"/>
              <a:gd name="connsiteY76" fmla="*/ 711554 h 1156844"/>
              <a:gd name="connsiteX77" fmla="*/ 453521 w 1168728"/>
              <a:gd name="connsiteY77" fmla="*/ 762541 h 1156844"/>
              <a:gd name="connsiteX78" fmla="*/ 587134 w 1168728"/>
              <a:gd name="connsiteY78" fmla="*/ 770003 h 1156844"/>
              <a:gd name="connsiteX79" fmla="*/ 761955 w 1168728"/>
              <a:gd name="connsiteY79" fmla="*/ 756323 h 1156844"/>
              <a:gd name="connsiteX80" fmla="*/ 775691 w 1168728"/>
              <a:gd name="connsiteY80" fmla="*/ 592170 h 1156844"/>
              <a:gd name="connsiteX81" fmla="*/ 102630 w 1168728"/>
              <a:gd name="connsiteY81" fmla="*/ 592170 h 1156844"/>
              <a:gd name="connsiteX82" fmla="*/ 346131 w 1168728"/>
              <a:gd name="connsiteY82" fmla="*/ 745131 h 1156844"/>
              <a:gd name="connsiteX83" fmla="*/ 377349 w 1168728"/>
              <a:gd name="connsiteY83" fmla="*/ 715285 h 1156844"/>
              <a:gd name="connsiteX84" fmla="*/ 369857 w 1168728"/>
              <a:gd name="connsiteY84" fmla="*/ 592170 h 1156844"/>
              <a:gd name="connsiteX85" fmla="*/ 15303 w 1168728"/>
              <a:gd name="connsiteY85" fmla="*/ 570250 h 1156844"/>
              <a:gd name="connsiteX86" fmla="*/ 30605 w 1168728"/>
              <a:gd name="connsiteY86" fmla="*/ 584013 h 1156844"/>
              <a:gd name="connsiteX87" fmla="*/ 67586 w 1168728"/>
              <a:gd name="connsiteY87" fmla="*/ 774196 h 1156844"/>
              <a:gd name="connsiteX88" fmla="*/ 58660 w 1168728"/>
              <a:gd name="connsiteY88" fmla="*/ 792964 h 1156844"/>
              <a:gd name="connsiteX89" fmla="*/ 53559 w 1168728"/>
              <a:gd name="connsiteY89" fmla="*/ 794215 h 1156844"/>
              <a:gd name="connsiteX90" fmla="*/ 39532 w 1168728"/>
              <a:gd name="connsiteY90" fmla="*/ 785456 h 1156844"/>
              <a:gd name="connsiteX91" fmla="*/ 0 w 1168728"/>
              <a:gd name="connsiteY91" fmla="*/ 584013 h 1156844"/>
              <a:gd name="connsiteX92" fmla="*/ 15303 w 1168728"/>
              <a:gd name="connsiteY92" fmla="*/ 570250 h 1156844"/>
              <a:gd name="connsiteX93" fmla="*/ 1153218 w 1168728"/>
              <a:gd name="connsiteY93" fmla="*/ 553774 h 1156844"/>
              <a:gd name="connsiteX94" fmla="*/ 1168728 w 1168728"/>
              <a:gd name="connsiteY94" fmla="*/ 568542 h 1156844"/>
              <a:gd name="connsiteX95" fmla="*/ 1168728 w 1168728"/>
              <a:gd name="connsiteY95" fmla="*/ 569773 h 1156844"/>
              <a:gd name="connsiteX96" fmla="*/ 1168728 w 1168728"/>
              <a:gd name="connsiteY96" fmla="*/ 578387 h 1156844"/>
              <a:gd name="connsiteX97" fmla="*/ 1135123 w 1168728"/>
              <a:gd name="connsiteY97" fmla="*/ 767910 h 1156844"/>
              <a:gd name="connsiteX98" fmla="*/ 1120905 w 1168728"/>
              <a:gd name="connsiteY98" fmla="*/ 777755 h 1156844"/>
              <a:gd name="connsiteX99" fmla="*/ 1115735 w 1168728"/>
              <a:gd name="connsiteY99" fmla="*/ 776525 h 1156844"/>
              <a:gd name="connsiteX100" fmla="*/ 1106688 w 1168728"/>
              <a:gd name="connsiteY100" fmla="*/ 759295 h 1156844"/>
              <a:gd name="connsiteX101" fmla="*/ 1137708 w 1168728"/>
              <a:gd name="connsiteY101" fmla="*/ 578387 h 1156844"/>
              <a:gd name="connsiteX102" fmla="*/ 1137708 w 1168728"/>
              <a:gd name="connsiteY102" fmla="*/ 569773 h 1156844"/>
              <a:gd name="connsiteX103" fmla="*/ 1137708 w 1168728"/>
              <a:gd name="connsiteY103" fmla="*/ 568542 h 1156844"/>
              <a:gd name="connsiteX104" fmla="*/ 1153218 w 1168728"/>
              <a:gd name="connsiteY104" fmla="*/ 553774 h 1156844"/>
              <a:gd name="connsiteX105" fmla="*/ 646915 w 1168728"/>
              <a:gd name="connsiteY105" fmla="*/ 482362 h 1156844"/>
              <a:gd name="connsiteX106" fmla="*/ 663394 w 1168728"/>
              <a:gd name="connsiteY106" fmla="*/ 498231 h 1156844"/>
              <a:gd name="connsiteX107" fmla="*/ 646915 w 1168728"/>
              <a:gd name="connsiteY107" fmla="*/ 514100 h 1156844"/>
              <a:gd name="connsiteX108" fmla="*/ 631703 w 1168728"/>
              <a:gd name="connsiteY108" fmla="*/ 498231 h 1156844"/>
              <a:gd name="connsiteX109" fmla="*/ 646915 w 1168728"/>
              <a:gd name="connsiteY109" fmla="*/ 482362 h 1156844"/>
              <a:gd name="connsiteX110" fmla="*/ 586490 w 1168728"/>
              <a:gd name="connsiteY110" fmla="*/ 482362 h 1156844"/>
              <a:gd name="connsiteX111" fmla="*/ 602969 w 1168728"/>
              <a:gd name="connsiteY111" fmla="*/ 498231 h 1156844"/>
              <a:gd name="connsiteX112" fmla="*/ 586490 w 1168728"/>
              <a:gd name="connsiteY112" fmla="*/ 514100 h 1156844"/>
              <a:gd name="connsiteX113" fmla="*/ 571278 w 1168728"/>
              <a:gd name="connsiteY113" fmla="*/ 498231 h 1156844"/>
              <a:gd name="connsiteX114" fmla="*/ 586490 w 1168728"/>
              <a:gd name="connsiteY114" fmla="*/ 482362 h 1156844"/>
              <a:gd name="connsiteX115" fmla="*/ 521232 w 1168728"/>
              <a:gd name="connsiteY115" fmla="*/ 482362 h 1156844"/>
              <a:gd name="connsiteX116" fmla="*/ 537101 w 1168728"/>
              <a:gd name="connsiteY116" fmla="*/ 498231 h 1156844"/>
              <a:gd name="connsiteX117" fmla="*/ 521232 w 1168728"/>
              <a:gd name="connsiteY117" fmla="*/ 514100 h 1156844"/>
              <a:gd name="connsiteX118" fmla="*/ 505363 w 1168728"/>
              <a:gd name="connsiteY118" fmla="*/ 498231 h 1156844"/>
              <a:gd name="connsiteX119" fmla="*/ 521232 w 1168728"/>
              <a:gd name="connsiteY119" fmla="*/ 482362 h 1156844"/>
              <a:gd name="connsiteX120" fmla="*/ 830635 w 1168728"/>
              <a:gd name="connsiteY120" fmla="*/ 416825 h 1156844"/>
              <a:gd name="connsiteX121" fmla="*/ 798168 w 1168728"/>
              <a:gd name="connsiteY121" fmla="*/ 449158 h 1156844"/>
              <a:gd name="connsiteX122" fmla="*/ 804412 w 1168728"/>
              <a:gd name="connsiteY122" fmla="*/ 563568 h 1156844"/>
              <a:gd name="connsiteX123" fmla="*/ 1070389 w 1168728"/>
              <a:gd name="connsiteY123" fmla="*/ 563568 h 1156844"/>
              <a:gd name="connsiteX124" fmla="*/ 830635 w 1168728"/>
              <a:gd name="connsiteY124" fmla="*/ 416825 h 1156844"/>
              <a:gd name="connsiteX125" fmla="*/ 381095 w 1168728"/>
              <a:gd name="connsiteY125" fmla="*/ 408120 h 1156844"/>
              <a:gd name="connsiteX126" fmla="*/ 102630 w 1168728"/>
              <a:gd name="connsiteY126" fmla="*/ 563568 h 1156844"/>
              <a:gd name="connsiteX127" fmla="*/ 369857 w 1168728"/>
              <a:gd name="connsiteY127" fmla="*/ 563568 h 1156844"/>
              <a:gd name="connsiteX128" fmla="*/ 381095 w 1168728"/>
              <a:gd name="connsiteY128" fmla="*/ 408120 h 1156844"/>
              <a:gd name="connsiteX129" fmla="*/ 587134 w 1168728"/>
              <a:gd name="connsiteY129" fmla="*/ 390710 h 1156844"/>
              <a:gd name="connsiteX130" fmla="*/ 411064 w 1168728"/>
              <a:gd name="connsiteY130" fmla="*/ 403146 h 1156844"/>
              <a:gd name="connsiteX131" fmla="*/ 398577 w 1168728"/>
              <a:gd name="connsiteY131" fmla="*/ 563568 h 1156844"/>
              <a:gd name="connsiteX132" fmla="*/ 775691 w 1168728"/>
              <a:gd name="connsiteY132" fmla="*/ 563568 h 1156844"/>
              <a:gd name="connsiteX133" fmla="*/ 769448 w 1168728"/>
              <a:gd name="connsiteY133" fmla="*/ 451645 h 1156844"/>
              <a:gd name="connsiteX134" fmla="*/ 721996 w 1168728"/>
              <a:gd name="connsiteY134" fmla="*/ 398171 h 1156844"/>
              <a:gd name="connsiteX135" fmla="*/ 587134 w 1168728"/>
              <a:gd name="connsiteY135" fmla="*/ 390710 h 1156844"/>
              <a:gd name="connsiteX136" fmla="*/ 778189 w 1168728"/>
              <a:gd name="connsiteY136" fmla="*/ 369569 h 1156844"/>
              <a:gd name="connsiteX137" fmla="*/ 751965 w 1168728"/>
              <a:gd name="connsiteY137" fmla="*/ 396928 h 1156844"/>
              <a:gd name="connsiteX138" fmla="*/ 778189 w 1168728"/>
              <a:gd name="connsiteY138" fmla="*/ 423043 h 1156844"/>
              <a:gd name="connsiteX139" fmla="*/ 804412 w 1168728"/>
              <a:gd name="connsiteY139" fmla="*/ 396928 h 1156844"/>
              <a:gd name="connsiteX140" fmla="*/ 778189 w 1168728"/>
              <a:gd name="connsiteY140" fmla="*/ 369569 h 1156844"/>
              <a:gd name="connsiteX141" fmla="*/ 139838 w 1168728"/>
              <a:gd name="connsiteY141" fmla="*/ 204232 h 1156844"/>
              <a:gd name="connsiteX142" fmla="*/ 150510 w 1168728"/>
              <a:gd name="connsiteY142" fmla="*/ 207175 h 1156844"/>
              <a:gd name="connsiteX143" fmla="*/ 153021 w 1168728"/>
              <a:gd name="connsiteY143" fmla="*/ 227003 h 1156844"/>
              <a:gd name="connsiteX144" fmla="*/ 58855 w 1168728"/>
              <a:gd name="connsiteY144" fmla="*/ 395544 h 1156844"/>
              <a:gd name="connsiteX145" fmla="*/ 45044 w 1168728"/>
              <a:gd name="connsiteY145" fmla="*/ 404219 h 1156844"/>
              <a:gd name="connsiteX146" fmla="*/ 38766 w 1168728"/>
              <a:gd name="connsiteY146" fmla="*/ 404219 h 1156844"/>
              <a:gd name="connsiteX147" fmla="*/ 29977 w 1168728"/>
              <a:gd name="connsiteY147" fmla="*/ 385630 h 1156844"/>
              <a:gd name="connsiteX148" fmla="*/ 129166 w 1168728"/>
              <a:gd name="connsiteY148" fmla="*/ 209654 h 1156844"/>
              <a:gd name="connsiteX149" fmla="*/ 139838 w 1168728"/>
              <a:gd name="connsiteY149" fmla="*/ 204232 h 1156844"/>
              <a:gd name="connsiteX150" fmla="*/ 1012190 w 1168728"/>
              <a:gd name="connsiteY150" fmla="*/ 187303 h 1156844"/>
              <a:gd name="connsiteX151" fmla="*/ 1021709 w 1168728"/>
              <a:gd name="connsiteY151" fmla="*/ 192008 h 1156844"/>
              <a:gd name="connsiteX152" fmla="*/ 1126575 w 1168728"/>
              <a:gd name="connsiteY152" fmla="*/ 367651 h 1156844"/>
              <a:gd name="connsiteX153" fmla="*/ 1117837 w 1168728"/>
              <a:gd name="connsiteY153" fmla="*/ 386470 h 1156844"/>
              <a:gd name="connsiteX154" fmla="*/ 1112843 w 1168728"/>
              <a:gd name="connsiteY154" fmla="*/ 387724 h 1156844"/>
              <a:gd name="connsiteX155" fmla="*/ 1099110 w 1168728"/>
              <a:gd name="connsiteY155" fmla="*/ 377688 h 1156844"/>
              <a:gd name="connsiteX156" fmla="*/ 1000486 w 1168728"/>
              <a:gd name="connsiteY156" fmla="*/ 212081 h 1156844"/>
              <a:gd name="connsiteX157" fmla="*/ 1001734 w 1168728"/>
              <a:gd name="connsiteY157" fmla="*/ 192008 h 1156844"/>
              <a:gd name="connsiteX158" fmla="*/ 1012190 w 1168728"/>
              <a:gd name="connsiteY158" fmla="*/ 187303 h 1156844"/>
              <a:gd name="connsiteX159" fmla="*/ 669550 w 1168728"/>
              <a:gd name="connsiteY159" fmla="*/ 100955 h 1156844"/>
              <a:gd name="connsiteX160" fmla="*/ 780686 w 1168728"/>
              <a:gd name="connsiteY160" fmla="*/ 338479 h 1156844"/>
              <a:gd name="connsiteX161" fmla="*/ 780686 w 1168728"/>
              <a:gd name="connsiteY161" fmla="*/ 340967 h 1156844"/>
              <a:gd name="connsiteX162" fmla="*/ 833132 w 1168728"/>
              <a:gd name="connsiteY162" fmla="*/ 386979 h 1156844"/>
              <a:gd name="connsiteX163" fmla="*/ 835630 w 1168728"/>
              <a:gd name="connsiteY163" fmla="*/ 386979 h 1156844"/>
              <a:gd name="connsiteX164" fmla="*/ 1066643 w 1168728"/>
              <a:gd name="connsiteY164" fmla="*/ 497658 h 1156844"/>
              <a:gd name="connsiteX165" fmla="*/ 926787 w 1168728"/>
              <a:gd name="connsiteY165" fmla="*/ 231531 h 1156844"/>
              <a:gd name="connsiteX166" fmla="*/ 669550 w 1168728"/>
              <a:gd name="connsiteY166" fmla="*/ 100955 h 1156844"/>
              <a:gd name="connsiteX167" fmla="*/ 505967 w 1168728"/>
              <a:gd name="connsiteY167" fmla="*/ 100955 h 1156844"/>
              <a:gd name="connsiteX168" fmla="*/ 238741 w 1168728"/>
              <a:gd name="connsiteY168" fmla="*/ 240236 h 1156844"/>
              <a:gd name="connsiteX169" fmla="*/ 107625 w 1168728"/>
              <a:gd name="connsiteY169" fmla="*/ 497658 h 1156844"/>
              <a:gd name="connsiteX170" fmla="*/ 386090 w 1168728"/>
              <a:gd name="connsiteY170" fmla="*/ 377030 h 1156844"/>
              <a:gd name="connsiteX171" fmla="*/ 505967 w 1168728"/>
              <a:gd name="connsiteY171" fmla="*/ 100955 h 1156844"/>
              <a:gd name="connsiteX172" fmla="*/ 587134 w 1168728"/>
              <a:gd name="connsiteY172" fmla="*/ 94737 h 1156844"/>
              <a:gd name="connsiteX173" fmla="*/ 417308 w 1168728"/>
              <a:gd name="connsiteY173" fmla="*/ 373300 h 1156844"/>
              <a:gd name="connsiteX174" fmla="*/ 587134 w 1168728"/>
              <a:gd name="connsiteY174" fmla="*/ 360864 h 1156844"/>
              <a:gd name="connsiteX175" fmla="*/ 729488 w 1168728"/>
              <a:gd name="connsiteY175" fmla="*/ 369569 h 1156844"/>
              <a:gd name="connsiteX176" fmla="*/ 753214 w 1168728"/>
              <a:gd name="connsiteY176" fmla="*/ 347184 h 1156844"/>
              <a:gd name="connsiteX177" fmla="*/ 751965 w 1168728"/>
              <a:gd name="connsiteY177" fmla="*/ 343454 h 1156844"/>
              <a:gd name="connsiteX178" fmla="*/ 587134 w 1168728"/>
              <a:gd name="connsiteY178" fmla="*/ 94737 h 1156844"/>
              <a:gd name="connsiteX179" fmla="*/ 580891 w 1168728"/>
              <a:gd name="connsiteY179" fmla="*/ 64891 h 1156844"/>
              <a:gd name="connsiteX180" fmla="*/ 584637 w 1168728"/>
              <a:gd name="connsiteY180" fmla="*/ 64891 h 1156844"/>
              <a:gd name="connsiteX181" fmla="*/ 587134 w 1168728"/>
              <a:gd name="connsiteY181" fmla="*/ 64891 h 1156844"/>
              <a:gd name="connsiteX182" fmla="*/ 592129 w 1168728"/>
              <a:gd name="connsiteY182" fmla="*/ 64891 h 1156844"/>
              <a:gd name="connsiteX183" fmla="*/ 946766 w 1168728"/>
              <a:gd name="connsiteY183" fmla="*/ 210390 h 1156844"/>
              <a:gd name="connsiteX184" fmla="*/ 1102856 w 1168728"/>
              <a:gd name="connsiteY184" fmla="*/ 571029 h 1156844"/>
              <a:gd name="connsiteX185" fmla="*/ 1102856 w 1168728"/>
              <a:gd name="connsiteY185" fmla="*/ 577247 h 1156844"/>
              <a:gd name="connsiteX186" fmla="*/ 1102856 w 1168728"/>
              <a:gd name="connsiteY186" fmla="*/ 580978 h 1156844"/>
              <a:gd name="connsiteX187" fmla="*/ 1102856 w 1168728"/>
              <a:gd name="connsiteY187" fmla="*/ 583465 h 1156844"/>
              <a:gd name="connsiteX188" fmla="*/ 956756 w 1168728"/>
              <a:gd name="connsiteY188" fmla="*/ 936643 h 1156844"/>
              <a:gd name="connsiteX189" fmla="*/ 594626 w 1168728"/>
              <a:gd name="connsiteY189" fmla="*/ 1090847 h 1156844"/>
              <a:gd name="connsiteX190" fmla="*/ 587134 w 1168728"/>
              <a:gd name="connsiteY190" fmla="*/ 1090847 h 1156844"/>
              <a:gd name="connsiteX191" fmla="*/ 227502 w 1168728"/>
              <a:gd name="connsiteY191" fmla="*/ 945348 h 1156844"/>
              <a:gd name="connsiteX192" fmla="*/ 71412 w 1168728"/>
              <a:gd name="connsiteY192" fmla="*/ 584709 h 1156844"/>
              <a:gd name="connsiteX193" fmla="*/ 71412 w 1168728"/>
              <a:gd name="connsiteY193" fmla="*/ 582222 h 1156844"/>
              <a:gd name="connsiteX194" fmla="*/ 71412 w 1168728"/>
              <a:gd name="connsiteY194" fmla="*/ 580978 h 1156844"/>
              <a:gd name="connsiteX195" fmla="*/ 71412 w 1168728"/>
              <a:gd name="connsiteY195" fmla="*/ 578491 h 1156844"/>
              <a:gd name="connsiteX196" fmla="*/ 71412 w 1168728"/>
              <a:gd name="connsiteY196" fmla="*/ 576004 h 1156844"/>
              <a:gd name="connsiteX197" fmla="*/ 217512 w 1168728"/>
              <a:gd name="connsiteY197" fmla="*/ 220339 h 1156844"/>
              <a:gd name="connsiteX198" fmla="*/ 580891 w 1168728"/>
              <a:gd name="connsiteY198" fmla="*/ 64891 h 1156844"/>
              <a:gd name="connsiteX199" fmla="*/ 475541 w 1168728"/>
              <a:gd name="connsiteY199" fmla="*/ 5739 h 1156844"/>
              <a:gd name="connsiteX200" fmla="*/ 491863 w 1168728"/>
              <a:gd name="connsiteY200" fmla="*/ 18466 h 1156844"/>
              <a:gd name="connsiteX201" fmla="*/ 480563 w 1168728"/>
              <a:gd name="connsiteY201" fmla="*/ 35012 h 1156844"/>
              <a:gd name="connsiteX202" fmla="*/ 298508 w 1168728"/>
              <a:gd name="connsiteY202" fmla="*/ 106286 h 1156844"/>
              <a:gd name="connsiteX203" fmla="*/ 290974 w 1168728"/>
              <a:gd name="connsiteY203" fmla="*/ 107559 h 1156844"/>
              <a:gd name="connsiteX204" fmla="*/ 278419 w 1168728"/>
              <a:gd name="connsiteY204" fmla="*/ 99923 h 1156844"/>
              <a:gd name="connsiteX205" fmla="*/ 283441 w 1168728"/>
              <a:gd name="connsiteY205" fmla="*/ 79559 h 1156844"/>
              <a:gd name="connsiteX206" fmla="*/ 475541 w 1168728"/>
              <a:gd name="connsiteY206" fmla="*/ 5739 h 1156844"/>
              <a:gd name="connsiteX207" fmla="*/ 677681 w 1168728"/>
              <a:gd name="connsiteY207" fmla="*/ 185 h 1156844"/>
              <a:gd name="connsiteX208" fmla="*/ 867777 w 1168728"/>
              <a:gd name="connsiteY208" fmla="*/ 64461 h 1156844"/>
              <a:gd name="connsiteX209" fmla="*/ 873949 w 1168728"/>
              <a:gd name="connsiteY209" fmla="*/ 83866 h 1156844"/>
              <a:gd name="connsiteX210" fmla="*/ 860371 w 1168728"/>
              <a:gd name="connsiteY210" fmla="*/ 91142 h 1156844"/>
              <a:gd name="connsiteX211" fmla="*/ 854199 w 1168728"/>
              <a:gd name="connsiteY211" fmla="*/ 88717 h 1156844"/>
              <a:gd name="connsiteX212" fmla="*/ 672743 w 1168728"/>
              <a:gd name="connsiteY212" fmla="*/ 28078 h 1156844"/>
              <a:gd name="connsiteX213" fmla="*/ 661634 w 1168728"/>
              <a:gd name="connsiteY213" fmla="*/ 12312 h 1156844"/>
              <a:gd name="connsiteX214" fmla="*/ 677681 w 1168728"/>
              <a:gd name="connsiteY214" fmla="*/ 185 h 115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168728" h="1156844">
                <a:moveTo>
                  <a:pt x="687408" y="1120721"/>
                </a:moveTo>
                <a:cubicBezTo>
                  <a:pt x="696137" y="1119556"/>
                  <a:pt x="703620" y="1124217"/>
                  <a:pt x="706114" y="1132374"/>
                </a:cubicBezTo>
                <a:cubicBezTo>
                  <a:pt x="707361" y="1139365"/>
                  <a:pt x="701126" y="1146357"/>
                  <a:pt x="693643" y="1147522"/>
                </a:cubicBezTo>
                <a:cubicBezTo>
                  <a:pt x="659972" y="1153348"/>
                  <a:pt x="626301" y="1156844"/>
                  <a:pt x="591383" y="1156844"/>
                </a:cubicBezTo>
                <a:cubicBezTo>
                  <a:pt x="590136" y="1156844"/>
                  <a:pt x="586395" y="1156844"/>
                  <a:pt x="583900" y="1156844"/>
                </a:cubicBezTo>
                <a:cubicBezTo>
                  <a:pt x="552724" y="1156844"/>
                  <a:pt x="521547" y="1154513"/>
                  <a:pt x="490370" y="1151018"/>
                </a:cubicBezTo>
                <a:cubicBezTo>
                  <a:pt x="482887" y="1149852"/>
                  <a:pt x="477899" y="1141696"/>
                  <a:pt x="479146" y="1134704"/>
                </a:cubicBezTo>
                <a:cubicBezTo>
                  <a:pt x="479146" y="1126547"/>
                  <a:pt x="486629" y="1121886"/>
                  <a:pt x="495358" y="1124217"/>
                </a:cubicBezTo>
                <a:cubicBezTo>
                  <a:pt x="526535" y="1127713"/>
                  <a:pt x="558959" y="1131208"/>
                  <a:pt x="591383" y="1130043"/>
                </a:cubicBezTo>
                <a:cubicBezTo>
                  <a:pt x="623807" y="1128878"/>
                  <a:pt x="656231" y="1126547"/>
                  <a:pt x="687408" y="1120721"/>
                </a:cubicBezTo>
                <a:close/>
                <a:moveTo>
                  <a:pt x="155227" y="934984"/>
                </a:moveTo>
                <a:cubicBezTo>
                  <a:pt x="158807" y="935297"/>
                  <a:pt x="162231" y="937179"/>
                  <a:pt x="164721" y="940315"/>
                </a:cubicBezTo>
                <a:cubicBezTo>
                  <a:pt x="207054" y="989234"/>
                  <a:pt x="258102" y="1030627"/>
                  <a:pt x="314131" y="1063240"/>
                </a:cubicBezTo>
                <a:cubicBezTo>
                  <a:pt x="321602" y="1067003"/>
                  <a:pt x="322847" y="1075784"/>
                  <a:pt x="319112" y="1083310"/>
                </a:cubicBezTo>
                <a:cubicBezTo>
                  <a:pt x="317867" y="1087073"/>
                  <a:pt x="311641" y="1090836"/>
                  <a:pt x="306661" y="1090836"/>
                </a:cubicBezTo>
                <a:cubicBezTo>
                  <a:pt x="304171" y="1090836"/>
                  <a:pt x="301680" y="1089581"/>
                  <a:pt x="299190" y="1088327"/>
                </a:cubicBezTo>
                <a:cubicBezTo>
                  <a:pt x="240671" y="1055714"/>
                  <a:pt x="188378" y="1011812"/>
                  <a:pt x="142309" y="959130"/>
                </a:cubicBezTo>
                <a:cubicBezTo>
                  <a:pt x="137329" y="952858"/>
                  <a:pt x="138574" y="944078"/>
                  <a:pt x="144800" y="939061"/>
                </a:cubicBezTo>
                <a:cubicBezTo>
                  <a:pt x="147913" y="935925"/>
                  <a:pt x="151648" y="934670"/>
                  <a:pt x="155227" y="934984"/>
                </a:cubicBezTo>
                <a:close/>
                <a:moveTo>
                  <a:pt x="1020306" y="923948"/>
                </a:moveTo>
                <a:cubicBezTo>
                  <a:pt x="1024006" y="923642"/>
                  <a:pt x="1027705" y="924867"/>
                  <a:pt x="1030788" y="927931"/>
                </a:cubicBezTo>
                <a:cubicBezTo>
                  <a:pt x="1036954" y="932833"/>
                  <a:pt x="1036954" y="941410"/>
                  <a:pt x="1032021" y="947537"/>
                </a:cubicBezTo>
                <a:cubicBezTo>
                  <a:pt x="990094" y="999004"/>
                  <a:pt x="938302" y="1044343"/>
                  <a:pt x="880345" y="1078654"/>
                </a:cubicBezTo>
                <a:cubicBezTo>
                  <a:pt x="877878" y="1078654"/>
                  <a:pt x="875412" y="1079880"/>
                  <a:pt x="874179" y="1079880"/>
                </a:cubicBezTo>
                <a:cubicBezTo>
                  <a:pt x="868013" y="1079880"/>
                  <a:pt x="863081" y="1077429"/>
                  <a:pt x="860614" y="1073753"/>
                </a:cubicBezTo>
                <a:cubicBezTo>
                  <a:pt x="856915" y="1066400"/>
                  <a:pt x="859381" y="1057823"/>
                  <a:pt x="865547" y="1054146"/>
                </a:cubicBezTo>
                <a:cubicBezTo>
                  <a:pt x="921038" y="1021061"/>
                  <a:pt x="969131" y="978172"/>
                  <a:pt x="1009825" y="929156"/>
                </a:cubicBezTo>
                <a:cubicBezTo>
                  <a:pt x="1012908" y="926092"/>
                  <a:pt x="1016607" y="924254"/>
                  <a:pt x="1020306" y="923948"/>
                </a:cubicBezTo>
                <a:close/>
                <a:moveTo>
                  <a:pt x="756960" y="787413"/>
                </a:moveTo>
                <a:cubicBezTo>
                  <a:pt x="703265" y="794875"/>
                  <a:pt x="647073" y="799849"/>
                  <a:pt x="587134" y="799849"/>
                </a:cubicBezTo>
                <a:cubicBezTo>
                  <a:pt x="539683" y="799849"/>
                  <a:pt x="493480" y="796118"/>
                  <a:pt x="448526" y="791144"/>
                </a:cubicBezTo>
                <a:cubicBezTo>
                  <a:pt x="443531" y="802336"/>
                  <a:pt x="434790" y="811041"/>
                  <a:pt x="423552" y="816015"/>
                </a:cubicBezTo>
                <a:cubicBezTo>
                  <a:pt x="444624" y="907729"/>
                  <a:pt x="476915" y="979527"/>
                  <a:pt x="514023" y="1021389"/>
                </a:cubicBezTo>
                <a:lnTo>
                  <a:pt x="534292" y="1040460"/>
                </a:lnTo>
                <a:lnTo>
                  <a:pt x="536815" y="1042833"/>
                </a:lnTo>
                <a:cubicBezTo>
                  <a:pt x="552326" y="1054628"/>
                  <a:pt x="568404" y="1061312"/>
                  <a:pt x="584637" y="1062245"/>
                </a:cubicBezTo>
                <a:cubicBezTo>
                  <a:pt x="585885" y="1062245"/>
                  <a:pt x="587134" y="1062245"/>
                  <a:pt x="588383" y="1062245"/>
                </a:cubicBezTo>
                <a:cubicBezTo>
                  <a:pt x="660809" y="1061001"/>
                  <a:pt x="725742" y="946592"/>
                  <a:pt x="756960" y="787413"/>
                </a:cubicBezTo>
                <a:close/>
                <a:moveTo>
                  <a:pt x="398577" y="740157"/>
                </a:moveTo>
                <a:cubicBezTo>
                  <a:pt x="383592" y="740157"/>
                  <a:pt x="371105" y="752593"/>
                  <a:pt x="371105" y="767516"/>
                </a:cubicBezTo>
                <a:cubicBezTo>
                  <a:pt x="371105" y="781195"/>
                  <a:pt x="383592" y="793631"/>
                  <a:pt x="398577" y="793631"/>
                </a:cubicBezTo>
                <a:cubicBezTo>
                  <a:pt x="413562" y="793631"/>
                  <a:pt x="424800" y="781195"/>
                  <a:pt x="424800" y="767516"/>
                </a:cubicBezTo>
                <a:cubicBezTo>
                  <a:pt x="424800" y="752593"/>
                  <a:pt x="413562" y="740157"/>
                  <a:pt x="398577" y="740157"/>
                </a:cubicBezTo>
                <a:close/>
                <a:moveTo>
                  <a:pt x="108874" y="664298"/>
                </a:moveTo>
                <a:cubicBezTo>
                  <a:pt x="127604" y="762541"/>
                  <a:pt x="175056" y="853323"/>
                  <a:pt x="248731" y="925451"/>
                </a:cubicBezTo>
                <a:cubicBezTo>
                  <a:pt x="319908" y="993848"/>
                  <a:pt x="408567" y="1038617"/>
                  <a:pt x="504719" y="1054783"/>
                </a:cubicBezTo>
                <a:cubicBezTo>
                  <a:pt x="493168" y="1043902"/>
                  <a:pt x="482086" y="1030766"/>
                  <a:pt x="471569" y="1015474"/>
                </a:cubicBezTo>
                <a:lnTo>
                  <a:pt x="471365" y="1015116"/>
                </a:lnTo>
                <a:lnTo>
                  <a:pt x="441814" y="963225"/>
                </a:lnTo>
                <a:cubicBezTo>
                  <a:pt x="423239" y="924207"/>
                  <a:pt x="407318" y="876951"/>
                  <a:pt x="394831" y="822233"/>
                </a:cubicBezTo>
                <a:cubicBezTo>
                  <a:pt x="368608" y="820990"/>
                  <a:pt x="346131" y="799849"/>
                  <a:pt x="343633" y="773734"/>
                </a:cubicBezTo>
                <a:cubicBezTo>
                  <a:pt x="233746" y="748862"/>
                  <a:pt x="152579" y="711554"/>
                  <a:pt x="108874" y="664298"/>
                </a:cubicBezTo>
                <a:close/>
                <a:moveTo>
                  <a:pt x="1065395" y="663055"/>
                </a:moveTo>
                <a:cubicBezTo>
                  <a:pt x="1015446" y="717772"/>
                  <a:pt x="915548" y="761298"/>
                  <a:pt x="788178" y="782439"/>
                </a:cubicBezTo>
                <a:cubicBezTo>
                  <a:pt x="765701" y="908041"/>
                  <a:pt x="723245" y="1005040"/>
                  <a:pt x="669550" y="1054783"/>
                </a:cubicBezTo>
                <a:cubicBezTo>
                  <a:pt x="769448" y="1038617"/>
                  <a:pt x="861853" y="990117"/>
                  <a:pt x="935528" y="915502"/>
                </a:cubicBezTo>
                <a:cubicBezTo>
                  <a:pt x="1004207" y="845861"/>
                  <a:pt x="1047913" y="757567"/>
                  <a:pt x="1065395" y="663055"/>
                </a:cubicBezTo>
                <a:close/>
                <a:moveTo>
                  <a:pt x="646915" y="641661"/>
                </a:moveTo>
                <a:cubicBezTo>
                  <a:pt x="655788" y="641661"/>
                  <a:pt x="663394" y="647999"/>
                  <a:pt x="663394" y="656873"/>
                </a:cubicBezTo>
                <a:cubicBezTo>
                  <a:pt x="663394" y="665746"/>
                  <a:pt x="655788" y="673352"/>
                  <a:pt x="646915" y="673352"/>
                </a:cubicBezTo>
                <a:cubicBezTo>
                  <a:pt x="638041" y="673352"/>
                  <a:pt x="631703" y="665746"/>
                  <a:pt x="631703" y="656873"/>
                </a:cubicBezTo>
                <a:cubicBezTo>
                  <a:pt x="631703" y="647999"/>
                  <a:pt x="638041" y="641661"/>
                  <a:pt x="646915" y="641661"/>
                </a:cubicBezTo>
                <a:close/>
                <a:moveTo>
                  <a:pt x="586490" y="641661"/>
                </a:moveTo>
                <a:cubicBezTo>
                  <a:pt x="595363" y="641661"/>
                  <a:pt x="602969" y="647999"/>
                  <a:pt x="602969" y="656873"/>
                </a:cubicBezTo>
                <a:cubicBezTo>
                  <a:pt x="602969" y="665746"/>
                  <a:pt x="595363" y="673352"/>
                  <a:pt x="586490" y="673352"/>
                </a:cubicBezTo>
                <a:cubicBezTo>
                  <a:pt x="577616" y="673352"/>
                  <a:pt x="571278" y="665746"/>
                  <a:pt x="571278" y="656873"/>
                </a:cubicBezTo>
                <a:cubicBezTo>
                  <a:pt x="571278" y="647999"/>
                  <a:pt x="577616" y="641661"/>
                  <a:pt x="586490" y="641661"/>
                </a:cubicBezTo>
                <a:close/>
                <a:moveTo>
                  <a:pt x="521232" y="641661"/>
                </a:moveTo>
                <a:cubicBezTo>
                  <a:pt x="529777" y="641661"/>
                  <a:pt x="537101" y="647999"/>
                  <a:pt x="537101" y="656873"/>
                </a:cubicBezTo>
                <a:cubicBezTo>
                  <a:pt x="537101" y="665746"/>
                  <a:pt x="529777" y="673352"/>
                  <a:pt x="521232" y="673352"/>
                </a:cubicBezTo>
                <a:cubicBezTo>
                  <a:pt x="512687" y="673352"/>
                  <a:pt x="505363" y="665746"/>
                  <a:pt x="505363" y="656873"/>
                </a:cubicBezTo>
                <a:cubicBezTo>
                  <a:pt x="505363" y="647999"/>
                  <a:pt x="512687" y="641661"/>
                  <a:pt x="521232" y="641661"/>
                </a:cubicBezTo>
                <a:close/>
                <a:moveTo>
                  <a:pt x="804412" y="592170"/>
                </a:moveTo>
                <a:cubicBezTo>
                  <a:pt x="804412" y="648132"/>
                  <a:pt x="800666" y="702849"/>
                  <a:pt x="793173" y="751349"/>
                </a:cubicBezTo>
                <a:cubicBezTo>
                  <a:pt x="948015" y="722747"/>
                  <a:pt x="1060400" y="661811"/>
                  <a:pt x="1072887" y="592170"/>
                </a:cubicBezTo>
                <a:close/>
                <a:moveTo>
                  <a:pt x="398577" y="592170"/>
                </a:moveTo>
                <a:cubicBezTo>
                  <a:pt x="399826" y="633209"/>
                  <a:pt x="402323" y="673003"/>
                  <a:pt x="406069" y="711554"/>
                </a:cubicBezTo>
                <a:cubicBezTo>
                  <a:pt x="432293" y="715285"/>
                  <a:pt x="452272" y="736426"/>
                  <a:pt x="453521" y="762541"/>
                </a:cubicBezTo>
                <a:cubicBezTo>
                  <a:pt x="497226" y="767516"/>
                  <a:pt x="542180" y="770003"/>
                  <a:pt x="587134" y="770003"/>
                </a:cubicBezTo>
                <a:cubicBezTo>
                  <a:pt x="648321" y="770003"/>
                  <a:pt x="707011" y="765029"/>
                  <a:pt x="761955" y="756323"/>
                </a:cubicBezTo>
                <a:cubicBezTo>
                  <a:pt x="769448" y="705337"/>
                  <a:pt x="775691" y="650619"/>
                  <a:pt x="775691" y="592170"/>
                </a:cubicBezTo>
                <a:close/>
                <a:moveTo>
                  <a:pt x="102630" y="592170"/>
                </a:moveTo>
                <a:cubicBezTo>
                  <a:pt x="113869" y="654350"/>
                  <a:pt x="206274" y="712798"/>
                  <a:pt x="346131" y="745131"/>
                </a:cubicBezTo>
                <a:cubicBezTo>
                  <a:pt x="352374" y="731452"/>
                  <a:pt x="363613" y="720259"/>
                  <a:pt x="377349" y="715285"/>
                </a:cubicBezTo>
                <a:cubicBezTo>
                  <a:pt x="372354" y="675491"/>
                  <a:pt x="369857" y="634452"/>
                  <a:pt x="369857" y="592170"/>
                </a:cubicBezTo>
                <a:close/>
                <a:moveTo>
                  <a:pt x="15303" y="570250"/>
                </a:moveTo>
                <a:cubicBezTo>
                  <a:pt x="22954" y="570250"/>
                  <a:pt x="30605" y="576506"/>
                  <a:pt x="30605" y="584013"/>
                </a:cubicBezTo>
                <a:cubicBezTo>
                  <a:pt x="31880" y="649076"/>
                  <a:pt x="43357" y="714138"/>
                  <a:pt x="67586" y="774196"/>
                </a:cubicBezTo>
                <a:cubicBezTo>
                  <a:pt x="70137" y="781703"/>
                  <a:pt x="66311" y="790461"/>
                  <a:pt x="58660" y="792964"/>
                </a:cubicBezTo>
                <a:cubicBezTo>
                  <a:pt x="57385" y="794215"/>
                  <a:pt x="54834" y="794215"/>
                  <a:pt x="53559" y="794215"/>
                </a:cubicBezTo>
                <a:cubicBezTo>
                  <a:pt x="47183" y="794215"/>
                  <a:pt x="42082" y="790461"/>
                  <a:pt x="39532" y="785456"/>
                </a:cubicBezTo>
                <a:cubicBezTo>
                  <a:pt x="14027" y="720394"/>
                  <a:pt x="1275" y="652829"/>
                  <a:pt x="0" y="584013"/>
                </a:cubicBezTo>
                <a:cubicBezTo>
                  <a:pt x="0" y="576506"/>
                  <a:pt x="7651" y="570250"/>
                  <a:pt x="15303" y="570250"/>
                </a:cubicBezTo>
                <a:close/>
                <a:moveTo>
                  <a:pt x="1153218" y="553774"/>
                </a:moveTo>
                <a:cubicBezTo>
                  <a:pt x="1162265" y="553774"/>
                  <a:pt x="1168728" y="559927"/>
                  <a:pt x="1168728" y="568542"/>
                </a:cubicBezTo>
                <a:lnTo>
                  <a:pt x="1168728" y="569773"/>
                </a:lnTo>
                <a:cubicBezTo>
                  <a:pt x="1168728" y="573465"/>
                  <a:pt x="1168728" y="575926"/>
                  <a:pt x="1168728" y="578387"/>
                </a:cubicBezTo>
                <a:cubicBezTo>
                  <a:pt x="1168728" y="643613"/>
                  <a:pt x="1157095" y="706377"/>
                  <a:pt x="1135123" y="767910"/>
                </a:cubicBezTo>
                <a:cubicBezTo>
                  <a:pt x="1132538" y="774063"/>
                  <a:pt x="1127368" y="777755"/>
                  <a:pt x="1120905" y="777755"/>
                </a:cubicBezTo>
                <a:cubicBezTo>
                  <a:pt x="1119613" y="777755"/>
                  <a:pt x="1118320" y="777755"/>
                  <a:pt x="1115735" y="776525"/>
                </a:cubicBezTo>
                <a:cubicBezTo>
                  <a:pt x="1106688" y="774063"/>
                  <a:pt x="1104103" y="766679"/>
                  <a:pt x="1106688" y="759295"/>
                </a:cubicBezTo>
                <a:cubicBezTo>
                  <a:pt x="1127368" y="701454"/>
                  <a:pt x="1137708" y="639921"/>
                  <a:pt x="1137708" y="578387"/>
                </a:cubicBezTo>
                <a:cubicBezTo>
                  <a:pt x="1137708" y="575926"/>
                  <a:pt x="1137708" y="573465"/>
                  <a:pt x="1137708" y="569773"/>
                </a:cubicBezTo>
                <a:lnTo>
                  <a:pt x="1137708" y="568542"/>
                </a:lnTo>
                <a:cubicBezTo>
                  <a:pt x="1137708" y="561158"/>
                  <a:pt x="1144170" y="553774"/>
                  <a:pt x="1153218" y="553774"/>
                </a:cubicBezTo>
                <a:close/>
                <a:moveTo>
                  <a:pt x="646915" y="482362"/>
                </a:moveTo>
                <a:cubicBezTo>
                  <a:pt x="655788" y="482362"/>
                  <a:pt x="663394" y="489686"/>
                  <a:pt x="663394" y="498231"/>
                </a:cubicBezTo>
                <a:cubicBezTo>
                  <a:pt x="663394" y="506776"/>
                  <a:pt x="655788" y="514100"/>
                  <a:pt x="646915" y="514100"/>
                </a:cubicBezTo>
                <a:cubicBezTo>
                  <a:pt x="638041" y="514100"/>
                  <a:pt x="631703" y="506776"/>
                  <a:pt x="631703" y="498231"/>
                </a:cubicBezTo>
                <a:cubicBezTo>
                  <a:pt x="631703" y="489686"/>
                  <a:pt x="638041" y="482362"/>
                  <a:pt x="646915" y="482362"/>
                </a:cubicBezTo>
                <a:close/>
                <a:moveTo>
                  <a:pt x="586490" y="482362"/>
                </a:moveTo>
                <a:cubicBezTo>
                  <a:pt x="595363" y="482362"/>
                  <a:pt x="602969" y="489686"/>
                  <a:pt x="602969" y="498231"/>
                </a:cubicBezTo>
                <a:cubicBezTo>
                  <a:pt x="602969" y="506776"/>
                  <a:pt x="595363" y="514100"/>
                  <a:pt x="586490" y="514100"/>
                </a:cubicBezTo>
                <a:cubicBezTo>
                  <a:pt x="577616" y="514100"/>
                  <a:pt x="571278" y="506776"/>
                  <a:pt x="571278" y="498231"/>
                </a:cubicBezTo>
                <a:cubicBezTo>
                  <a:pt x="571278" y="489686"/>
                  <a:pt x="577616" y="482362"/>
                  <a:pt x="586490" y="482362"/>
                </a:cubicBezTo>
                <a:close/>
                <a:moveTo>
                  <a:pt x="521232" y="482362"/>
                </a:moveTo>
                <a:cubicBezTo>
                  <a:pt x="529777" y="482362"/>
                  <a:pt x="537101" y="489686"/>
                  <a:pt x="537101" y="498231"/>
                </a:cubicBezTo>
                <a:cubicBezTo>
                  <a:pt x="537101" y="506776"/>
                  <a:pt x="529777" y="514100"/>
                  <a:pt x="521232" y="514100"/>
                </a:cubicBezTo>
                <a:cubicBezTo>
                  <a:pt x="512687" y="514100"/>
                  <a:pt x="505363" y="506776"/>
                  <a:pt x="505363" y="498231"/>
                </a:cubicBezTo>
                <a:cubicBezTo>
                  <a:pt x="505363" y="489686"/>
                  <a:pt x="512687" y="482362"/>
                  <a:pt x="521232" y="482362"/>
                </a:cubicBezTo>
                <a:close/>
                <a:moveTo>
                  <a:pt x="830635" y="416825"/>
                </a:moveTo>
                <a:cubicBezTo>
                  <a:pt x="824391" y="431748"/>
                  <a:pt x="813153" y="442940"/>
                  <a:pt x="798168" y="449158"/>
                </a:cubicBezTo>
                <a:cubicBezTo>
                  <a:pt x="801914" y="486466"/>
                  <a:pt x="804412" y="527504"/>
                  <a:pt x="804412" y="563568"/>
                </a:cubicBezTo>
                <a:lnTo>
                  <a:pt x="1070389" y="563568"/>
                </a:lnTo>
                <a:cubicBezTo>
                  <a:pt x="1056654" y="503876"/>
                  <a:pt x="965497" y="447915"/>
                  <a:pt x="830635" y="416825"/>
                </a:cubicBezTo>
                <a:close/>
                <a:moveTo>
                  <a:pt x="381095" y="408120"/>
                </a:moveTo>
                <a:cubicBezTo>
                  <a:pt x="230000" y="437966"/>
                  <a:pt x="118863" y="496415"/>
                  <a:pt x="102630" y="563568"/>
                </a:cubicBezTo>
                <a:lnTo>
                  <a:pt x="369857" y="563568"/>
                </a:lnTo>
                <a:cubicBezTo>
                  <a:pt x="369857" y="508850"/>
                  <a:pt x="374851" y="456620"/>
                  <a:pt x="381095" y="408120"/>
                </a:cubicBezTo>
                <a:close/>
                <a:moveTo>
                  <a:pt x="587134" y="390710"/>
                </a:moveTo>
                <a:cubicBezTo>
                  <a:pt x="525947" y="390710"/>
                  <a:pt x="467257" y="394441"/>
                  <a:pt x="411064" y="403146"/>
                </a:cubicBezTo>
                <a:cubicBezTo>
                  <a:pt x="403572" y="452889"/>
                  <a:pt x="399826" y="507607"/>
                  <a:pt x="398577" y="563568"/>
                </a:cubicBezTo>
                <a:lnTo>
                  <a:pt x="775691" y="563568"/>
                </a:lnTo>
                <a:cubicBezTo>
                  <a:pt x="775691" y="527504"/>
                  <a:pt x="773194" y="488953"/>
                  <a:pt x="769448" y="451645"/>
                </a:cubicBezTo>
                <a:cubicBezTo>
                  <a:pt x="743224" y="447915"/>
                  <a:pt x="723245" y="425530"/>
                  <a:pt x="721996" y="398171"/>
                </a:cubicBezTo>
                <a:cubicBezTo>
                  <a:pt x="678291" y="391953"/>
                  <a:pt x="633337" y="390710"/>
                  <a:pt x="587134" y="390710"/>
                </a:cubicBezTo>
                <a:close/>
                <a:moveTo>
                  <a:pt x="778189" y="369569"/>
                </a:moveTo>
                <a:cubicBezTo>
                  <a:pt x="764453" y="369569"/>
                  <a:pt x="751965" y="382005"/>
                  <a:pt x="751965" y="396928"/>
                </a:cubicBezTo>
                <a:cubicBezTo>
                  <a:pt x="751965" y="411851"/>
                  <a:pt x="764453" y="423043"/>
                  <a:pt x="778189" y="423043"/>
                </a:cubicBezTo>
                <a:cubicBezTo>
                  <a:pt x="793173" y="423043"/>
                  <a:pt x="804412" y="411851"/>
                  <a:pt x="804412" y="396928"/>
                </a:cubicBezTo>
                <a:cubicBezTo>
                  <a:pt x="804412" y="382005"/>
                  <a:pt x="793173" y="369569"/>
                  <a:pt x="778189" y="369569"/>
                </a:cubicBezTo>
                <a:close/>
                <a:moveTo>
                  <a:pt x="139838" y="204232"/>
                </a:moveTo>
                <a:cubicBezTo>
                  <a:pt x="143605" y="203767"/>
                  <a:pt x="147371" y="204697"/>
                  <a:pt x="150510" y="207175"/>
                </a:cubicBezTo>
                <a:cubicBezTo>
                  <a:pt x="156788" y="212132"/>
                  <a:pt x="158043" y="222046"/>
                  <a:pt x="153021" y="227003"/>
                </a:cubicBezTo>
                <a:cubicBezTo>
                  <a:pt x="111588" y="277813"/>
                  <a:pt x="78944" y="334820"/>
                  <a:pt x="58855" y="395544"/>
                </a:cubicBezTo>
                <a:cubicBezTo>
                  <a:pt x="55088" y="401740"/>
                  <a:pt x="50066" y="404219"/>
                  <a:pt x="45044" y="404219"/>
                </a:cubicBezTo>
                <a:cubicBezTo>
                  <a:pt x="42533" y="404219"/>
                  <a:pt x="40022" y="404219"/>
                  <a:pt x="38766" y="404219"/>
                </a:cubicBezTo>
                <a:cubicBezTo>
                  <a:pt x="31233" y="401740"/>
                  <a:pt x="27466" y="393065"/>
                  <a:pt x="29977" y="385630"/>
                </a:cubicBezTo>
                <a:cubicBezTo>
                  <a:pt x="52577" y="321188"/>
                  <a:pt x="85221" y="261703"/>
                  <a:pt x="129166" y="209654"/>
                </a:cubicBezTo>
                <a:cubicBezTo>
                  <a:pt x="132305" y="206556"/>
                  <a:pt x="136072" y="204697"/>
                  <a:pt x="139838" y="204232"/>
                </a:cubicBezTo>
                <a:close/>
                <a:moveTo>
                  <a:pt x="1012190" y="187303"/>
                </a:moveTo>
                <a:cubicBezTo>
                  <a:pt x="1015779" y="187303"/>
                  <a:pt x="1019212" y="188872"/>
                  <a:pt x="1021709" y="192008"/>
                </a:cubicBezTo>
                <a:cubicBezTo>
                  <a:pt x="1066652" y="244701"/>
                  <a:pt x="1102856" y="303667"/>
                  <a:pt x="1126575" y="367651"/>
                </a:cubicBezTo>
                <a:cubicBezTo>
                  <a:pt x="1130321" y="375178"/>
                  <a:pt x="1125327" y="383961"/>
                  <a:pt x="1117837" y="386470"/>
                </a:cubicBezTo>
                <a:cubicBezTo>
                  <a:pt x="1116588" y="387724"/>
                  <a:pt x="1114091" y="387724"/>
                  <a:pt x="1112843" y="387724"/>
                </a:cubicBezTo>
                <a:cubicBezTo>
                  <a:pt x="1106601" y="387724"/>
                  <a:pt x="1101607" y="383961"/>
                  <a:pt x="1099110" y="377688"/>
                </a:cubicBezTo>
                <a:cubicBezTo>
                  <a:pt x="1076639" y="317467"/>
                  <a:pt x="1042932" y="261011"/>
                  <a:pt x="1000486" y="212081"/>
                </a:cubicBezTo>
                <a:cubicBezTo>
                  <a:pt x="994244" y="205808"/>
                  <a:pt x="995492" y="195772"/>
                  <a:pt x="1001734" y="192008"/>
                </a:cubicBezTo>
                <a:cubicBezTo>
                  <a:pt x="1004856" y="188872"/>
                  <a:pt x="1008601" y="187303"/>
                  <a:pt x="1012190" y="187303"/>
                </a:cubicBezTo>
                <a:close/>
                <a:moveTo>
                  <a:pt x="669550" y="100955"/>
                </a:moveTo>
                <a:cubicBezTo>
                  <a:pt x="717001" y="144480"/>
                  <a:pt x="755712" y="226557"/>
                  <a:pt x="780686" y="338479"/>
                </a:cubicBezTo>
                <a:cubicBezTo>
                  <a:pt x="780686" y="338479"/>
                  <a:pt x="780686" y="339723"/>
                  <a:pt x="780686" y="340967"/>
                </a:cubicBezTo>
                <a:cubicBezTo>
                  <a:pt x="806909" y="342210"/>
                  <a:pt x="829386" y="360864"/>
                  <a:pt x="833132" y="386979"/>
                </a:cubicBezTo>
                <a:cubicBezTo>
                  <a:pt x="834381" y="386979"/>
                  <a:pt x="834381" y="386979"/>
                  <a:pt x="835630" y="386979"/>
                </a:cubicBezTo>
                <a:cubicBezTo>
                  <a:pt x="943020" y="411851"/>
                  <a:pt x="1024187" y="451645"/>
                  <a:pt x="1066643" y="497658"/>
                </a:cubicBezTo>
                <a:cubicBezTo>
                  <a:pt x="1049161" y="396928"/>
                  <a:pt x="1001710" y="304903"/>
                  <a:pt x="926787" y="231531"/>
                </a:cubicBezTo>
                <a:cubicBezTo>
                  <a:pt x="854361" y="161891"/>
                  <a:pt x="765701" y="117122"/>
                  <a:pt x="669550" y="100955"/>
                </a:cubicBezTo>
                <a:close/>
                <a:moveTo>
                  <a:pt x="505967" y="100955"/>
                </a:moveTo>
                <a:cubicBezTo>
                  <a:pt x="404821" y="118365"/>
                  <a:pt x="311167" y="165621"/>
                  <a:pt x="238741" y="240236"/>
                </a:cubicBezTo>
                <a:cubicBezTo>
                  <a:pt x="168812" y="312364"/>
                  <a:pt x="123858" y="401902"/>
                  <a:pt x="107625" y="497658"/>
                </a:cubicBezTo>
                <a:cubicBezTo>
                  <a:pt x="158823" y="444184"/>
                  <a:pt x="258720" y="400659"/>
                  <a:pt x="386090" y="377030"/>
                </a:cubicBezTo>
                <a:cubicBezTo>
                  <a:pt x="408567" y="251429"/>
                  <a:pt x="451023" y="151942"/>
                  <a:pt x="505967" y="100955"/>
                </a:cubicBezTo>
                <a:close/>
                <a:moveTo>
                  <a:pt x="587134" y="94737"/>
                </a:moveTo>
                <a:cubicBezTo>
                  <a:pt x="513460" y="94737"/>
                  <a:pt x="447277" y="210390"/>
                  <a:pt x="417308" y="373300"/>
                </a:cubicBezTo>
                <a:cubicBezTo>
                  <a:pt x="471003" y="365838"/>
                  <a:pt x="527195" y="360864"/>
                  <a:pt x="587134" y="360864"/>
                </a:cubicBezTo>
                <a:cubicBezTo>
                  <a:pt x="635834" y="360864"/>
                  <a:pt x="683286" y="363351"/>
                  <a:pt x="729488" y="369569"/>
                </a:cubicBezTo>
                <a:cubicBezTo>
                  <a:pt x="734483" y="359620"/>
                  <a:pt x="743224" y="352159"/>
                  <a:pt x="753214" y="347184"/>
                </a:cubicBezTo>
                <a:cubicBezTo>
                  <a:pt x="751965" y="345941"/>
                  <a:pt x="751965" y="345941"/>
                  <a:pt x="751965" y="343454"/>
                </a:cubicBezTo>
                <a:cubicBezTo>
                  <a:pt x="718250" y="192980"/>
                  <a:pt x="653316" y="94737"/>
                  <a:pt x="587134" y="94737"/>
                </a:cubicBezTo>
                <a:close/>
                <a:moveTo>
                  <a:pt x="580891" y="64891"/>
                </a:moveTo>
                <a:cubicBezTo>
                  <a:pt x="582139" y="64891"/>
                  <a:pt x="583388" y="64891"/>
                  <a:pt x="584637" y="64891"/>
                </a:cubicBezTo>
                <a:cubicBezTo>
                  <a:pt x="585885" y="64891"/>
                  <a:pt x="587134" y="64891"/>
                  <a:pt x="587134" y="64891"/>
                </a:cubicBezTo>
                <a:cubicBezTo>
                  <a:pt x="588383" y="64891"/>
                  <a:pt x="590880" y="64891"/>
                  <a:pt x="592129" y="64891"/>
                </a:cubicBezTo>
                <a:cubicBezTo>
                  <a:pt x="725742" y="66135"/>
                  <a:pt x="850614" y="117122"/>
                  <a:pt x="946766" y="210390"/>
                </a:cubicBezTo>
                <a:cubicBezTo>
                  <a:pt x="1045415" y="306146"/>
                  <a:pt x="1100359" y="434235"/>
                  <a:pt x="1102856" y="571029"/>
                </a:cubicBezTo>
                <a:cubicBezTo>
                  <a:pt x="1102856" y="573517"/>
                  <a:pt x="1102856" y="574760"/>
                  <a:pt x="1102856" y="577247"/>
                </a:cubicBezTo>
                <a:cubicBezTo>
                  <a:pt x="1102856" y="578491"/>
                  <a:pt x="1102856" y="578491"/>
                  <a:pt x="1102856" y="580978"/>
                </a:cubicBezTo>
                <a:cubicBezTo>
                  <a:pt x="1102856" y="580978"/>
                  <a:pt x="1102856" y="582222"/>
                  <a:pt x="1102856" y="583465"/>
                </a:cubicBezTo>
                <a:cubicBezTo>
                  <a:pt x="1101608" y="716529"/>
                  <a:pt x="1049161" y="840887"/>
                  <a:pt x="956756" y="936643"/>
                </a:cubicBezTo>
                <a:cubicBezTo>
                  <a:pt x="860604" y="1034886"/>
                  <a:pt x="731986" y="1089604"/>
                  <a:pt x="594626" y="1090847"/>
                </a:cubicBezTo>
                <a:cubicBezTo>
                  <a:pt x="592129" y="1090847"/>
                  <a:pt x="589632" y="1090847"/>
                  <a:pt x="587134" y="1090847"/>
                </a:cubicBezTo>
                <a:cubicBezTo>
                  <a:pt x="452272" y="1090847"/>
                  <a:pt x="324903" y="1039861"/>
                  <a:pt x="227502" y="945348"/>
                </a:cubicBezTo>
                <a:cubicBezTo>
                  <a:pt x="128853" y="849592"/>
                  <a:pt x="73909" y="721503"/>
                  <a:pt x="71412" y="584709"/>
                </a:cubicBezTo>
                <a:lnTo>
                  <a:pt x="71412" y="582222"/>
                </a:lnTo>
                <a:cubicBezTo>
                  <a:pt x="71412" y="580978"/>
                  <a:pt x="71412" y="580978"/>
                  <a:pt x="71412" y="580978"/>
                </a:cubicBezTo>
                <a:cubicBezTo>
                  <a:pt x="71412" y="579735"/>
                  <a:pt x="71412" y="578491"/>
                  <a:pt x="71412" y="578491"/>
                </a:cubicBezTo>
                <a:cubicBezTo>
                  <a:pt x="71412" y="577247"/>
                  <a:pt x="71412" y="577247"/>
                  <a:pt x="71412" y="576004"/>
                </a:cubicBezTo>
                <a:cubicBezTo>
                  <a:pt x="72661" y="442940"/>
                  <a:pt x="123858" y="316095"/>
                  <a:pt x="217512" y="220339"/>
                </a:cubicBezTo>
                <a:cubicBezTo>
                  <a:pt x="313664" y="122096"/>
                  <a:pt x="443531" y="67378"/>
                  <a:pt x="580891" y="64891"/>
                </a:cubicBezTo>
                <a:close/>
                <a:moveTo>
                  <a:pt x="475541" y="5739"/>
                </a:moveTo>
                <a:cubicBezTo>
                  <a:pt x="483074" y="4466"/>
                  <a:pt x="490607" y="9557"/>
                  <a:pt x="491863" y="18466"/>
                </a:cubicBezTo>
                <a:cubicBezTo>
                  <a:pt x="493118" y="26103"/>
                  <a:pt x="488096" y="33739"/>
                  <a:pt x="480563" y="35012"/>
                </a:cubicBezTo>
                <a:cubicBezTo>
                  <a:pt x="415274" y="47740"/>
                  <a:pt x="355007" y="71922"/>
                  <a:pt x="298508" y="106286"/>
                </a:cubicBezTo>
                <a:cubicBezTo>
                  <a:pt x="297252" y="107559"/>
                  <a:pt x="293485" y="107559"/>
                  <a:pt x="290974" y="107559"/>
                </a:cubicBezTo>
                <a:cubicBezTo>
                  <a:pt x="285952" y="107559"/>
                  <a:pt x="282185" y="105014"/>
                  <a:pt x="278419" y="99923"/>
                </a:cubicBezTo>
                <a:cubicBezTo>
                  <a:pt x="274652" y="93559"/>
                  <a:pt x="277163" y="83377"/>
                  <a:pt x="283441" y="79559"/>
                </a:cubicBezTo>
                <a:cubicBezTo>
                  <a:pt x="342452" y="43921"/>
                  <a:pt x="407741" y="19739"/>
                  <a:pt x="475541" y="5739"/>
                </a:cubicBezTo>
                <a:close/>
                <a:moveTo>
                  <a:pt x="677681" y="185"/>
                </a:moveTo>
                <a:cubicBezTo>
                  <a:pt x="744338" y="9887"/>
                  <a:pt x="808527" y="31717"/>
                  <a:pt x="867777" y="64461"/>
                </a:cubicBezTo>
                <a:cubicBezTo>
                  <a:pt x="875184" y="68100"/>
                  <a:pt x="877653" y="76589"/>
                  <a:pt x="873949" y="83866"/>
                </a:cubicBezTo>
                <a:cubicBezTo>
                  <a:pt x="870246" y="88717"/>
                  <a:pt x="865309" y="91142"/>
                  <a:pt x="860371" y="91142"/>
                </a:cubicBezTo>
                <a:cubicBezTo>
                  <a:pt x="857902" y="91142"/>
                  <a:pt x="856668" y="91142"/>
                  <a:pt x="854199" y="88717"/>
                </a:cubicBezTo>
                <a:cubicBezTo>
                  <a:pt x="797417" y="58398"/>
                  <a:pt x="736932" y="37781"/>
                  <a:pt x="672743" y="28078"/>
                </a:cubicBezTo>
                <a:cubicBezTo>
                  <a:pt x="665337" y="26866"/>
                  <a:pt x="659165" y="19589"/>
                  <a:pt x="661634" y="12312"/>
                </a:cubicBezTo>
                <a:cubicBezTo>
                  <a:pt x="661634" y="3823"/>
                  <a:pt x="670275" y="-1028"/>
                  <a:pt x="677681" y="18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3E46EB12-FE0C-1D42-946D-45006A47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619" y="3198293"/>
            <a:ext cx="551428" cy="548683"/>
          </a:xfrm>
          <a:custGeom>
            <a:avLst/>
            <a:gdLst>
              <a:gd name="connsiteX0" fmla="*/ 554543 w 1102855"/>
              <a:gd name="connsiteY0" fmla="*/ 1007886 h 1097365"/>
              <a:gd name="connsiteX1" fmla="*/ 524635 w 1102855"/>
              <a:gd name="connsiteY1" fmla="*/ 1037713 h 1097365"/>
              <a:gd name="connsiteX2" fmla="*/ 554543 w 1102855"/>
              <a:gd name="connsiteY2" fmla="*/ 1067539 h 1097365"/>
              <a:gd name="connsiteX3" fmla="*/ 584451 w 1102855"/>
              <a:gd name="connsiteY3" fmla="*/ 1037713 h 1097365"/>
              <a:gd name="connsiteX4" fmla="*/ 554543 w 1102855"/>
              <a:gd name="connsiteY4" fmla="*/ 1007886 h 1097365"/>
              <a:gd name="connsiteX5" fmla="*/ 801283 w 1102855"/>
              <a:gd name="connsiteY5" fmla="*/ 939534 h 1097365"/>
              <a:gd name="connsiteX6" fmla="*/ 771376 w 1102855"/>
              <a:gd name="connsiteY6" fmla="*/ 969360 h 1097365"/>
              <a:gd name="connsiteX7" fmla="*/ 801283 w 1102855"/>
              <a:gd name="connsiteY7" fmla="*/ 999187 h 1097365"/>
              <a:gd name="connsiteX8" fmla="*/ 831191 w 1102855"/>
              <a:gd name="connsiteY8" fmla="*/ 969360 h 1097365"/>
              <a:gd name="connsiteX9" fmla="*/ 825382 w 1102855"/>
              <a:gd name="connsiteY9" fmla="*/ 954876 h 1097365"/>
              <a:gd name="connsiteX10" fmla="*/ 822780 w 1102855"/>
              <a:gd name="connsiteY10" fmla="*/ 948388 h 1097365"/>
              <a:gd name="connsiteX11" fmla="*/ 801283 w 1102855"/>
              <a:gd name="connsiteY11" fmla="*/ 939534 h 1097365"/>
              <a:gd name="connsiteX12" fmla="*/ 302818 w 1102855"/>
              <a:gd name="connsiteY12" fmla="*/ 939534 h 1097365"/>
              <a:gd name="connsiteX13" fmla="*/ 271663 w 1102855"/>
              <a:gd name="connsiteY13" fmla="*/ 969360 h 1097365"/>
              <a:gd name="connsiteX14" fmla="*/ 302818 w 1102855"/>
              <a:gd name="connsiteY14" fmla="*/ 999187 h 1097365"/>
              <a:gd name="connsiteX15" fmla="*/ 332725 w 1102855"/>
              <a:gd name="connsiteY15" fmla="*/ 969360 h 1097365"/>
              <a:gd name="connsiteX16" fmla="*/ 302818 w 1102855"/>
              <a:gd name="connsiteY16" fmla="*/ 939534 h 1097365"/>
              <a:gd name="connsiteX17" fmla="*/ 735422 w 1102855"/>
              <a:gd name="connsiteY17" fmla="*/ 801983 h 1097365"/>
              <a:gd name="connsiteX18" fmla="*/ 767734 w 1102855"/>
              <a:gd name="connsiteY18" fmla="*/ 834296 h 1097365"/>
              <a:gd name="connsiteX19" fmla="*/ 735422 w 1102855"/>
              <a:gd name="connsiteY19" fmla="*/ 866608 h 1097365"/>
              <a:gd name="connsiteX20" fmla="*/ 703109 w 1102855"/>
              <a:gd name="connsiteY20" fmla="*/ 834296 h 1097365"/>
              <a:gd name="connsiteX21" fmla="*/ 735422 w 1102855"/>
              <a:gd name="connsiteY21" fmla="*/ 801983 h 1097365"/>
              <a:gd name="connsiteX22" fmla="*/ 365288 w 1102855"/>
              <a:gd name="connsiteY22" fmla="*/ 801983 h 1097365"/>
              <a:gd name="connsiteX23" fmla="*/ 394292 w 1102855"/>
              <a:gd name="connsiteY23" fmla="*/ 834296 h 1097365"/>
              <a:gd name="connsiteX24" fmla="*/ 365288 w 1102855"/>
              <a:gd name="connsiteY24" fmla="*/ 866608 h 1097365"/>
              <a:gd name="connsiteX25" fmla="*/ 335075 w 1102855"/>
              <a:gd name="connsiteY25" fmla="*/ 834296 h 1097365"/>
              <a:gd name="connsiteX26" fmla="*/ 365288 w 1102855"/>
              <a:gd name="connsiteY26" fmla="*/ 801983 h 1097365"/>
              <a:gd name="connsiteX27" fmla="*/ 970762 w 1102855"/>
              <a:gd name="connsiteY27" fmla="*/ 776731 h 1097365"/>
              <a:gd name="connsiteX28" fmla="*/ 940854 w 1102855"/>
              <a:gd name="connsiteY28" fmla="*/ 806557 h 1097365"/>
              <a:gd name="connsiteX29" fmla="*/ 970762 w 1102855"/>
              <a:gd name="connsiteY29" fmla="*/ 836384 h 1097365"/>
              <a:gd name="connsiteX30" fmla="*/ 1000670 w 1102855"/>
              <a:gd name="connsiteY30" fmla="*/ 806557 h 1097365"/>
              <a:gd name="connsiteX31" fmla="*/ 970762 w 1102855"/>
              <a:gd name="connsiteY31" fmla="*/ 776731 h 1097365"/>
              <a:gd name="connsiteX32" fmla="*/ 544574 w 1102855"/>
              <a:gd name="connsiteY32" fmla="*/ 768032 h 1097365"/>
              <a:gd name="connsiteX33" fmla="*/ 514666 w 1102855"/>
              <a:gd name="connsiteY33" fmla="*/ 797858 h 1097365"/>
              <a:gd name="connsiteX34" fmla="*/ 544574 w 1102855"/>
              <a:gd name="connsiteY34" fmla="*/ 827685 h 1097365"/>
              <a:gd name="connsiteX35" fmla="*/ 573236 w 1102855"/>
              <a:gd name="connsiteY35" fmla="*/ 797858 h 1097365"/>
              <a:gd name="connsiteX36" fmla="*/ 544574 w 1102855"/>
              <a:gd name="connsiteY36" fmla="*/ 768032 h 1097365"/>
              <a:gd name="connsiteX37" fmla="*/ 118385 w 1102855"/>
              <a:gd name="connsiteY37" fmla="*/ 768032 h 1097365"/>
              <a:gd name="connsiteX38" fmla="*/ 88477 w 1102855"/>
              <a:gd name="connsiteY38" fmla="*/ 799101 h 1097365"/>
              <a:gd name="connsiteX39" fmla="*/ 118385 w 1102855"/>
              <a:gd name="connsiteY39" fmla="*/ 828927 h 1097365"/>
              <a:gd name="connsiteX40" fmla="*/ 147047 w 1102855"/>
              <a:gd name="connsiteY40" fmla="*/ 799101 h 1097365"/>
              <a:gd name="connsiteX41" fmla="*/ 118385 w 1102855"/>
              <a:gd name="connsiteY41" fmla="*/ 768032 h 1097365"/>
              <a:gd name="connsiteX42" fmla="*/ 818730 w 1102855"/>
              <a:gd name="connsiteY42" fmla="*/ 718321 h 1097365"/>
              <a:gd name="connsiteX43" fmla="*/ 782591 w 1102855"/>
              <a:gd name="connsiteY43" fmla="*/ 729506 h 1097365"/>
              <a:gd name="connsiteX44" fmla="*/ 751437 w 1102855"/>
              <a:gd name="connsiteY44" fmla="*/ 722049 h 1097365"/>
              <a:gd name="connsiteX45" fmla="*/ 603143 w 1102855"/>
              <a:gd name="connsiteY45" fmla="*/ 804072 h 1097365"/>
              <a:gd name="connsiteX46" fmla="*/ 567005 w 1102855"/>
              <a:gd name="connsiteY46" fmla="*/ 852540 h 1097365"/>
              <a:gd name="connsiteX47" fmla="*/ 567005 w 1102855"/>
              <a:gd name="connsiteY47" fmla="*/ 980545 h 1097365"/>
              <a:gd name="connsiteX48" fmla="*/ 610620 w 1102855"/>
              <a:gd name="connsiteY48" fmla="*/ 1020314 h 1097365"/>
              <a:gd name="connsiteX49" fmla="*/ 743960 w 1102855"/>
              <a:gd name="connsiteY49" fmla="*/ 983031 h 1097365"/>
              <a:gd name="connsiteX50" fmla="*/ 742714 w 1102855"/>
              <a:gd name="connsiteY50" fmla="*/ 969360 h 1097365"/>
              <a:gd name="connsiteX51" fmla="*/ 801283 w 1102855"/>
              <a:gd name="connsiteY51" fmla="*/ 909707 h 1097365"/>
              <a:gd name="connsiteX52" fmla="*/ 841161 w 1102855"/>
              <a:gd name="connsiteY52" fmla="*/ 925863 h 1097365"/>
              <a:gd name="connsiteX53" fmla="*/ 924654 w 1102855"/>
              <a:gd name="connsiteY53" fmla="*/ 843841 h 1097365"/>
              <a:gd name="connsiteX54" fmla="*/ 912192 w 1102855"/>
              <a:gd name="connsiteY54" fmla="*/ 806557 h 1097365"/>
              <a:gd name="connsiteX55" fmla="*/ 914684 w 1102855"/>
              <a:gd name="connsiteY55" fmla="*/ 791644 h 1097365"/>
              <a:gd name="connsiteX56" fmla="*/ 270417 w 1102855"/>
              <a:gd name="connsiteY56" fmla="*/ 708379 h 1097365"/>
              <a:gd name="connsiteX57" fmla="*/ 175709 w 1102855"/>
              <a:gd name="connsiteY57" fmla="*/ 782945 h 1097365"/>
              <a:gd name="connsiteX58" fmla="*/ 176955 w 1102855"/>
              <a:gd name="connsiteY58" fmla="*/ 799101 h 1097365"/>
              <a:gd name="connsiteX59" fmla="*/ 166986 w 1102855"/>
              <a:gd name="connsiteY59" fmla="*/ 830170 h 1097365"/>
              <a:gd name="connsiteX60" fmla="*/ 261694 w 1102855"/>
              <a:gd name="connsiteY60" fmla="*/ 925863 h 1097365"/>
              <a:gd name="connsiteX61" fmla="*/ 302818 w 1102855"/>
              <a:gd name="connsiteY61" fmla="*/ 909707 h 1097365"/>
              <a:gd name="connsiteX62" fmla="*/ 361388 w 1102855"/>
              <a:gd name="connsiteY62" fmla="*/ 969360 h 1097365"/>
              <a:gd name="connsiteX63" fmla="*/ 360142 w 1102855"/>
              <a:gd name="connsiteY63" fmla="*/ 983031 h 1097365"/>
              <a:gd name="connsiteX64" fmla="*/ 497220 w 1102855"/>
              <a:gd name="connsiteY64" fmla="*/ 1020314 h 1097365"/>
              <a:gd name="connsiteX65" fmla="*/ 537097 w 1102855"/>
              <a:gd name="connsiteY65" fmla="*/ 981788 h 1097365"/>
              <a:gd name="connsiteX66" fmla="*/ 537097 w 1102855"/>
              <a:gd name="connsiteY66" fmla="*/ 856268 h 1097365"/>
              <a:gd name="connsiteX67" fmla="*/ 484758 w 1102855"/>
              <a:gd name="connsiteY67" fmla="*/ 801586 h 1097365"/>
              <a:gd name="connsiteX68" fmla="*/ 346434 w 1102855"/>
              <a:gd name="connsiteY68" fmla="*/ 713350 h 1097365"/>
              <a:gd name="connsiteX69" fmla="*/ 310295 w 1102855"/>
              <a:gd name="connsiteY69" fmla="*/ 724535 h 1097365"/>
              <a:gd name="connsiteX70" fmla="*/ 270417 w 1102855"/>
              <a:gd name="connsiteY70" fmla="*/ 708379 h 1097365"/>
              <a:gd name="connsiteX71" fmla="*/ 782591 w 1102855"/>
              <a:gd name="connsiteY71" fmla="*/ 641269 h 1097365"/>
              <a:gd name="connsiteX72" fmla="*/ 752683 w 1102855"/>
              <a:gd name="connsiteY72" fmla="*/ 671096 h 1097365"/>
              <a:gd name="connsiteX73" fmla="*/ 782591 w 1102855"/>
              <a:gd name="connsiteY73" fmla="*/ 700922 h 1097365"/>
              <a:gd name="connsiteX74" fmla="*/ 812499 w 1102855"/>
              <a:gd name="connsiteY74" fmla="*/ 671096 h 1097365"/>
              <a:gd name="connsiteX75" fmla="*/ 782591 w 1102855"/>
              <a:gd name="connsiteY75" fmla="*/ 641269 h 1097365"/>
              <a:gd name="connsiteX76" fmla="*/ 310295 w 1102855"/>
              <a:gd name="connsiteY76" fmla="*/ 636298 h 1097365"/>
              <a:gd name="connsiteX77" fmla="*/ 280387 w 1102855"/>
              <a:gd name="connsiteY77" fmla="*/ 666125 h 1097365"/>
              <a:gd name="connsiteX78" fmla="*/ 310295 w 1102855"/>
              <a:gd name="connsiteY78" fmla="*/ 694708 h 1097365"/>
              <a:gd name="connsiteX79" fmla="*/ 340202 w 1102855"/>
              <a:gd name="connsiteY79" fmla="*/ 666125 h 1097365"/>
              <a:gd name="connsiteX80" fmla="*/ 310295 w 1102855"/>
              <a:gd name="connsiteY80" fmla="*/ 636298 h 1097365"/>
              <a:gd name="connsiteX81" fmla="*/ 911200 w 1102855"/>
              <a:gd name="connsiteY81" fmla="*/ 516346 h 1097365"/>
              <a:gd name="connsiteX82" fmla="*/ 943512 w 1102855"/>
              <a:gd name="connsiteY82" fmla="*/ 548659 h 1097365"/>
              <a:gd name="connsiteX83" fmla="*/ 911200 w 1102855"/>
              <a:gd name="connsiteY83" fmla="*/ 580971 h 1097365"/>
              <a:gd name="connsiteX84" fmla="*/ 878887 w 1102855"/>
              <a:gd name="connsiteY84" fmla="*/ 548659 h 1097365"/>
              <a:gd name="connsiteX85" fmla="*/ 911200 w 1102855"/>
              <a:gd name="connsiteY85" fmla="*/ 516346 h 1097365"/>
              <a:gd name="connsiteX86" fmla="*/ 544574 w 1102855"/>
              <a:gd name="connsiteY86" fmla="*/ 510778 h 1097365"/>
              <a:gd name="connsiteX87" fmla="*/ 514666 w 1102855"/>
              <a:gd name="connsiteY87" fmla="*/ 540605 h 1097365"/>
              <a:gd name="connsiteX88" fmla="*/ 544574 w 1102855"/>
              <a:gd name="connsiteY88" fmla="*/ 570431 h 1097365"/>
              <a:gd name="connsiteX89" fmla="*/ 573236 w 1102855"/>
              <a:gd name="connsiteY89" fmla="*/ 540605 h 1097365"/>
              <a:gd name="connsiteX90" fmla="*/ 544574 w 1102855"/>
              <a:gd name="connsiteY90" fmla="*/ 510778 h 1097365"/>
              <a:gd name="connsiteX91" fmla="*/ 1044285 w 1102855"/>
              <a:gd name="connsiteY91" fmla="*/ 505807 h 1097365"/>
              <a:gd name="connsiteX92" fmla="*/ 1013131 w 1102855"/>
              <a:gd name="connsiteY92" fmla="*/ 535634 h 1097365"/>
              <a:gd name="connsiteX93" fmla="*/ 1044285 w 1102855"/>
              <a:gd name="connsiteY93" fmla="*/ 565460 h 1097365"/>
              <a:gd name="connsiteX94" fmla="*/ 1074193 w 1102855"/>
              <a:gd name="connsiteY94" fmla="*/ 535634 h 1097365"/>
              <a:gd name="connsiteX95" fmla="*/ 1044285 w 1102855"/>
              <a:gd name="connsiteY95" fmla="*/ 505807 h 1097365"/>
              <a:gd name="connsiteX96" fmla="*/ 59816 w 1102855"/>
              <a:gd name="connsiteY96" fmla="*/ 505807 h 1097365"/>
              <a:gd name="connsiteX97" fmla="*/ 29908 w 1102855"/>
              <a:gd name="connsiteY97" fmla="*/ 535634 h 1097365"/>
              <a:gd name="connsiteX98" fmla="*/ 59816 w 1102855"/>
              <a:gd name="connsiteY98" fmla="*/ 565460 h 1097365"/>
              <a:gd name="connsiteX99" fmla="*/ 89724 w 1102855"/>
              <a:gd name="connsiteY99" fmla="*/ 535634 h 1097365"/>
              <a:gd name="connsiteX100" fmla="*/ 59816 w 1102855"/>
              <a:gd name="connsiteY100" fmla="*/ 505807 h 1097365"/>
              <a:gd name="connsiteX101" fmla="*/ 208089 w 1102855"/>
              <a:gd name="connsiteY101" fmla="*/ 505359 h 1097365"/>
              <a:gd name="connsiteX102" fmla="*/ 240401 w 1102855"/>
              <a:gd name="connsiteY102" fmla="*/ 537672 h 1097365"/>
              <a:gd name="connsiteX103" fmla="*/ 208089 w 1102855"/>
              <a:gd name="connsiteY103" fmla="*/ 569984 h 1097365"/>
              <a:gd name="connsiteX104" fmla="*/ 175777 w 1102855"/>
              <a:gd name="connsiteY104" fmla="*/ 537672 h 1097365"/>
              <a:gd name="connsiteX105" fmla="*/ 208089 w 1102855"/>
              <a:gd name="connsiteY105" fmla="*/ 505359 h 1097365"/>
              <a:gd name="connsiteX106" fmla="*/ 742714 w 1102855"/>
              <a:gd name="connsiteY106" fmla="*/ 493380 h 1097365"/>
              <a:gd name="connsiteX107" fmla="*/ 601897 w 1102855"/>
              <a:gd name="connsiteY107" fmla="*/ 550547 h 1097365"/>
              <a:gd name="connsiteX108" fmla="*/ 558282 w 1102855"/>
              <a:gd name="connsiteY108" fmla="*/ 597772 h 1097365"/>
              <a:gd name="connsiteX109" fmla="*/ 558282 w 1102855"/>
              <a:gd name="connsiteY109" fmla="*/ 740691 h 1097365"/>
              <a:gd name="connsiteX110" fmla="*/ 596913 w 1102855"/>
              <a:gd name="connsiteY110" fmla="*/ 773003 h 1097365"/>
              <a:gd name="connsiteX111" fmla="*/ 730252 w 1102855"/>
              <a:gd name="connsiteY111" fmla="*/ 699679 h 1097365"/>
              <a:gd name="connsiteX112" fmla="*/ 722775 w 1102855"/>
              <a:gd name="connsiteY112" fmla="*/ 671096 h 1097365"/>
              <a:gd name="connsiteX113" fmla="*/ 775114 w 1102855"/>
              <a:gd name="connsiteY113" fmla="*/ 612685 h 1097365"/>
              <a:gd name="connsiteX114" fmla="*/ 775114 w 1102855"/>
              <a:gd name="connsiteY114" fmla="*/ 514507 h 1097365"/>
              <a:gd name="connsiteX115" fmla="*/ 742714 w 1102855"/>
              <a:gd name="connsiteY115" fmla="*/ 493380 h 1097365"/>
              <a:gd name="connsiteX116" fmla="*/ 367619 w 1102855"/>
              <a:gd name="connsiteY116" fmla="*/ 482195 h 1097365"/>
              <a:gd name="connsiteX117" fmla="*/ 332725 w 1102855"/>
              <a:gd name="connsiteY117" fmla="*/ 508293 h 1097365"/>
              <a:gd name="connsiteX118" fmla="*/ 332725 w 1102855"/>
              <a:gd name="connsiteY118" fmla="*/ 610200 h 1097365"/>
              <a:gd name="connsiteX119" fmla="*/ 368865 w 1102855"/>
              <a:gd name="connsiteY119" fmla="*/ 666125 h 1097365"/>
              <a:gd name="connsiteX120" fmla="*/ 363880 w 1102855"/>
              <a:gd name="connsiteY120" fmla="*/ 689737 h 1097365"/>
              <a:gd name="connsiteX121" fmla="*/ 490989 w 1102855"/>
              <a:gd name="connsiteY121" fmla="*/ 771760 h 1097365"/>
              <a:gd name="connsiteX122" fmla="*/ 529620 w 1102855"/>
              <a:gd name="connsiteY122" fmla="*/ 740691 h 1097365"/>
              <a:gd name="connsiteX123" fmla="*/ 529620 w 1102855"/>
              <a:gd name="connsiteY123" fmla="*/ 597772 h 1097365"/>
              <a:gd name="connsiteX124" fmla="*/ 484758 w 1102855"/>
              <a:gd name="connsiteY124" fmla="*/ 544333 h 1097365"/>
              <a:gd name="connsiteX125" fmla="*/ 790068 w 1102855"/>
              <a:gd name="connsiteY125" fmla="*/ 428756 h 1097365"/>
              <a:gd name="connsiteX126" fmla="*/ 760160 w 1102855"/>
              <a:gd name="connsiteY126" fmla="*/ 458582 h 1097365"/>
              <a:gd name="connsiteX127" fmla="*/ 790068 w 1102855"/>
              <a:gd name="connsiteY127" fmla="*/ 487166 h 1097365"/>
              <a:gd name="connsiteX128" fmla="*/ 819976 w 1102855"/>
              <a:gd name="connsiteY128" fmla="*/ 458582 h 1097365"/>
              <a:gd name="connsiteX129" fmla="*/ 790068 w 1102855"/>
              <a:gd name="connsiteY129" fmla="*/ 428756 h 1097365"/>
              <a:gd name="connsiteX130" fmla="*/ 317771 w 1102855"/>
              <a:gd name="connsiteY130" fmla="*/ 422542 h 1097365"/>
              <a:gd name="connsiteX131" fmla="*/ 287864 w 1102855"/>
              <a:gd name="connsiteY131" fmla="*/ 452368 h 1097365"/>
              <a:gd name="connsiteX132" fmla="*/ 317771 w 1102855"/>
              <a:gd name="connsiteY132" fmla="*/ 480952 h 1097365"/>
              <a:gd name="connsiteX133" fmla="*/ 347680 w 1102855"/>
              <a:gd name="connsiteY133" fmla="*/ 452368 h 1097365"/>
              <a:gd name="connsiteX134" fmla="*/ 317771 w 1102855"/>
              <a:gd name="connsiteY134" fmla="*/ 422542 h 1097365"/>
              <a:gd name="connsiteX135" fmla="*/ 159509 w 1102855"/>
              <a:gd name="connsiteY135" fmla="*/ 341762 h 1097365"/>
              <a:gd name="connsiteX136" fmla="*/ 118385 w 1102855"/>
              <a:gd name="connsiteY136" fmla="*/ 359161 h 1097365"/>
              <a:gd name="connsiteX137" fmla="*/ 114647 w 1102855"/>
              <a:gd name="connsiteY137" fmla="*/ 359161 h 1097365"/>
              <a:gd name="connsiteX138" fmla="*/ 79754 w 1102855"/>
              <a:gd name="connsiteY138" fmla="*/ 479709 h 1097365"/>
              <a:gd name="connsiteX139" fmla="*/ 119631 w 1102855"/>
              <a:gd name="connsiteY139" fmla="*/ 535634 h 1097365"/>
              <a:gd name="connsiteX140" fmla="*/ 77262 w 1102855"/>
              <a:gd name="connsiteY140" fmla="*/ 592801 h 1097365"/>
              <a:gd name="connsiteX141" fmla="*/ 114647 w 1102855"/>
              <a:gd name="connsiteY141" fmla="*/ 739448 h 1097365"/>
              <a:gd name="connsiteX142" fmla="*/ 118385 w 1102855"/>
              <a:gd name="connsiteY142" fmla="*/ 739448 h 1097365"/>
              <a:gd name="connsiteX143" fmla="*/ 159509 w 1102855"/>
              <a:gd name="connsiteY143" fmla="*/ 756847 h 1097365"/>
              <a:gd name="connsiteX144" fmla="*/ 254217 w 1102855"/>
              <a:gd name="connsiteY144" fmla="*/ 686009 h 1097365"/>
              <a:gd name="connsiteX145" fmla="*/ 251725 w 1102855"/>
              <a:gd name="connsiteY145" fmla="*/ 666125 h 1097365"/>
              <a:gd name="connsiteX146" fmla="*/ 302818 w 1102855"/>
              <a:gd name="connsiteY146" fmla="*/ 607714 h 1097365"/>
              <a:gd name="connsiteX147" fmla="*/ 302818 w 1102855"/>
              <a:gd name="connsiteY147" fmla="*/ 508293 h 1097365"/>
              <a:gd name="connsiteX148" fmla="*/ 259202 w 1102855"/>
              <a:gd name="connsiteY148" fmla="*/ 452368 h 1097365"/>
              <a:gd name="connsiteX149" fmla="*/ 262940 w 1102855"/>
              <a:gd name="connsiteY149" fmla="*/ 431241 h 1097365"/>
              <a:gd name="connsiteX150" fmla="*/ 989454 w 1102855"/>
              <a:gd name="connsiteY150" fmla="*/ 287080 h 1097365"/>
              <a:gd name="connsiteX151" fmla="*/ 959546 w 1102855"/>
              <a:gd name="connsiteY151" fmla="*/ 316906 h 1097365"/>
              <a:gd name="connsiteX152" fmla="*/ 989454 w 1102855"/>
              <a:gd name="connsiteY152" fmla="*/ 345490 h 1097365"/>
              <a:gd name="connsiteX153" fmla="*/ 1019362 w 1102855"/>
              <a:gd name="connsiteY153" fmla="*/ 316906 h 1097365"/>
              <a:gd name="connsiteX154" fmla="*/ 989454 w 1102855"/>
              <a:gd name="connsiteY154" fmla="*/ 287080 h 1097365"/>
              <a:gd name="connsiteX155" fmla="*/ 554543 w 1102855"/>
              <a:gd name="connsiteY155" fmla="*/ 273409 h 1097365"/>
              <a:gd name="connsiteX156" fmla="*/ 524635 w 1102855"/>
              <a:gd name="connsiteY156" fmla="*/ 303236 h 1097365"/>
              <a:gd name="connsiteX157" fmla="*/ 554543 w 1102855"/>
              <a:gd name="connsiteY157" fmla="*/ 333062 h 1097365"/>
              <a:gd name="connsiteX158" fmla="*/ 584451 w 1102855"/>
              <a:gd name="connsiteY158" fmla="*/ 303236 h 1097365"/>
              <a:gd name="connsiteX159" fmla="*/ 554543 w 1102855"/>
              <a:gd name="connsiteY159" fmla="*/ 273409 h 1097365"/>
              <a:gd name="connsiteX160" fmla="*/ 118385 w 1102855"/>
              <a:gd name="connsiteY160" fmla="*/ 270924 h 1097365"/>
              <a:gd name="connsiteX161" fmla="*/ 88477 w 1102855"/>
              <a:gd name="connsiteY161" fmla="*/ 300750 h 1097365"/>
              <a:gd name="connsiteX162" fmla="*/ 118385 w 1102855"/>
              <a:gd name="connsiteY162" fmla="*/ 330577 h 1097365"/>
              <a:gd name="connsiteX163" fmla="*/ 147047 w 1102855"/>
              <a:gd name="connsiteY163" fmla="*/ 300750 h 1097365"/>
              <a:gd name="connsiteX164" fmla="*/ 118385 w 1102855"/>
              <a:gd name="connsiteY164" fmla="*/ 270924 h 1097365"/>
              <a:gd name="connsiteX165" fmla="*/ 378371 w 1102855"/>
              <a:gd name="connsiteY165" fmla="*/ 241694 h 1097365"/>
              <a:gd name="connsiteX166" fmla="*/ 410683 w 1102855"/>
              <a:gd name="connsiteY166" fmla="*/ 274653 h 1097365"/>
              <a:gd name="connsiteX167" fmla="*/ 378371 w 1102855"/>
              <a:gd name="connsiteY167" fmla="*/ 306344 h 1097365"/>
              <a:gd name="connsiteX168" fmla="*/ 346058 w 1102855"/>
              <a:gd name="connsiteY168" fmla="*/ 274653 h 1097365"/>
              <a:gd name="connsiteX169" fmla="*/ 378371 w 1102855"/>
              <a:gd name="connsiteY169" fmla="*/ 241694 h 1097365"/>
              <a:gd name="connsiteX170" fmla="*/ 751899 w 1102855"/>
              <a:gd name="connsiteY170" fmla="*/ 236201 h 1097365"/>
              <a:gd name="connsiteX171" fmla="*/ 784211 w 1102855"/>
              <a:gd name="connsiteY171" fmla="*/ 268514 h 1097365"/>
              <a:gd name="connsiteX172" fmla="*/ 751899 w 1102855"/>
              <a:gd name="connsiteY172" fmla="*/ 300826 h 1097365"/>
              <a:gd name="connsiteX173" fmla="*/ 719586 w 1102855"/>
              <a:gd name="connsiteY173" fmla="*/ 268514 h 1097365"/>
              <a:gd name="connsiteX174" fmla="*/ 751899 w 1102855"/>
              <a:gd name="connsiteY174" fmla="*/ 236201 h 1097365"/>
              <a:gd name="connsiteX175" fmla="*/ 826207 w 1102855"/>
              <a:gd name="connsiteY175" fmla="*/ 99421 h 1097365"/>
              <a:gd name="connsiteX176" fmla="*/ 797545 w 1102855"/>
              <a:gd name="connsiteY176" fmla="*/ 129248 h 1097365"/>
              <a:gd name="connsiteX177" fmla="*/ 826207 w 1102855"/>
              <a:gd name="connsiteY177" fmla="*/ 159074 h 1097365"/>
              <a:gd name="connsiteX178" fmla="*/ 856115 w 1102855"/>
              <a:gd name="connsiteY178" fmla="*/ 129248 h 1097365"/>
              <a:gd name="connsiteX179" fmla="*/ 826207 w 1102855"/>
              <a:gd name="connsiteY179" fmla="*/ 99421 h 1097365"/>
              <a:gd name="connsiteX180" fmla="*/ 302818 w 1102855"/>
              <a:gd name="connsiteY180" fmla="*/ 99421 h 1097365"/>
              <a:gd name="connsiteX181" fmla="*/ 271663 w 1102855"/>
              <a:gd name="connsiteY181" fmla="*/ 129248 h 1097365"/>
              <a:gd name="connsiteX182" fmla="*/ 274062 w 1102855"/>
              <a:gd name="connsiteY182" fmla="*/ 134939 h 1097365"/>
              <a:gd name="connsiteX183" fmla="*/ 280698 w 1102855"/>
              <a:gd name="connsiteY183" fmla="*/ 150686 h 1097365"/>
              <a:gd name="connsiteX184" fmla="*/ 302818 w 1102855"/>
              <a:gd name="connsiteY184" fmla="*/ 159074 h 1097365"/>
              <a:gd name="connsiteX185" fmla="*/ 332725 w 1102855"/>
              <a:gd name="connsiteY185" fmla="*/ 129248 h 1097365"/>
              <a:gd name="connsiteX186" fmla="*/ 302818 w 1102855"/>
              <a:gd name="connsiteY186" fmla="*/ 99421 h 1097365"/>
              <a:gd name="connsiteX187" fmla="*/ 614359 w 1102855"/>
              <a:gd name="connsiteY187" fmla="*/ 77051 h 1097365"/>
              <a:gd name="connsiteX188" fmla="*/ 567005 w 1102855"/>
              <a:gd name="connsiteY188" fmla="*/ 116820 h 1097365"/>
              <a:gd name="connsiteX189" fmla="*/ 568251 w 1102855"/>
              <a:gd name="connsiteY189" fmla="*/ 246069 h 1097365"/>
              <a:gd name="connsiteX190" fmla="*/ 613113 w 1102855"/>
              <a:gd name="connsiteY190" fmla="*/ 303236 h 1097365"/>
              <a:gd name="connsiteX191" fmla="*/ 611867 w 1102855"/>
              <a:gd name="connsiteY191" fmla="*/ 316906 h 1097365"/>
              <a:gd name="connsiteX192" fmla="*/ 758914 w 1102855"/>
              <a:gd name="connsiteY192" fmla="*/ 408871 h 1097365"/>
              <a:gd name="connsiteX193" fmla="*/ 790068 w 1102855"/>
              <a:gd name="connsiteY193" fmla="*/ 398929 h 1097365"/>
              <a:gd name="connsiteX194" fmla="*/ 848638 w 1102855"/>
              <a:gd name="connsiteY194" fmla="*/ 458582 h 1097365"/>
              <a:gd name="connsiteX195" fmla="*/ 805022 w 1102855"/>
              <a:gd name="connsiteY195" fmla="*/ 514507 h 1097365"/>
              <a:gd name="connsiteX196" fmla="*/ 805022 w 1102855"/>
              <a:gd name="connsiteY196" fmla="*/ 616414 h 1097365"/>
              <a:gd name="connsiteX197" fmla="*/ 841161 w 1102855"/>
              <a:gd name="connsiteY197" fmla="*/ 671096 h 1097365"/>
              <a:gd name="connsiteX198" fmla="*/ 836176 w 1102855"/>
              <a:gd name="connsiteY198" fmla="*/ 694708 h 1097365"/>
              <a:gd name="connsiteX199" fmla="*/ 928392 w 1102855"/>
              <a:gd name="connsiteY199" fmla="*/ 765546 h 1097365"/>
              <a:gd name="connsiteX200" fmla="*/ 970762 w 1102855"/>
              <a:gd name="connsiteY200" fmla="*/ 748147 h 1097365"/>
              <a:gd name="connsiteX201" fmla="*/ 984470 w 1102855"/>
              <a:gd name="connsiteY201" fmla="*/ 749390 h 1097365"/>
              <a:gd name="connsiteX202" fmla="*/ 1026839 w 1102855"/>
              <a:gd name="connsiteY202" fmla="*/ 592801 h 1097365"/>
              <a:gd name="connsiteX203" fmla="*/ 984470 w 1102855"/>
              <a:gd name="connsiteY203" fmla="*/ 535634 h 1097365"/>
              <a:gd name="connsiteX204" fmla="*/ 1024347 w 1102855"/>
              <a:gd name="connsiteY204" fmla="*/ 479709 h 1097365"/>
              <a:gd name="connsiteX205" fmla="*/ 995685 w 1102855"/>
              <a:gd name="connsiteY205" fmla="*/ 375317 h 1097365"/>
              <a:gd name="connsiteX206" fmla="*/ 989454 w 1102855"/>
              <a:gd name="connsiteY206" fmla="*/ 375317 h 1097365"/>
              <a:gd name="connsiteX207" fmla="*/ 929638 w 1102855"/>
              <a:gd name="connsiteY207" fmla="*/ 316906 h 1097365"/>
              <a:gd name="connsiteX208" fmla="*/ 944592 w 1102855"/>
              <a:gd name="connsiteY208" fmla="*/ 277138 h 1097365"/>
              <a:gd name="connsiteX209" fmla="*/ 854868 w 1102855"/>
              <a:gd name="connsiteY209" fmla="*/ 181444 h 1097365"/>
              <a:gd name="connsiteX210" fmla="*/ 826207 w 1102855"/>
              <a:gd name="connsiteY210" fmla="*/ 188901 h 1097365"/>
              <a:gd name="connsiteX211" fmla="*/ 767637 w 1102855"/>
              <a:gd name="connsiteY211" fmla="*/ 129248 h 1097365"/>
              <a:gd name="connsiteX212" fmla="*/ 767637 w 1102855"/>
              <a:gd name="connsiteY212" fmla="*/ 123034 h 1097365"/>
              <a:gd name="connsiteX213" fmla="*/ 763899 w 1102855"/>
              <a:gd name="connsiteY213" fmla="*/ 123034 h 1097365"/>
              <a:gd name="connsiteX214" fmla="*/ 616851 w 1102855"/>
              <a:gd name="connsiteY214" fmla="*/ 77051 h 1097365"/>
              <a:gd name="connsiteX215" fmla="*/ 614359 w 1102855"/>
              <a:gd name="connsiteY215" fmla="*/ 77051 h 1097365"/>
              <a:gd name="connsiteX216" fmla="*/ 502204 w 1102855"/>
              <a:gd name="connsiteY216" fmla="*/ 75809 h 1097365"/>
              <a:gd name="connsiteX217" fmla="*/ 360142 w 1102855"/>
              <a:gd name="connsiteY217" fmla="*/ 113092 h 1097365"/>
              <a:gd name="connsiteX218" fmla="*/ 358895 w 1102855"/>
              <a:gd name="connsiteY218" fmla="*/ 113092 h 1097365"/>
              <a:gd name="connsiteX219" fmla="*/ 361388 w 1102855"/>
              <a:gd name="connsiteY219" fmla="*/ 129248 h 1097365"/>
              <a:gd name="connsiteX220" fmla="*/ 302818 w 1102855"/>
              <a:gd name="connsiteY220" fmla="*/ 188901 h 1097365"/>
              <a:gd name="connsiteX221" fmla="*/ 261694 w 1102855"/>
              <a:gd name="connsiteY221" fmla="*/ 172745 h 1097365"/>
              <a:gd name="connsiteX222" fmla="*/ 166986 w 1102855"/>
              <a:gd name="connsiteY222" fmla="*/ 267196 h 1097365"/>
              <a:gd name="connsiteX223" fmla="*/ 176955 w 1102855"/>
              <a:gd name="connsiteY223" fmla="*/ 300750 h 1097365"/>
              <a:gd name="connsiteX224" fmla="*/ 175709 w 1102855"/>
              <a:gd name="connsiteY224" fmla="*/ 315664 h 1097365"/>
              <a:gd name="connsiteX225" fmla="*/ 279140 w 1102855"/>
              <a:gd name="connsiteY225" fmla="*/ 407629 h 1097365"/>
              <a:gd name="connsiteX226" fmla="*/ 317771 w 1102855"/>
              <a:gd name="connsiteY226" fmla="*/ 393958 h 1097365"/>
              <a:gd name="connsiteX227" fmla="*/ 376342 w 1102855"/>
              <a:gd name="connsiteY227" fmla="*/ 452368 h 1097365"/>
              <a:gd name="connsiteX228" fmla="*/ 376342 w 1102855"/>
              <a:gd name="connsiteY228" fmla="*/ 456097 h 1097365"/>
              <a:gd name="connsiteX229" fmla="*/ 490989 w 1102855"/>
              <a:gd name="connsiteY229" fmla="*/ 514507 h 1097365"/>
              <a:gd name="connsiteX230" fmla="*/ 544574 w 1102855"/>
              <a:gd name="connsiteY230" fmla="*/ 480952 h 1097365"/>
              <a:gd name="connsiteX231" fmla="*/ 599405 w 1102855"/>
              <a:gd name="connsiteY231" fmla="*/ 519478 h 1097365"/>
              <a:gd name="connsiteX232" fmla="*/ 731498 w 1102855"/>
              <a:gd name="connsiteY232" fmla="*/ 466039 h 1097365"/>
              <a:gd name="connsiteX233" fmla="*/ 730252 w 1102855"/>
              <a:gd name="connsiteY233" fmla="*/ 458582 h 1097365"/>
              <a:gd name="connsiteX234" fmla="*/ 738975 w 1102855"/>
              <a:gd name="connsiteY234" fmla="*/ 429998 h 1097365"/>
              <a:gd name="connsiteX235" fmla="*/ 598159 w 1102855"/>
              <a:gd name="connsiteY235" fmla="*/ 341762 h 1097365"/>
              <a:gd name="connsiteX236" fmla="*/ 554543 w 1102855"/>
              <a:gd name="connsiteY236" fmla="*/ 361646 h 1097365"/>
              <a:gd name="connsiteX237" fmla="*/ 494727 w 1102855"/>
              <a:gd name="connsiteY237" fmla="*/ 303236 h 1097365"/>
              <a:gd name="connsiteX238" fmla="*/ 539589 w 1102855"/>
              <a:gd name="connsiteY238" fmla="*/ 246069 h 1097365"/>
              <a:gd name="connsiteX239" fmla="*/ 537097 w 1102855"/>
              <a:gd name="connsiteY239" fmla="*/ 113092 h 1097365"/>
              <a:gd name="connsiteX240" fmla="*/ 502204 w 1102855"/>
              <a:gd name="connsiteY240" fmla="*/ 75809 h 1097365"/>
              <a:gd name="connsiteX241" fmla="*/ 559528 w 1102855"/>
              <a:gd name="connsiteY241" fmla="*/ 28583 h 1097365"/>
              <a:gd name="connsiteX242" fmla="*/ 528374 w 1102855"/>
              <a:gd name="connsiteY242" fmla="*/ 58410 h 1097365"/>
              <a:gd name="connsiteX243" fmla="*/ 559528 w 1102855"/>
              <a:gd name="connsiteY243" fmla="*/ 88236 h 1097365"/>
              <a:gd name="connsiteX244" fmla="*/ 589436 w 1102855"/>
              <a:gd name="connsiteY244" fmla="*/ 58410 h 1097365"/>
              <a:gd name="connsiteX245" fmla="*/ 559528 w 1102855"/>
              <a:gd name="connsiteY245" fmla="*/ 28583 h 1097365"/>
              <a:gd name="connsiteX246" fmla="*/ 559528 w 1102855"/>
              <a:gd name="connsiteY246" fmla="*/ 0 h 1097365"/>
              <a:gd name="connsiteX247" fmla="*/ 616851 w 1102855"/>
              <a:gd name="connsiteY247" fmla="*/ 48468 h 1097365"/>
              <a:gd name="connsiteX248" fmla="*/ 620590 w 1102855"/>
              <a:gd name="connsiteY248" fmla="*/ 48468 h 1097365"/>
              <a:gd name="connsiteX249" fmla="*/ 777606 w 1102855"/>
              <a:gd name="connsiteY249" fmla="*/ 95693 h 1097365"/>
              <a:gd name="connsiteX250" fmla="*/ 777606 w 1102855"/>
              <a:gd name="connsiteY250" fmla="*/ 96936 h 1097365"/>
              <a:gd name="connsiteX251" fmla="*/ 826207 w 1102855"/>
              <a:gd name="connsiteY251" fmla="*/ 69595 h 1097365"/>
              <a:gd name="connsiteX252" fmla="*/ 886023 w 1102855"/>
              <a:gd name="connsiteY252" fmla="*/ 129248 h 1097365"/>
              <a:gd name="connsiteX253" fmla="*/ 876053 w 1102855"/>
              <a:gd name="connsiteY253" fmla="*/ 161560 h 1097365"/>
              <a:gd name="connsiteX254" fmla="*/ 968269 w 1102855"/>
              <a:gd name="connsiteY254" fmla="*/ 260982 h 1097365"/>
              <a:gd name="connsiteX255" fmla="*/ 989454 w 1102855"/>
              <a:gd name="connsiteY255" fmla="*/ 257253 h 1097365"/>
              <a:gd name="connsiteX256" fmla="*/ 1048024 w 1102855"/>
              <a:gd name="connsiteY256" fmla="*/ 316906 h 1097365"/>
              <a:gd name="connsiteX257" fmla="*/ 1023101 w 1102855"/>
              <a:gd name="connsiteY257" fmla="*/ 364132 h 1097365"/>
              <a:gd name="connsiteX258" fmla="*/ 1053008 w 1102855"/>
              <a:gd name="connsiteY258" fmla="*/ 477224 h 1097365"/>
              <a:gd name="connsiteX259" fmla="*/ 1053008 w 1102855"/>
              <a:gd name="connsiteY259" fmla="*/ 478466 h 1097365"/>
              <a:gd name="connsiteX260" fmla="*/ 1102855 w 1102855"/>
              <a:gd name="connsiteY260" fmla="*/ 535634 h 1097365"/>
              <a:gd name="connsiteX261" fmla="*/ 1055501 w 1102855"/>
              <a:gd name="connsiteY261" fmla="*/ 592801 h 1097365"/>
              <a:gd name="connsiteX262" fmla="*/ 1010639 w 1102855"/>
              <a:gd name="connsiteY262" fmla="*/ 763061 h 1097365"/>
              <a:gd name="connsiteX263" fmla="*/ 1030578 w 1102855"/>
              <a:gd name="connsiteY263" fmla="*/ 806557 h 1097365"/>
              <a:gd name="connsiteX264" fmla="*/ 970762 w 1102855"/>
              <a:gd name="connsiteY264" fmla="*/ 864968 h 1097365"/>
              <a:gd name="connsiteX265" fmla="*/ 948331 w 1102855"/>
              <a:gd name="connsiteY265" fmla="*/ 861239 h 1097365"/>
              <a:gd name="connsiteX266" fmla="*/ 857361 w 1102855"/>
              <a:gd name="connsiteY266" fmla="*/ 949476 h 1097365"/>
              <a:gd name="connsiteX267" fmla="*/ 861099 w 1102855"/>
              <a:gd name="connsiteY267" fmla="*/ 969360 h 1097365"/>
              <a:gd name="connsiteX268" fmla="*/ 801283 w 1102855"/>
              <a:gd name="connsiteY268" fmla="*/ 1027770 h 1097365"/>
              <a:gd name="connsiteX269" fmla="*/ 757668 w 1102855"/>
              <a:gd name="connsiteY269" fmla="*/ 1009129 h 1097365"/>
              <a:gd name="connsiteX270" fmla="*/ 613113 w 1102855"/>
              <a:gd name="connsiteY270" fmla="*/ 1048897 h 1097365"/>
              <a:gd name="connsiteX271" fmla="*/ 554543 w 1102855"/>
              <a:gd name="connsiteY271" fmla="*/ 1097365 h 1097365"/>
              <a:gd name="connsiteX272" fmla="*/ 495973 w 1102855"/>
              <a:gd name="connsiteY272" fmla="*/ 1048897 h 1097365"/>
              <a:gd name="connsiteX273" fmla="*/ 346434 w 1102855"/>
              <a:gd name="connsiteY273" fmla="*/ 1009129 h 1097365"/>
              <a:gd name="connsiteX274" fmla="*/ 302818 w 1102855"/>
              <a:gd name="connsiteY274" fmla="*/ 1027770 h 1097365"/>
              <a:gd name="connsiteX275" fmla="*/ 243002 w 1102855"/>
              <a:gd name="connsiteY275" fmla="*/ 969360 h 1097365"/>
              <a:gd name="connsiteX276" fmla="*/ 245494 w 1102855"/>
              <a:gd name="connsiteY276" fmla="*/ 950719 h 1097365"/>
              <a:gd name="connsiteX277" fmla="*/ 145801 w 1102855"/>
              <a:gd name="connsiteY277" fmla="*/ 850054 h 1097365"/>
              <a:gd name="connsiteX278" fmla="*/ 118385 w 1102855"/>
              <a:gd name="connsiteY278" fmla="*/ 857511 h 1097365"/>
              <a:gd name="connsiteX279" fmla="*/ 58569 w 1102855"/>
              <a:gd name="connsiteY279" fmla="*/ 799101 h 1097365"/>
              <a:gd name="connsiteX280" fmla="*/ 87231 w 1102855"/>
              <a:gd name="connsiteY280" fmla="*/ 748147 h 1097365"/>
              <a:gd name="connsiteX281" fmla="*/ 47354 w 1102855"/>
              <a:gd name="connsiteY281" fmla="*/ 592801 h 1097365"/>
              <a:gd name="connsiteX282" fmla="*/ 0 w 1102855"/>
              <a:gd name="connsiteY282" fmla="*/ 535634 h 1097365"/>
              <a:gd name="connsiteX283" fmla="*/ 49846 w 1102855"/>
              <a:gd name="connsiteY283" fmla="*/ 478466 h 1097365"/>
              <a:gd name="connsiteX284" fmla="*/ 85985 w 1102855"/>
              <a:gd name="connsiteY284" fmla="*/ 350461 h 1097365"/>
              <a:gd name="connsiteX285" fmla="*/ 58569 w 1102855"/>
              <a:gd name="connsiteY285" fmla="*/ 300750 h 1097365"/>
              <a:gd name="connsiteX286" fmla="*/ 118385 w 1102855"/>
              <a:gd name="connsiteY286" fmla="*/ 242340 h 1097365"/>
              <a:gd name="connsiteX287" fmla="*/ 145801 w 1102855"/>
              <a:gd name="connsiteY287" fmla="*/ 248554 h 1097365"/>
              <a:gd name="connsiteX288" fmla="*/ 245494 w 1102855"/>
              <a:gd name="connsiteY288" fmla="*/ 146647 h 1097365"/>
              <a:gd name="connsiteX289" fmla="*/ 243002 w 1102855"/>
              <a:gd name="connsiteY289" fmla="*/ 129248 h 1097365"/>
              <a:gd name="connsiteX290" fmla="*/ 302818 w 1102855"/>
              <a:gd name="connsiteY290" fmla="*/ 69595 h 1097365"/>
              <a:gd name="connsiteX291" fmla="*/ 343941 w 1102855"/>
              <a:gd name="connsiteY291" fmla="*/ 88236 h 1097365"/>
              <a:gd name="connsiteX292" fmla="*/ 347680 w 1102855"/>
              <a:gd name="connsiteY292" fmla="*/ 85751 h 1097365"/>
              <a:gd name="connsiteX293" fmla="*/ 500958 w 1102855"/>
              <a:gd name="connsiteY293" fmla="*/ 45982 h 1097365"/>
              <a:gd name="connsiteX294" fmla="*/ 559528 w 1102855"/>
              <a:gd name="connsiteY294" fmla="*/ 0 h 109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</a:cxnLst>
            <a:rect l="l" t="t" r="r" b="b"/>
            <a:pathLst>
              <a:path w="1102855" h="1097365">
                <a:moveTo>
                  <a:pt x="554543" y="1007886"/>
                </a:moveTo>
                <a:cubicBezTo>
                  <a:pt x="538343" y="1007886"/>
                  <a:pt x="524635" y="1021557"/>
                  <a:pt x="524635" y="1037713"/>
                </a:cubicBezTo>
                <a:cubicBezTo>
                  <a:pt x="524635" y="1055111"/>
                  <a:pt x="538343" y="1067539"/>
                  <a:pt x="554543" y="1067539"/>
                </a:cubicBezTo>
                <a:cubicBezTo>
                  <a:pt x="570743" y="1067539"/>
                  <a:pt x="584451" y="1055111"/>
                  <a:pt x="584451" y="1037713"/>
                </a:cubicBezTo>
                <a:cubicBezTo>
                  <a:pt x="584451" y="1021557"/>
                  <a:pt x="570743" y="1007886"/>
                  <a:pt x="554543" y="1007886"/>
                </a:cubicBezTo>
                <a:close/>
                <a:moveTo>
                  <a:pt x="801283" y="939534"/>
                </a:moveTo>
                <a:cubicBezTo>
                  <a:pt x="785083" y="939534"/>
                  <a:pt x="771376" y="953204"/>
                  <a:pt x="771376" y="969360"/>
                </a:cubicBezTo>
                <a:cubicBezTo>
                  <a:pt x="771376" y="985516"/>
                  <a:pt x="785083" y="999187"/>
                  <a:pt x="801283" y="999187"/>
                </a:cubicBezTo>
                <a:cubicBezTo>
                  <a:pt x="818730" y="999187"/>
                  <a:pt x="831191" y="985516"/>
                  <a:pt x="831191" y="969360"/>
                </a:cubicBezTo>
                <a:lnTo>
                  <a:pt x="825382" y="954876"/>
                </a:lnTo>
                <a:lnTo>
                  <a:pt x="822780" y="948388"/>
                </a:lnTo>
                <a:cubicBezTo>
                  <a:pt x="817483" y="942951"/>
                  <a:pt x="810006" y="939534"/>
                  <a:pt x="801283" y="939534"/>
                </a:cubicBezTo>
                <a:close/>
                <a:moveTo>
                  <a:pt x="302818" y="939534"/>
                </a:moveTo>
                <a:cubicBezTo>
                  <a:pt x="285371" y="939534"/>
                  <a:pt x="271663" y="953204"/>
                  <a:pt x="271663" y="969360"/>
                </a:cubicBezTo>
                <a:cubicBezTo>
                  <a:pt x="271663" y="985516"/>
                  <a:pt x="285371" y="999187"/>
                  <a:pt x="302818" y="999187"/>
                </a:cubicBezTo>
                <a:cubicBezTo>
                  <a:pt x="319018" y="999187"/>
                  <a:pt x="332725" y="985516"/>
                  <a:pt x="332725" y="969360"/>
                </a:cubicBezTo>
                <a:cubicBezTo>
                  <a:pt x="332725" y="953204"/>
                  <a:pt x="319018" y="939534"/>
                  <a:pt x="302818" y="939534"/>
                </a:cubicBezTo>
                <a:close/>
                <a:moveTo>
                  <a:pt x="735422" y="801983"/>
                </a:moveTo>
                <a:cubicBezTo>
                  <a:pt x="753516" y="801983"/>
                  <a:pt x="767734" y="816201"/>
                  <a:pt x="767734" y="834296"/>
                </a:cubicBezTo>
                <a:cubicBezTo>
                  <a:pt x="767734" y="851098"/>
                  <a:pt x="753516" y="866608"/>
                  <a:pt x="735422" y="866608"/>
                </a:cubicBezTo>
                <a:cubicBezTo>
                  <a:pt x="717327" y="866608"/>
                  <a:pt x="703109" y="851098"/>
                  <a:pt x="703109" y="834296"/>
                </a:cubicBezTo>
                <a:cubicBezTo>
                  <a:pt x="703109" y="816201"/>
                  <a:pt x="717327" y="801983"/>
                  <a:pt x="735422" y="801983"/>
                </a:cubicBezTo>
                <a:close/>
                <a:moveTo>
                  <a:pt x="365288" y="801983"/>
                </a:moveTo>
                <a:cubicBezTo>
                  <a:pt x="380998" y="801983"/>
                  <a:pt x="394292" y="816201"/>
                  <a:pt x="394292" y="834296"/>
                </a:cubicBezTo>
                <a:cubicBezTo>
                  <a:pt x="394292" y="851098"/>
                  <a:pt x="380998" y="866608"/>
                  <a:pt x="365288" y="866608"/>
                </a:cubicBezTo>
                <a:cubicBezTo>
                  <a:pt x="348369" y="866608"/>
                  <a:pt x="335075" y="851098"/>
                  <a:pt x="335075" y="834296"/>
                </a:cubicBezTo>
                <a:cubicBezTo>
                  <a:pt x="335075" y="816201"/>
                  <a:pt x="348369" y="801983"/>
                  <a:pt x="365288" y="801983"/>
                </a:cubicBezTo>
                <a:close/>
                <a:moveTo>
                  <a:pt x="970762" y="776731"/>
                </a:moveTo>
                <a:cubicBezTo>
                  <a:pt x="954562" y="776731"/>
                  <a:pt x="940854" y="790401"/>
                  <a:pt x="940854" y="806557"/>
                </a:cubicBezTo>
                <a:cubicBezTo>
                  <a:pt x="940854" y="822713"/>
                  <a:pt x="954562" y="836384"/>
                  <a:pt x="970762" y="836384"/>
                </a:cubicBezTo>
                <a:cubicBezTo>
                  <a:pt x="986962" y="836384"/>
                  <a:pt x="1000670" y="822713"/>
                  <a:pt x="1000670" y="806557"/>
                </a:cubicBezTo>
                <a:cubicBezTo>
                  <a:pt x="1000670" y="790401"/>
                  <a:pt x="986962" y="776731"/>
                  <a:pt x="970762" y="776731"/>
                </a:cubicBezTo>
                <a:close/>
                <a:moveTo>
                  <a:pt x="544574" y="768032"/>
                </a:moveTo>
                <a:cubicBezTo>
                  <a:pt x="528374" y="768032"/>
                  <a:pt x="514666" y="780459"/>
                  <a:pt x="514666" y="797858"/>
                </a:cubicBezTo>
                <a:cubicBezTo>
                  <a:pt x="514666" y="814014"/>
                  <a:pt x="528374" y="827685"/>
                  <a:pt x="544574" y="827685"/>
                </a:cubicBezTo>
                <a:cubicBezTo>
                  <a:pt x="560774" y="827685"/>
                  <a:pt x="573236" y="814014"/>
                  <a:pt x="573236" y="797858"/>
                </a:cubicBezTo>
                <a:cubicBezTo>
                  <a:pt x="573236" y="780459"/>
                  <a:pt x="560774" y="768032"/>
                  <a:pt x="544574" y="768032"/>
                </a:cubicBezTo>
                <a:close/>
                <a:moveTo>
                  <a:pt x="118385" y="768032"/>
                </a:moveTo>
                <a:cubicBezTo>
                  <a:pt x="100939" y="768032"/>
                  <a:pt x="88477" y="781702"/>
                  <a:pt x="88477" y="799101"/>
                </a:cubicBezTo>
                <a:cubicBezTo>
                  <a:pt x="88477" y="814014"/>
                  <a:pt x="100939" y="828927"/>
                  <a:pt x="118385" y="828927"/>
                </a:cubicBezTo>
                <a:cubicBezTo>
                  <a:pt x="133339" y="828927"/>
                  <a:pt x="147047" y="814014"/>
                  <a:pt x="147047" y="799101"/>
                </a:cubicBezTo>
                <a:cubicBezTo>
                  <a:pt x="147047" y="781702"/>
                  <a:pt x="133339" y="768032"/>
                  <a:pt x="118385" y="768032"/>
                </a:cubicBezTo>
                <a:close/>
                <a:moveTo>
                  <a:pt x="818730" y="718321"/>
                </a:moveTo>
                <a:cubicBezTo>
                  <a:pt x="808760" y="725777"/>
                  <a:pt x="796299" y="729506"/>
                  <a:pt x="782591" y="729506"/>
                </a:cubicBezTo>
                <a:cubicBezTo>
                  <a:pt x="771376" y="729506"/>
                  <a:pt x="760160" y="727020"/>
                  <a:pt x="751437" y="722049"/>
                </a:cubicBezTo>
                <a:cubicBezTo>
                  <a:pt x="696606" y="751876"/>
                  <a:pt x="614359" y="795373"/>
                  <a:pt x="603143" y="804072"/>
                </a:cubicBezTo>
                <a:cubicBezTo>
                  <a:pt x="600651" y="826442"/>
                  <a:pt x="585697" y="843841"/>
                  <a:pt x="567005" y="852540"/>
                </a:cubicBezTo>
                <a:lnTo>
                  <a:pt x="567005" y="980545"/>
                </a:lnTo>
                <a:cubicBezTo>
                  <a:pt x="586943" y="985516"/>
                  <a:pt x="604390" y="1000429"/>
                  <a:pt x="610620" y="1020314"/>
                </a:cubicBezTo>
                <a:cubicBezTo>
                  <a:pt x="656728" y="1014100"/>
                  <a:pt x="701590" y="1001672"/>
                  <a:pt x="743960" y="983031"/>
                </a:cubicBezTo>
                <a:cubicBezTo>
                  <a:pt x="742714" y="979302"/>
                  <a:pt x="742714" y="974331"/>
                  <a:pt x="742714" y="969360"/>
                </a:cubicBezTo>
                <a:cubicBezTo>
                  <a:pt x="742714" y="935805"/>
                  <a:pt x="768883" y="909707"/>
                  <a:pt x="801283" y="909707"/>
                </a:cubicBezTo>
                <a:cubicBezTo>
                  <a:pt x="817484" y="909707"/>
                  <a:pt x="831191" y="915921"/>
                  <a:pt x="841161" y="925863"/>
                </a:cubicBezTo>
                <a:cubicBezTo>
                  <a:pt x="872315" y="902251"/>
                  <a:pt x="900977" y="874910"/>
                  <a:pt x="924654" y="843841"/>
                </a:cubicBezTo>
                <a:cubicBezTo>
                  <a:pt x="917177" y="833898"/>
                  <a:pt x="912192" y="820228"/>
                  <a:pt x="912192" y="806557"/>
                </a:cubicBezTo>
                <a:cubicBezTo>
                  <a:pt x="912192" y="800344"/>
                  <a:pt x="912192" y="796615"/>
                  <a:pt x="914684" y="791644"/>
                </a:cubicBezTo>
                <a:close/>
                <a:moveTo>
                  <a:pt x="270417" y="708379"/>
                </a:moveTo>
                <a:lnTo>
                  <a:pt x="175709" y="782945"/>
                </a:lnTo>
                <a:cubicBezTo>
                  <a:pt x="175709" y="787916"/>
                  <a:pt x="176955" y="792887"/>
                  <a:pt x="176955" y="799101"/>
                </a:cubicBezTo>
                <a:cubicBezTo>
                  <a:pt x="176955" y="810286"/>
                  <a:pt x="173217" y="820228"/>
                  <a:pt x="166986" y="830170"/>
                </a:cubicBezTo>
                <a:cubicBezTo>
                  <a:pt x="195647" y="867453"/>
                  <a:pt x="225555" y="898522"/>
                  <a:pt x="261694" y="925863"/>
                </a:cubicBezTo>
                <a:cubicBezTo>
                  <a:pt x="272910" y="915921"/>
                  <a:pt x="286617" y="909707"/>
                  <a:pt x="302818" y="909707"/>
                </a:cubicBezTo>
                <a:cubicBezTo>
                  <a:pt x="333972" y="909707"/>
                  <a:pt x="361388" y="935805"/>
                  <a:pt x="361388" y="969360"/>
                </a:cubicBezTo>
                <a:cubicBezTo>
                  <a:pt x="361388" y="974331"/>
                  <a:pt x="360142" y="979302"/>
                  <a:pt x="360142" y="983031"/>
                </a:cubicBezTo>
                <a:cubicBezTo>
                  <a:pt x="403757" y="1001672"/>
                  <a:pt x="449865" y="1015343"/>
                  <a:pt x="497220" y="1020314"/>
                </a:cubicBezTo>
                <a:cubicBezTo>
                  <a:pt x="503450" y="1001672"/>
                  <a:pt x="518404" y="986759"/>
                  <a:pt x="537097" y="981788"/>
                </a:cubicBezTo>
                <a:lnTo>
                  <a:pt x="537097" y="856268"/>
                </a:lnTo>
                <a:cubicBezTo>
                  <a:pt x="508435" y="853783"/>
                  <a:pt x="487250" y="830170"/>
                  <a:pt x="484758" y="801586"/>
                </a:cubicBezTo>
                <a:lnTo>
                  <a:pt x="346434" y="713350"/>
                </a:lnTo>
                <a:cubicBezTo>
                  <a:pt x="335218" y="719564"/>
                  <a:pt x="324002" y="724535"/>
                  <a:pt x="310295" y="724535"/>
                </a:cubicBezTo>
                <a:cubicBezTo>
                  <a:pt x="295341" y="724535"/>
                  <a:pt x="281633" y="718321"/>
                  <a:pt x="270417" y="708379"/>
                </a:cubicBezTo>
                <a:close/>
                <a:moveTo>
                  <a:pt x="782591" y="641269"/>
                </a:moveTo>
                <a:cubicBezTo>
                  <a:pt x="765145" y="641269"/>
                  <a:pt x="752683" y="654940"/>
                  <a:pt x="752683" y="671096"/>
                </a:cubicBezTo>
                <a:cubicBezTo>
                  <a:pt x="752683" y="687252"/>
                  <a:pt x="765145" y="700922"/>
                  <a:pt x="782591" y="700922"/>
                </a:cubicBezTo>
                <a:cubicBezTo>
                  <a:pt x="798791" y="700922"/>
                  <a:pt x="812499" y="687252"/>
                  <a:pt x="812499" y="671096"/>
                </a:cubicBezTo>
                <a:cubicBezTo>
                  <a:pt x="812499" y="654940"/>
                  <a:pt x="798791" y="641269"/>
                  <a:pt x="782591" y="641269"/>
                </a:cubicBezTo>
                <a:close/>
                <a:moveTo>
                  <a:pt x="310295" y="636298"/>
                </a:moveTo>
                <a:cubicBezTo>
                  <a:pt x="294094" y="636298"/>
                  <a:pt x="280387" y="648726"/>
                  <a:pt x="280387" y="666125"/>
                </a:cubicBezTo>
                <a:cubicBezTo>
                  <a:pt x="280387" y="681038"/>
                  <a:pt x="294094" y="694708"/>
                  <a:pt x="310295" y="694708"/>
                </a:cubicBezTo>
                <a:cubicBezTo>
                  <a:pt x="326495" y="694708"/>
                  <a:pt x="340202" y="681038"/>
                  <a:pt x="340202" y="666125"/>
                </a:cubicBezTo>
                <a:cubicBezTo>
                  <a:pt x="340202" y="648726"/>
                  <a:pt x="326495" y="636298"/>
                  <a:pt x="310295" y="636298"/>
                </a:cubicBezTo>
                <a:close/>
                <a:moveTo>
                  <a:pt x="911200" y="516346"/>
                </a:moveTo>
                <a:cubicBezTo>
                  <a:pt x="929294" y="516346"/>
                  <a:pt x="943512" y="530564"/>
                  <a:pt x="943512" y="548659"/>
                </a:cubicBezTo>
                <a:cubicBezTo>
                  <a:pt x="943512" y="566753"/>
                  <a:pt x="929294" y="580971"/>
                  <a:pt x="911200" y="580971"/>
                </a:cubicBezTo>
                <a:cubicBezTo>
                  <a:pt x="893105" y="580971"/>
                  <a:pt x="878887" y="566753"/>
                  <a:pt x="878887" y="548659"/>
                </a:cubicBezTo>
                <a:cubicBezTo>
                  <a:pt x="878887" y="530564"/>
                  <a:pt x="893105" y="516346"/>
                  <a:pt x="911200" y="516346"/>
                </a:cubicBezTo>
                <a:close/>
                <a:moveTo>
                  <a:pt x="544574" y="510778"/>
                </a:moveTo>
                <a:cubicBezTo>
                  <a:pt x="528374" y="510778"/>
                  <a:pt x="514666" y="523206"/>
                  <a:pt x="514666" y="540605"/>
                </a:cubicBezTo>
                <a:cubicBezTo>
                  <a:pt x="514666" y="556761"/>
                  <a:pt x="528374" y="570431"/>
                  <a:pt x="544574" y="570431"/>
                </a:cubicBezTo>
                <a:cubicBezTo>
                  <a:pt x="560774" y="570431"/>
                  <a:pt x="573236" y="556761"/>
                  <a:pt x="573236" y="540605"/>
                </a:cubicBezTo>
                <a:cubicBezTo>
                  <a:pt x="573236" y="523206"/>
                  <a:pt x="560774" y="510778"/>
                  <a:pt x="544574" y="510778"/>
                </a:cubicBezTo>
                <a:close/>
                <a:moveTo>
                  <a:pt x="1044285" y="505807"/>
                </a:moveTo>
                <a:cubicBezTo>
                  <a:pt x="1026839" y="505807"/>
                  <a:pt x="1013131" y="519478"/>
                  <a:pt x="1013131" y="535634"/>
                </a:cubicBezTo>
                <a:cubicBezTo>
                  <a:pt x="1013131" y="551790"/>
                  <a:pt x="1026839" y="565460"/>
                  <a:pt x="1044285" y="565460"/>
                </a:cubicBezTo>
                <a:cubicBezTo>
                  <a:pt x="1060485" y="565460"/>
                  <a:pt x="1074193" y="551790"/>
                  <a:pt x="1074193" y="535634"/>
                </a:cubicBezTo>
                <a:cubicBezTo>
                  <a:pt x="1074193" y="519478"/>
                  <a:pt x="1060485" y="505807"/>
                  <a:pt x="1044285" y="505807"/>
                </a:cubicBezTo>
                <a:close/>
                <a:moveTo>
                  <a:pt x="59816" y="505807"/>
                </a:moveTo>
                <a:cubicBezTo>
                  <a:pt x="43615" y="505807"/>
                  <a:pt x="29908" y="519478"/>
                  <a:pt x="29908" y="535634"/>
                </a:cubicBezTo>
                <a:cubicBezTo>
                  <a:pt x="29908" y="551790"/>
                  <a:pt x="43615" y="565460"/>
                  <a:pt x="59816" y="565460"/>
                </a:cubicBezTo>
                <a:cubicBezTo>
                  <a:pt x="77262" y="565460"/>
                  <a:pt x="89724" y="551790"/>
                  <a:pt x="89724" y="535634"/>
                </a:cubicBezTo>
                <a:cubicBezTo>
                  <a:pt x="89724" y="519478"/>
                  <a:pt x="77262" y="505807"/>
                  <a:pt x="59816" y="505807"/>
                </a:cubicBezTo>
                <a:close/>
                <a:moveTo>
                  <a:pt x="208089" y="505359"/>
                </a:moveTo>
                <a:cubicBezTo>
                  <a:pt x="226184" y="505359"/>
                  <a:pt x="240401" y="520869"/>
                  <a:pt x="240401" y="537672"/>
                </a:cubicBezTo>
                <a:cubicBezTo>
                  <a:pt x="240401" y="555766"/>
                  <a:pt x="226184" y="569984"/>
                  <a:pt x="208089" y="569984"/>
                </a:cubicBezTo>
                <a:cubicBezTo>
                  <a:pt x="191287" y="569984"/>
                  <a:pt x="175777" y="555766"/>
                  <a:pt x="175777" y="537672"/>
                </a:cubicBezTo>
                <a:cubicBezTo>
                  <a:pt x="175777" y="520869"/>
                  <a:pt x="191287" y="505359"/>
                  <a:pt x="208089" y="505359"/>
                </a:cubicBezTo>
                <a:close/>
                <a:moveTo>
                  <a:pt x="742714" y="493380"/>
                </a:moveTo>
                <a:cubicBezTo>
                  <a:pt x="709067" y="507050"/>
                  <a:pt x="629313" y="539362"/>
                  <a:pt x="601897" y="550547"/>
                </a:cubicBezTo>
                <a:cubicBezTo>
                  <a:pt x="598159" y="572917"/>
                  <a:pt x="581959" y="591558"/>
                  <a:pt x="558282" y="597772"/>
                </a:cubicBezTo>
                <a:lnTo>
                  <a:pt x="558282" y="740691"/>
                </a:lnTo>
                <a:cubicBezTo>
                  <a:pt x="575728" y="745662"/>
                  <a:pt x="590682" y="756847"/>
                  <a:pt x="596913" y="773003"/>
                </a:cubicBezTo>
                <a:cubicBezTo>
                  <a:pt x="615605" y="761818"/>
                  <a:pt x="651744" y="741933"/>
                  <a:pt x="730252" y="699679"/>
                </a:cubicBezTo>
                <a:cubicBezTo>
                  <a:pt x="726514" y="690980"/>
                  <a:pt x="722775" y="681038"/>
                  <a:pt x="722775" y="671096"/>
                </a:cubicBezTo>
                <a:cubicBezTo>
                  <a:pt x="722775" y="641269"/>
                  <a:pt x="746452" y="616414"/>
                  <a:pt x="775114" y="612685"/>
                </a:cubicBezTo>
                <a:lnTo>
                  <a:pt x="775114" y="514507"/>
                </a:lnTo>
                <a:cubicBezTo>
                  <a:pt x="761406" y="510778"/>
                  <a:pt x="750191" y="503322"/>
                  <a:pt x="742714" y="493380"/>
                </a:cubicBezTo>
                <a:close/>
                <a:moveTo>
                  <a:pt x="367619" y="482195"/>
                </a:moveTo>
                <a:cubicBezTo>
                  <a:pt x="360142" y="494622"/>
                  <a:pt x="347680" y="504565"/>
                  <a:pt x="332725" y="508293"/>
                </a:cubicBezTo>
                <a:lnTo>
                  <a:pt x="332725" y="610200"/>
                </a:lnTo>
                <a:cubicBezTo>
                  <a:pt x="353911" y="618899"/>
                  <a:pt x="368865" y="640026"/>
                  <a:pt x="368865" y="666125"/>
                </a:cubicBezTo>
                <a:cubicBezTo>
                  <a:pt x="368865" y="673581"/>
                  <a:pt x="367619" y="682281"/>
                  <a:pt x="363880" y="689737"/>
                </a:cubicBezTo>
                <a:lnTo>
                  <a:pt x="490989" y="771760"/>
                </a:lnTo>
                <a:cubicBezTo>
                  <a:pt x="498466" y="755604"/>
                  <a:pt x="512173" y="744419"/>
                  <a:pt x="529620" y="740691"/>
                </a:cubicBezTo>
                <a:lnTo>
                  <a:pt x="529620" y="597772"/>
                </a:lnTo>
                <a:cubicBezTo>
                  <a:pt x="504697" y="591558"/>
                  <a:pt x="487250" y="570431"/>
                  <a:pt x="484758" y="544333"/>
                </a:cubicBezTo>
                <a:close/>
                <a:moveTo>
                  <a:pt x="790068" y="428756"/>
                </a:moveTo>
                <a:cubicBezTo>
                  <a:pt x="773868" y="428756"/>
                  <a:pt x="760160" y="442426"/>
                  <a:pt x="760160" y="458582"/>
                </a:cubicBezTo>
                <a:cubicBezTo>
                  <a:pt x="760160" y="473495"/>
                  <a:pt x="773868" y="487166"/>
                  <a:pt x="790068" y="487166"/>
                </a:cubicBezTo>
                <a:cubicBezTo>
                  <a:pt x="806268" y="487166"/>
                  <a:pt x="819976" y="473495"/>
                  <a:pt x="819976" y="458582"/>
                </a:cubicBezTo>
                <a:cubicBezTo>
                  <a:pt x="819976" y="442426"/>
                  <a:pt x="806268" y="428756"/>
                  <a:pt x="790068" y="428756"/>
                </a:cubicBezTo>
                <a:close/>
                <a:moveTo>
                  <a:pt x="317771" y="422542"/>
                </a:moveTo>
                <a:cubicBezTo>
                  <a:pt x="300325" y="422542"/>
                  <a:pt x="287864" y="436212"/>
                  <a:pt x="287864" y="452368"/>
                </a:cubicBezTo>
                <a:cubicBezTo>
                  <a:pt x="287864" y="467281"/>
                  <a:pt x="300325" y="480952"/>
                  <a:pt x="317771" y="480952"/>
                </a:cubicBezTo>
                <a:cubicBezTo>
                  <a:pt x="333972" y="480952"/>
                  <a:pt x="347680" y="467281"/>
                  <a:pt x="347680" y="452368"/>
                </a:cubicBezTo>
                <a:cubicBezTo>
                  <a:pt x="347680" y="436212"/>
                  <a:pt x="333972" y="422542"/>
                  <a:pt x="317771" y="422542"/>
                </a:cubicBezTo>
                <a:close/>
                <a:moveTo>
                  <a:pt x="159509" y="341762"/>
                </a:moveTo>
                <a:cubicBezTo>
                  <a:pt x="149539" y="352947"/>
                  <a:pt x="134585" y="359161"/>
                  <a:pt x="118385" y="359161"/>
                </a:cubicBezTo>
                <a:cubicBezTo>
                  <a:pt x="117139" y="359161"/>
                  <a:pt x="115893" y="359161"/>
                  <a:pt x="114647" y="359161"/>
                </a:cubicBezTo>
                <a:cubicBezTo>
                  <a:pt x="100939" y="391473"/>
                  <a:pt x="85985" y="438698"/>
                  <a:pt x="79754" y="479709"/>
                </a:cubicBezTo>
                <a:cubicBezTo>
                  <a:pt x="103431" y="488409"/>
                  <a:pt x="119631" y="510778"/>
                  <a:pt x="119631" y="535634"/>
                </a:cubicBezTo>
                <a:cubicBezTo>
                  <a:pt x="119631" y="562975"/>
                  <a:pt x="100939" y="585345"/>
                  <a:pt x="77262" y="592801"/>
                </a:cubicBezTo>
                <a:cubicBezTo>
                  <a:pt x="81000" y="643755"/>
                  <a:pt x="94708" y="693465"/>
                  <a:pt x="114647" y="739448"/>
                </a:cubicBezTo>
                <a:cubicBezTo>
                  <a:pt x="117139" y="739448"/>
                  <a:pt x="117139" y="739448"/>
                  <a:pt x="118385" y="739448"/>
                </a:cubicBezTo>
                <a:cubicBezTo>
                  <a:pt x="134585" y="739448"/>
                  <a:pt x="149539" y="745662"/>
                  <a:pt x="159509" y="756847"/>
                </a:cubicBezTo>
                <a:lnTo>
                  <a:pt x="254217" y="686009"/>
                </a:lnTo>
                <a:cubicBezTo>
                  <a:pt x="251725" y="678552"/>
                  <a:pt x="251725" y="672338"/>
                  <a:pt x="251725" y="666125"/>
                </a:cubicBezTo>
                <a:cubicBezTo>
                  <a:pt x="251725" y="635055"/>
                  <a:pt x="274156" y="610200"/>
                  <a:pt x="302818" y="607714"/>
                </a:cubicBezTo>
                <a:lnTo>
                  <a:pt x="302818" y="508293"/>
                </a:lnTo>
                <a:cubicBezTo>
                  <a:pt x="276648" y="502079"/>
                  <a:pt x="259202" y="478466"/>
                  <a:pt x="259202" y="452368"/>
                </a:cubicBezTo>
                <a:cubicBezTo>
                  <a:pt x="259202" y="444912"/>
                  <a:pt x="260448" y="437455"/>
                  <a:pt x="262940" y="431241"/>
                </a:cubicBezTo>
                <a:close/>
                <a:moveTo>
                  <a:pt x="989454" y="287080"/>
                </a:moveTo>
                <a:cubicBezTo>
                  <a:pt x="972008" y="287080"/>
                  <a:pt x="959546" y="299508"/>
                  <a:pt x="959546" y="316906"/>
                </a:cubicBezTo>
                <a:cubicBezTo>
                  <a:pt x="959546" y="331820"/>
                  <a:pt x="972008" y="345490"/>
                  <a:pt x="989454" y="345490"/>
                </a:cubicBezTo>
                <a:cubicBezTo>
                  <a:pt x="1005654" y="345490"/>
                  <a:pt x="1019362" y="331820"/>
                  <a:pt x="1019362" y="316906"/>
                </a:cubicBezTo>
                <a:cubicBezTo>
                  <a:pt x="1019362" y="299508"/>
                  <a:pt x="1005654" y="287080"/>
                  <a:pt x="989454" y="287080"/>
                </a:cubicBezTo>
                <a:close/>
                <a:moveTo>
                  <a:pt x="554543" y="273409"/>
                </a:moveTo>
                <a:cubicBezTo>
                  <a:pt x="538343" y="273409"/>
                  <a:pt x="524635" y="287080"/>
                  <a:pt x="524635" y="303236"/>
                </a:cubicBezTo>
                <a:cubicBezTo>
                  <a:pt x="524635" y="319392"/>
                  <a:pt x="538343" y="333062"/>
                  <a:pt x="554543" y="333062"/>
                </a:cubicBezTo>
                <a:cubicBezTo>
                  <a:pt x="570743" y="333062"/>
                  <a:pt x="584451" y="319392"/>
                  <a:pt x="584451" y="303236"/>
                </a:cubicBezTo>
                <a:cubicBezTo>
                  <a:pt x="584451" y="287080"/>
                  <a:pt x="570743" y="273409"/>
                  <a:pt x="554543" y="273409"/>
                </a:cubicBezTo>
                <a:close/>
                <a:moveTo>
                  <a:pt x="118385" y="270924"/>
                </a:moveTo>
                <a:cubicBezTo>
                  <a:pt x="100939" y="270924"/>
                  <a:pt x="88477" y="284594"/>
                  <a:pt x="88477" y="300750"/>
                </a:cubicBezTo>
                <a:cubicBezTo>
                  <a:pt x="88477" y="316906"/>
                  <a:pt x="100939" y="330577"/>
                  <a:pt x="118385" y="330577"/>
                </a:cubicBezTo>
                <a:cubicBezTo>
                  <a:pt x="133339" y="330577"/>
                  <a:pt x="147047" y="316906"/>
                  <a:pt x="147047" y="300750"/>
                </a:cubicBezTo>
                <a:cubicBezTo>
                  <a:pt x="147047" y="284594"/>
                  <a:pt x="133339" y="270924"/>
                  <a:pt x="118385" y="270924"/>
                </a:cubicBezTo>
                <a:close/>
                <a:moveTo>
                  <a:pt x="378371" y="241694"/>
                </a:moveTo>
                <a:cubicBezTo>
                  <a:pt x="396465" y="241694"/>
                  <a:pt x="410683" y="256906"/>
                  <a:pt x="410683" y="274653"/>
                </a:cubicBezTo>
                <a:cubicBezTo>
                  <a:pt x="410683" y="292400"/>
                  <a:pt x="396465" y="306344"/>
                  <a:pt x="378371" y="306344"/>
                </a:cubicBezTo>
                <a:cubicBezTo>
                  <a:pt x="360276" y="306344"/>
                  <a:pt x="346058" y="292400"/>
                  <a:pt x="346058" y="274653"/>
                </a:cubicBezTo>
                <a:cubicBezTo>
                  <a:pt x="346058" y="256906"/>
                  <a:pt x="360276" y="241694"/>
                  <a:pt x="378371" y="241694"/>
                </a:cubicBezTo>
                <a:close/>
                <a:moveTo>
                  <a:pt x="751899" y="236201"/>
                </a:moveTo>
                <a:cubicBezTo>
                  <a:pt x="769993" y="236201"/>
                  <a:pt x="784211" y="250419"/>
                  <a:pt x="784211" y="268514"/>
                </a:cubicBezTo>
                <a:cubicBezTo>
                  <a:pt x="784211" y="286608"/>
                  <a:pt x="769993" y="300826"/>
                  <a:pt x="751899" y="300826"/>
                </a:cubicBezTo>
                <a:cubicBezTo>
                  <a:pt x="733804" y="300826"/>
                  <a:pt x="719586" y="286608"/>
                  <a:pt x="719586" y="268514"/>
                </a:cubicBezTo>
                <a:cubicBezTo>
                  <a:pt x="719586" y="250419"/>
                  <a:pt x="733804" y="236201"/>
                  <a:pt x="751899" y="236201"/>
                </a:cubicBezTo>
                <a:close/>
                <a:moveTo>
                  <a:pt x="826207" y="99421"/>
                </a:moveTo>
                <a:cubicBezTo>
                  <a:pt x="811253" y="99421"/>
                  <a:pt x="797545" y="113092"/>
                  <a:pt x="797545" y="129248"/>
                </a:cubicBezTo>
                <a:cubicBezTo>
                  <a:pt x="797545" y="146647"/>
                  <a:pt x="811253" y="159074"/>
                  <a:pt x="826207" y="159074"/>
                </a:cubicBezTo>
                <a:cubicBezTo>
                  <a:pt x="843653" y="159074"/>
                  <a:pt x="856115" y="146647"/>
                  <a:pt x="856115" y="129248"/>
                </a:cubicBezTo>
                <a:cubicBezTo>
                  <a:pt x="856115" y="113092"/>
                  <a:pt x="843653" y="99421"/>
                  <a:pt x="826207" y="99421"/>
                </a:cubicBezTo>
                <a:close/>
                <a:moveTo>
                  <a:pt x="302818" y="99421"/>
                </a:moveTo>
                <a:cubicBezTo>
                  <a:pt x="285371" y="99421"/>
                  <a:pt x="271663" y="113092"/>
                  <a:pt x="271663" y="129248"/>
                </a:cubicBezTo>
                <a:lnTo>
                  <a:pt x="274062" y="134939"/>
                </a:lnTo>
                <a:lnTo>
                  <a:pt x="280698" y="150686"/>
                </a:lnTo>
                <a:cubicBezTo>
                  <a:pt x="286306" y="155967"/>
                  <a:pt x="294095" y="159074"/>
                  <a:pt x="302818" y="159074"/>
                </a:cubicBezTo>
                <a:cubicBezTo>
                  <a:pt x="319018" y="159074"/>
                  <a:pt x="332725" y="146647"/>
                  <a:pt x="332725" y="129248"/>
                </a:cubicBezTo>
                <a:cubicBezTo>
                  <a:pt x="332725" y="113092"/>
                  <a:pt x="319018" y="99421"/>
                  <a:pt x="302818" y="99421"/>
                </a:cubicBezTo>
                <a:close/>
                <a:moveTo>
                  <a:pt x="614359" y="77051"/>
                </a:moveTo>
                <a:cubicBezTo>
                  <a:pt x="608128" y="98179"/>
                  <a:pt x="589436" y="113092"/>
                  <a:pt x="567005" y="116820"/>
                </a:cubicBezTo>
                <a:lnTo>
                  <a:pt x="568251" y="246069"/>
                </a:lnTo>
                <a:cubicBezTo>
                  <a:pt x="594420" y="252282"/>
                  <a:pt x="613113" y="274652"/>
                  <a:pt x="613113" y="303236"/>
                </a:cubicBezTo>
                <a:cubicBezTo>
                  <a:pt x="613113" y="308207"/>
                  <a:pt x="613113" y="311935"/>
                  <a:pt x="611867" y="316906"/>
                </a:cubicBezTo>
                <a:lnTo>
                  <a:pt x="758914" y="408871"/>
                </a:lnTo>
                <a:cubicBezTo>
                  <a:pt x="767637" y="402657"/>
                  <a:pt x="777606" y="398929"/>
                  <a:pt x="790068" y="398929"/>
                </a:cubicBezTo>
                <a:cubicBezTo>
                  <a:pt x="822468" y="398929"/>
                  <a:pt x="848638" y="426270"/>
                  <a:pt x="848638" y="458582"/>
                </a:cubicBezTo>
                <a:cubicBezTo>
                  <a:pt x="848638" y="484680"/>
                  <a:pt x="829945" y="507050"/>
                  <a:pt x="805022" y="514507"/>
                </a:cubicBezTo>
                <a:lnTo>
                  <a:pt x="805022" y="616414"/>
                </a:lnTo>
                <a:cubicBezTo>
                  <a:pt x="826207" y="625113"/>
                  <a:pt x="841161" y="646240"/>
                  <a:pt x="841161" y="671096"/>
                </a:cubicBezTo>
                <a:cubicBezTo>
                  <a:pt x="841161" y="679795"/>
                  <a:pt x="839915" y="687252"/>
                  <a:pt x="836176" y="694708"/>
                </a:cubicBezTo>
                <a:lnTo>
                  <a:pt x="928392" y="765546"/>
                </a:lnTo>
                <a:cubicBezTo>
                  <a:pt x="939608" y="754361"/>
                  <a:pt x="954562" y="748147"/>
                  <a:pt x="970762" y="748147"/>
                </a:cubicBezTo>
                <a:cubicBezTo>
                  <a:pt x="975746" y="748147"/>
                  <a:pt x="979485" y="748147"/>
                  <a:pt x="984470" y="749390"/>
                </a:cubicBezTo>
                <a:cubicBezTo>
                  <a:pt x="1006900" y="699679"/>
                  <a:pt x="1021854" y="647483"/>
                  <a:pt x="1026839" y="592801"/>
                </a:cubicBezTo>
                <a:cubicBezTo>
                  <a:pt x="1001916" y="585345"/>
                  <a:pt x="984470" y="562975"/>
                  <a:pt x="984470" y="535634"/>
                </a:cubicBezTo>
                <a:cubicBezTo>
                  <a:pt x="984470" y="510778"/>
                  <a:pt x="1000670" y="488409"/>
                  <a:pt x="1024347" y="479709"/>
                </a:cubicBezTo>
                <a:cubicBezTo>
                  <a:pt x="1019362" y="444912"/>
                  <a:pt x="1009393" y="408871"/>
                  <a:pt x="995685" y="375317"/>
                </a:cubicBezTo>
                <a:cubicBezTo>
                  <a:pt x="993193" y="375317"/>
                  <a:pt x="990700" y="375317"/>
                  <a:pt x="989454" y="375317"/>
                </a:cubicBezTo>
                <a:cubicBezTo>
                  <a:pt x="955808" y="375317"/>
                  <a:pt x="929638" y="349218"/>
                  <a:pt x="929638" y="316906"/>
                </a:cubicBezTo>
                <a:cubicBezTo>
                  <a:pt x="929638" y="301993"/>
                  <a:pt x="934623" y="288323"/>
                  <a:pt x="944592" y="277138"/>
                </a:cubicBezTo>
                <a:cubicBezTo>
                  <a:pt x="918423" y="242340"/>
                  <a:pt x="889761" y="208785"/>
                  <a:pt x="854868" y="181444"/>
                </a:cubicBezTo>
                <a:cubicBezTo>
                  <a:pt x="846145" y="186415"/>
                  <a:pt x="836176" y="188901"/>
                  <a:pt x="826207" y="188901"/>
                </a:cubicBezTo>
                <a:cubicBezTo>
                  <a:pt x="793806" y="188901"/>
                  <a:pt x="767637" y="161560"/>
                  <a:pt x="767637" y="129248"/>
                </a:cubicBezTo>
                <a:cubicBezTo>
                  <a:pt x="767637" y="126762"/>
                  <a:pt x="767637" y="125519"/>
                  <a:pt x="767637" y="123034"/>
                </a:cubicBezTo>
                <a:cubicBezTo>
                  <a:pt x="766391" y="123034"/>
                  <a:pt x="765145" y="123034"/>
                  <a:pt x="763899" y="123034"/>
                </a:cubicBezTo>
                <a:cubicBezTo>
                  <a:pt x="717790" y="99421"/>
                  <a:pt x="667944" y="83265"/>
                  <a:pt x="616851" y="77051"/>
                </a:cubicBezTo>
                <a:cubicBezTo>
                  <a:pt x="615605" y="77051"/>
                  <a:pt x="615605" y="77051"/>
                  <a:pt x="614359" y="77051"/>
                </a:cubicBezTo>
                <a:close/>
                <a:moveTo>
                  <a:pt x="502204" y="75809"/>
                </a:moveTo>
                <a:cubicBezTo>
                  <a:pt x="453604" y="80780"/>
                  <a:pt x="405003" y="93207"/>
                  <a:pt x="360142" y="113092"/>
                </a:cubicBezTo>
                <a:lnTo>
                  <a:pt x="358895" y="113092"/>
                </a:lnTo>
                <a:cubicBezTo>
                  <a:pt x="360142" y="118063"/>
                  <a:pt x="361388" y="124277"/>
                  <a:pt x="361388" y="129248"/>
                </a:cubicBezTo>
                <a:cubicBezTo>
                  <a:pt x="361388" y="161560"/>
                  <a:pt x="333972" y="188901"/>
                  <a:pt x="302818" y="188901"/>
                </a:cubicBezTo>
                <a:cubicBezTo>
                  <a:pt x="286617" y="188901"/>
                  <a:pt x="271663" y="181444"/>
                  <a:pt x="261694" y="172745"/>
                </a:cubicBezTo>
                <a:cubicBezTo>
                  <a:pt x="229294" y="197600"/>
                  <a:pt x="190663" y="236126"/>
                  <a:pt x="166986" y="267196"/>
                </a:cubicBezTo>
                <a:cubicBezTo>
                  <a:pt x="173217" y="277138"/>
                  <a:pt x="176955" y="288323"/>
                  <a:pt x="176955" y="300750"/>
                </a:cubicBezTo>
                <a:cubicBezTo>
                  <a:pt x="176955" y="305721"/>
                  <a:pt x="175709" y="310693"/>
                  <a:pt x="175709" y="315664"/>
                </a:cubicBezTo>
                <a:lnTo>
                  <a:pt x="279140" y="407629"/>
                </a:lnTo>
                <a:cubicBezTo>
                  <a:pt x="290356" y="398929"/>
                  <a:pt x="302818" y="393958"/>
                  <a:pt x="317771" y="393958"/>
                </a:cubicBezTo>
                <a:cubicBezTo>
                  <a:pt x="350172" y="393958"/>
                  <a:pt x="376342" y="420056"/>
                  <a:pt x="376342" y="452368"/>
                </a:cubicBezTo>
                <a:cubicBezTo>
                  <a:pt x="376342" y="453611"/>
                  <a:pt x="376342" y="454854"/>
                  <a:pt x="376342" y="456097"/>
                </a:cubicBezTo>
                <a:lnTo>
                  <a:pt x="490989" y="514507"/>
                </a:lnTo>
                <a:cubicBezTo>
                  <a:pt x="500958" y="494622"/>
                  <a:pt x="519650" y="480952"/>
                  <a:pt x="544574" y="480952"/>
                </a:cubicBezTo>
                <a:cubicBezTo>
                  <a:pt x="569497" y="480952"/>
                  <a:pt x="590682" y="497108"/>
                  <a:pt x="599405" y="519478"/>
                </a:cubicBezTo>
                <a:cubicBezTo>
                  <a:pt x="626821" y="508293"/>
                  <a:pt x="685390" y="484680"/>
                  <a:pt x="731498" y="466039"/>
                </a:cubicBezTo>
                <a:cubicBezTo>
                  <a:pt x="730252" y="463553"/>
                  <a:pt x="730252" y="461068"/>
                  <a:pt x="730252" y="458582"/>
                </a:cubicBezTo>
                <a:cubicBezTo>
                  <a:pt x="730252" y="447397"/>
                  <a:pt x="732744" y="437455"/>
                  <a:pt x="738975" y="429998"/>
                </a:cubicBezTo>
                <a:lnTo>
                  <a:pt x="598159" y="341762"/>
                </a:lnTo>
                <a:cubicBezTo>
                  <a:pt x="586943" y="354189"/>
                  <a:pt x="570743" y="361646"/>
                  <a:pt x="554543" y="361646"/>
                </a:cubicBezTo>
                <a:cubicBezTo>
                  <a:pt x="522143" y="361646"/>
                  <a:pt x="494727" y="335548"/>
                  <a:pt x="494727" y="303236"/>
                </a:cubicBezTo>
                <a:cubicBezTo>
                  <a:pt x="494727" y="274652"/>
                  <a:pt x="514666" y="252282"/>
                  <a:pt x="539589" y="246069"/>
                </a:cubicBezTo>
                <a:lnTo>
                  <a:pt x="537097" y="113092"/>
                </a:lnTo>
                <a:cubicBezTo>
                  <a:pt x="519650" y="106878"/>
                  <a:pt x="507189" y="93207"/>
                  <a:pt x="502204" y="75809"/>
                </a:cubicBezTo>
                <a:close/>
                <a:moveTo>
                  <a:pt x="559528" y="28583"/>
                </a:moveTo>
                <a:cubicBezTo>
                  <a:pt x="542081" y="28583"/>
                  <a:pt x="528374" y="42254"/>
                  <a:pt x="528374" y="58410"/>
                </a:cubicBezTo>
                <a:cubicBezTo>
                  <a:pt x="528374" y="74566"/>
                  <a:pt x="542081" y="88236"/>
                  <a:pt x="559528" y="88236"/>
                </a:cubicBezTo>
                <a:cubicBezTo>
                  <a:pt x="575728" y="88236"/>
                  <a:pt x="589436" y="74566"/>
                  <a:pt x="589436" y="58410"/>
                </a:cubicBezTo>
                <a:cubicBezTo>
                  <a:pt x="589436" y="42254"/>
                  <a:pt x="575728" y="28583"/>
                  <a:pt x="559528" y="28583"/>
                </a:cubicBezTo>
                <a:close/>
                <a:moveTo>
                  <a:pt x="559528" y="0"/>
                </a:moveTo>
                <a:cubicBezTo>
                  <a:pt x="588189" y="0"/>
                  <a:pt x="613113" y="21127"/>
                  <a:pt x="616851" y="48468"/>
                </a:cubicBezTo>
                <a:cubicBezTo>
                  <a:pt x="618097" y="48468"/>
                  <a:pt x="619344" y="48468"/>
                  <a:pt x="620590" y="48468"/>
                </a:cubicBezTo>
                <a:cubicBezTo>
                  <a:pt x="675421" y="55924"/>
                  <a:pt x="727760" y="72080"/>
                  <a:pt x="777606" y="95693"/>
                </a:cubicBezTo>
                <a:cubicBezTo>
                  <a:pt x="777606" y="96936"/>
                  <a:pt x="777606" y="96936"/>
                  <a:pt x="777606" y="96936"/>
                </a:cubicBezTo>
                <a:cubicBezTo>
                  <a:pt x="788822" y="80780"/>
                  <a:pt x="806268" y="69595"/>
                  <a:pt x="826207" y="69595"/>
                </a:cubicBezTo>
                <a:cubicBezTo>
                  <a:pt x="859853" y="69595"/>
                  <a:pt x="886023" y="96936"/>
                  <a:pt x="886023" y="129248"/>
                </a:cubicBezTo>
                <a:cubicBezTo>
                  <a:pt x="886023" y="140433"/>
                  <a:pt x="882284" y="152860"/>
                  <a:pt x="876053" y="161560"/>
                </a:cubicBezTo>
                <a:cubicBezTo>
                  <a:pt x="910946" y="190143"/>
                  <a:pt x="942100" y="223698"/>
                  <a:pt x="968269" y="260982"/>
                </a:cubicBezTo>
                <a:cubicBezTo>
                  <a:pt x="974500" y="258496"/>
                  <a:pt x="981977" y="257253"/>
                  <a:pt x="989454" y="257253"/>
                </a:cubicBezTo>
                <a:cubicBezTo>
                  <a:pt x="1021854" y="257253"/>
                  <a:pt x="1048024" y="283352"/>
                  <a:pt x="1048024" y="316906"/>
                </a:cubicBezTo>
                <a:cubicBezTo>
                  <a:pt x="1048024" y="336791"/>
                  <a:pt x="1039301" y="352947"/>
                  <a:pt x="1023101" y="364132"/>
                </a:cubicBezTo>
                <a:cubicBezTo>
                  <a:pt x="1038055" y="401415"/>
                  <a:pt x="1048024" y="439941"/>
                  <a:pt x="1053008" y="477224"/>
                </a:cubicBezTo>
                <a:cubicBezTo>
                  <a:pt x="1053008" y="478466"/>
                  <a:pt x="1053008" y="478466"/>
                  <a:pt x="1053008" y="478466"/>
                </a:cubicBezTo>
                <a:cubicBezTo>
                  <a:pt x="1081670" y="482195"/>
                  <a:pt x="1102855" y="507050"/>
                  <a:pt x="1102855" y="535634"/>
                </a:cubicBezTo>
                <a:cubicBezTo>
                  <a:pt x="1102855" y="564217"/>
                  <a:pt x="1082916" y="587830"/>
                  <a:pt x="1055501" y="592801"/>
                </a:cubicBezTo>
                <a:cubicBezTo>
                  <a:pt x="1050516" y="652454"/>
                  <a:pt x="1035562" y="708379"/>
                  <a:pt x="1010639" y="763061"/>
                </a:cubicBezTo>
                <a:cubicBezTo>
                  <a:pt x="1021854" y="773003"/>
                  <a:pt x="1030578" y="787916"/>
                  <a:pt x="1030578" y="806557"/>
                </a:cubicBezTo>
                <a:cubicBezTo>
                  <a:pt x="1030578" y="838869"/>
                  <a:pt x="1003162" y="864968"/>
                  <a:pt x="970762" y="864968"/>
                </a:cubicBezTo>
                <a:cubicBezTo>
                  <a:pt x="963285" y="864968"/>
                  <a:pt x="955808" y="863725"/>
                  <a:pt x="948331" y="861239"/>
                </a:cubicBezTo>
                <a:cubicBezTo>
                  <a:pt x="922161" y="894794"/>
                  <a:pt x="891007" y="924621"/>
                  <a:pt x="857361" y="949476"/>
                </a:cubicBezTo>
                <a:cubicBezTo>
                  <a:pt x="859853" y="955690"/>
                  <a:pt x="861099" y="961904"/>
                  <a:pt x="861099" y="969360"/>
                </a:cubicBezTo>
                <a:cubicBezTo>
                  <a:pt x="861099" y="1001672"/>
                  <a:pt x="833684" y="1027770"/>
                  <a:pt x="801283" y="1027770"/>
                </a:cubicBezTo>
                <a:cubicBezTo>
                  <a:pt x="785083" y="1027770"/>
                  <a:pt x="768883" y="1020314"/>
                  <a:pt x="757668" y="1009129"/>
                </a:cubicBezTo>
                <a:cubicBezTo>
                  <a:pt x="711560" y="1029013"/>
                  <a:pt x="662959" y="1043926"/>
                  <a:pt x="613113" y="1048897"/>
                </a:cubicBezTo>
                <a:cubicBezTo>
                  <a:pt x="606882" y="1076238"/>
                  <a:pt x="583205" y="1097365"/>
                  <a:pt x="554543" y="1097365"/>
                </a:cubicBezTo>
                <a:cubicBezTo>
                  <a:pt x="525881" y="1097365"/>
                  <a:pt x="500958" y="1077481"/>
                  <a:pt x="495973" y="1048897"/>
                </a:cubicBezTo>
                <a:cubicBezTo>
                  <a:pt x="443634" y="1043926"/>
                  <a:pt x="392542" y="1030256"/>
                  <a:pt x="346434" y="1009129"/>
                </a:cubicBezTo>
                <a:cubicBezTo>
                  <a:pt x="333972" y="1020314"/>
                  <a:pt x="319018" y="1027770"/>
                  <a:pt x="302818" y="1027770"/>
                </a:cubicBezTo>
                <a:cubicBezTo>
                  <a:pt x="269171" y="1027770"/>
                  <a:pt x="243002" y="1001672"/>
                  <a:pt x="243002" y="969360"/>
                </a:cubicBezTo>
                <a:cubicBezTo>
                  <a:pt x="243002" y="963146"/>
                  <a:pt x="244248" y="955690"/>
                  <a:pt x="245494" y="950719"/>
                </a:cubicBezTo>
                <a:cubicBezTo>
                  <a:pt x="208109" y="922135"/>
                  <a:pt x="175709" y="889823"/>
                  <a:pt x="145801" y="850054"/>
                </a:cubicBezTo>
                <a:cubicBezTo>
                  <a:pt x="138324" y="855025"/>
                  <a:pt x="127108" y="857511"/>
                  <a:pt x="118385" y="857511"/>
                </a:cubicBezTo>
                <a:cubicBezTo>
                  <a:pt x="84739" y="857511"/>
                  <a:pt x="58569" y="830170"/>
                  <a:pt x="58569" y="799101"/>
                </a:cubicBezTo>
                <a:cubicBezTo>
                  <a:pt x="58569" y="777974"/>
                  <a:pt x="69785" y="758089"/>
                  <a:pt x="87231" y="748147"/>
                </a:cubicBezTo>
                <a:cubicBezTo>
                  <a:pt x="66046" y="699679"/>
                  <a:pt x="52339" y="647483"/>
                  <a:pt x="47354" y="592801"/>
                </a:cubicBezTo>
                <a:cubicBezTo>
                  <a:pt x="21185" y="587830"/>
                  <a:pt x="0" y="564217"/>
                  <a:pt x="0" y="535634"/>
                </a:cubicBezTo>
                <a:cubicBezTo>
                  <a:pt x="0" y="507050"/>
                  <a:pt x="22431" y="482195"/>
                  <a:pt x="49846" y="478466"/>
                </a:cubicBezTo>
                <a:cubicBezTo>
                  <a:pt x="57323" y="433727"/>
                  <a:pt x="72277" y="385259"/>
                  <a:pt x="85985" y="350461"/>
                </a:cubicBezTo>
                <a:cubicBezTo>
                  <a:pt x="69785" y="339276"/>
                  <a:pt x="58569" y="321877"/>
                  <a:pt x="58569" y="300750"/>
                </a:cubicBezTo>
                <a:cubicBezTo>
                  <a:pt x="58569" y="268438"/>
                  <a:pt x="84739" y="242340"/>
                  <a:pt x="118385" y="242340"/>
                </a:cubicBezTo>
                <a:cubicBezTo>
                  <a:pt x="127108" y="242340"/>
                  <a:pt x="137078" y="244826"/>
                  <a:pt x="145801" y="248554"/>
                </a:cubicBezTo>
                <a:cubicBezTo>
                  <a:pt x="170724" y="214999"/>
                  <a:pt x="211848" y="173987"/>
                  <a:pt x="245494" y="146647"/>
                </a:cubicBezTo>
                <a:cubicBezTo>
                  <a:pt x="244248" y="141675"/>
                  <a:pt x="243002" y="135462"/>
                  <a:pt x="243002" y="129248"/>
                </a:cubicBezTo>
                <a:cubicBezTo>
                  <a:pt x="243002" y="96936"/>
                  <a:pt x="269171" y="69595"/>
                  <a:pt x="302818" y="69595"/>
                </a:cubicBezTo>
                <a:cubicBezTo>
                  <a:pt x="319018" y="69595"/>
                  <a:pt x="333972" y="78294"/>
                  <a:pt x="343941" y="88236"/>
                </a:cubicBezTo>
                <a:cubicBezTo>
                  <a:pt x="346434" y="88236"/>
                  <a:pt x="346434" y="86994"/>
                  <a:pt x="347680" y="85751"/>
                </a:cubicBezTo>
                <a:cubicBezTo>
                  <a:pt x="396280" y="64624"/>
                  <a:pt x="447373" y="52196"/>
                  <a:pt x="500958" y="45982"/>
                </a:cubicBezTo>
                <a:cubicBezTo>
                  <a:pt x="505943" y="18641"/>
                  <a:pt x="530866" y="0"/>
                  <a:pt x="55952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123E5988-0F65-1540-B40F-6DB1766A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892" y="1270234"/>
            <a:ext cx="572858" cy="581641"/>
          </a:xfrm>
          <a:custGeom>
            <a:avLst/>
            <a:gdLst>
              <a:gd name="connsiteX0" fmla="*/ 505364 w 1145716"/>
              <a:gd name="connsiteY0" fmla="*/ 1101147 h 1163281"/>
              <a:gd name="connsiteX1" fmla="*/ 512688 w 1145716"/>
              <a:gd name="connsiteY1" fmla="*/ 1121430 h 1163281"/>
              <a:gd name="connsiteX2" fmla="*/ 499260 w 1145716"/>
              <a:gd name="connsiteY2" fmla="*/ 1130303 h 1163281"/>
              <a:gd name="connsiteX3" fmla="*/ 493157 w 1145716"/>
              <a:gd name="connsiteY3" fmla="*/ 1129036 h 1163281"/>
              <a:gd name="connsiteX4" fmla="*/ 487053 w 1145716"/>
              <a:gd name="connsiteY4" fmla="*/ 1108753 h 1163281"/>
              <a:gd name="connsiteX5" fmla="*/ 505364 w 1145716"/>
              <a:gd name="connsiteY5" fmla="*/ 1101147 h 1163281"/>
              <a:gd name="connsiteX6" fmla="*/ 667898 w 1145716"/>
              <a:gd name="connsiteY6" fmla="*/ 1095179 h 1163281"/>
              <a:gd name="connsiteX7" fmla="*/ 676433 w 1145716"/>
              <a:gd name="connsiteY7" fmla="*/ 1101993 h 1163281"/>
              <a:gd name="connsiteX8" fmla="*/ 671724 w 1145716"/>
              <a:gd name="connsiteY8" fmla="*/ 1122275 h 1163281"/>
              <a:gd name="connsiteX9" fmla="*/ 663484 w 1145716"/>
              <a:gd name="connsiteY9" fmla="*/ 1124810 h 1163281"/>
              <a:gd name="connsiteX10" fmla="*/ 651713 w 1145716"/>
              <a:gd name="connsiteY10" fmla="*/ 1117205 h 1163281"/>
              <a:gd name="connsiteX11" fmla="*/ 657599 w 1145716"/>
              <a:gd name="connsiteY11" fmla="*/ 1096922 h 1163281"/>
              <a:gd name="connsiteX12" fmla="*/ 667898 w 1145716"/>
              <a:gd name="connsiteY12" fmla="*/ 1095179 h 1163281"/>
              <a:gd name="connsiteX13" fmla="*/ 572779 w 1145716"/>
              <a:gd name="connsiteY13" fmla="*/ 1074851 h 1163281"/>
              <a:gd name="connsiteX14" fmla="*/ 555346 w 1145716"/>
              <a:gd name="connsiteY14" fmla="*/ 1081079 h 1163281"/>
              <a:gd name="connsiteX15" fmla="*/ 554101 w 1145716"/>
              <a:gd name="connsiteY15" fmla="*/ 1123425 h 1163281"/>
              <a:gd name="connsiteX16" fmla="*/ 595192 w 1145716"/>
              <a:gd name="connsiteY16" fmla="*/ 1127162 h 1163281"/>
              <a:gd name="connsiteX17" fmla="*/ 597682 w 1145716"/>
              <a:gd name="connsiteY17" fmla="*/ 1086061 h 1163281"/>
              <a:gd name="connsiteX18" fmla="*/ 572779 w 1145716"/>
              <a:gd name="connsiteY18" fmla="*/ 1074851 h 1163281"/>
              <a:gd name="connsiteX19" fmla="*/ 434348 w 1145716"/>
              <a:gd name="connsiteY19" fmla="*/ 1068188 h 1163281"/>
              <a:gd name="connsiteX20" fmla="*/ 440234 w 1145716"/>
              <a:gd name="connsiteY20" fmla="*/ 1088471 h 1163281"/>
              <a:gd name="connsiteX21" fmla="*/ 427285 w 1145716"/>
              <a:gd name="connsiteY21" fmla="*/ 1097344 h 1163281"/>
              <a:gd name="connsiteX22" fmla="*/ 421400 w 1145716"/>
              <a:gd name="connsiteY22" fmla="*/ 1096077 h 1163281"/>
              <a:gd name="connsiteX23" fmla="*/ 415514 w 1145716"/>
              <a:gd name="connsiteY23" fmla="*/ 1077062 h 1163281"/>
              <a:gd name="connsiteX24" fmla="*/ 434348 w 1145716"/>
              <a:gd name="connsiteY24" fmla="*/ 1068188 h 1163281"/>
              <a:gd name="connsiteX25" fmla="*/ 739898 w 1145716"/>
              <a:gd name="connsiteY25" fmla="*/ 1057360 h 1163281"/>
              <a:gd name="connsiteX26" fmla="*/ 747844 w 1145716"/>
              <a:gd name="connsiteY26" fmla="*/ 1064807 h 1163281"/>
              <a:gd name="connsiteX27" fmla="*/ 743135 w 1145716"/>
              <a:gd name="connsiteY27" fmla="*/ 1083822 h 1163281"/>
              <a:gd name="connsiteX28" fmla="*/ 736073 w 1145716"/>
              <a:gd name="connsiteY28" fmla="*/ 1086357 h 1163281"/>
              <a:gd name="connsiteX29" fmla="*/ 724301 w 1145716"/>
              <a:gd name="connsiteY29" fmla="*/ 1078752 h 1163281"/>
              <a:gd name="connsiteX30" fmla="*/ 730187 w 1145716"/>
              <a:gd name="connsiteY30" fmla="*/ 1058469 h 1163281"/>
              <a:gd name="connsiteX31" fmla="*/ 739898 w 1145716"/>
              <a:gd name="connsiteY31" fmla="*/ 1057360 h 1163281"/>
              <a:gd name="connsiteX32" fmla="*/ 351405 w 1145716"/>
              <a:gd name="connsiteY32" fmla="*/ 1036023 h 1163281"/>
              <a:gd name="connsiteX33" fmla="*/ 362544 w 1145716"/>
              <a:gd name="connsiteY33" fmla="*/ 1036498 h 1163281"/>
              <a:gd name="connsiteX34" fmla="*/ 368647 w 1145716"/>
              <a:gd name="connsiteY34" fmla="*/ 1055513 h 1163281"/>
              <a:gd name="connsiteX35" fmla="*/ 356440 w 1145716"/>
              <a:gd name="connsiteY35" fmla="*/ 1064386 h 1163281"/>
              <a:gd name="connsiteX36" fmla="*/ 349116 w 1145716"/>
              <a:gd name="connsiteY36" fmla="*/ 1063119 h 1163281"/>
              <a:gd name="connsiteX37" fmla="*/ 343012 w 1145716"/>
              <a:gd name="connsiteY37" fmla="*/ 1044104 h 1163281"/>
              <a:gd name="connsiteX38" fmla="*/ 351405 w 1145716"/>
              <a:gd name="connsiteY38" fmla="*/ 1036023 h 1163281"/>
              <a:gd name="connsiteX39" fmla="*/ 804490 w 1145716"/>
              <a:gd name="connsiteY39" fmla="*/ 1018964 h 1163281"/>
              <a:gd name="connsiteX40" fmla="*/ 812582 w 1145716"/>
              <a:gd name="connsiteY40" fmla="*/ 1025983 h 1163281"/>
              <a:gd name="connsiteX41" fmla="*/ 806697 w 1145716"/>
              <a:gd name="connsiteY41" fmla="*/ 1045514 h 1163281"/>
              <a:gd name="connsiteX42" fmla="*/ 800811 w 1145716"/>
              <a:gd name="connsiteY42" fmla="*/ 1047955 h 1163281"/>
              <a:gd name="connsiteX43" fmla="*/ 789040 w 1145716"/>
              <a:gd name="connsiteY43" fmla="*/ 1039410 h 1163281"/>
              <a:gd name="connsiteX44" fmla="*/ 793749 w 1145716"/>
              <a:gd name="connsiteY44" fmla="*/ 1021100 h 1163281"/>
              <a:gd name="connsiteX45" fmla="*/ 804490 w 1145716"/>
              <a:gd name="connsiteY45" fmla="*/ 1018964 h 1163281"/>
              <a:gd name="connsiteX46" fmla="*/ 280149 w 1145716"/>
              <a:gd name="connsiteY46" fmla="*/ 1003064 h 1163281"/>
              <a:gd name="connsiteX47" fmla="*/ 291136 w 1145716"/>
              <a:gd name="connsiteY47" fmla="*/ 1003539 h 1163281"/>
              <a:gd name="connsiteX48" fmla="*/ 297239 w 1145716"/>
              <a:gd name="connsiteY48" fmla="*/ 1023822 h 1163281"/>
              <a:gd name="connsiteX49" fmla="*/ 285032 w 1145716"/>
              <a:gd name="connsiteY49" fmla="*/ 1031427 h 1163281"/>
              <a:gd name="connsiteX50" fmla="*/ 278929 w 1145716"/>
              <a:gd name="connsiteY50" fmla="*/ 1030160 h 1163281"/>
              <a:gd name="connsiteX51" fmla="*/ 272825 w 1145716"/>
              <a:gd name="connsiteY51" fmla="*/ 1011145 h 1163281"/>
              <a:gd name="connsiteX52" fmla="*/ 280149 w 1145716"/>
              <a:gd name="connsiteY52" fmla="*/ 1003064 h 1163281"/>
              <a:gd name="connsiteX53" fmla="*/ 871584 w 1145716"/>
              <a:gd name="connsiteY53" fmla="*/ 981092 h 1163281"/>
              <a:gd name="connsiteX54" fmla="*/ 879677 w 1145716"/>
              <a:gd name="connsiteY54" fmla="*/ 987905 h 1163281"/>
              <a:gd name="connsiteX55" fmla="*/ 873791 w 1145716"/>
              <a:gd name="connsiteY55" fmla="*/ 1008188 h 1163281"/>
              <a:gd name="connsiteX56" fmla="*/ 867905 w 1145716"/>
              <a:gd name="connsiteY56" fmla="*/ 1009455 h 1163281"/>
              <a:gd name="connsiteX57" fmla="*/ 854957 w 1145716"/>
              <a:gd name="connsiteY57" fmla="*/ 1003117 h 1163281"/>
              <a:gd name="connsiteX58" fmla="*/ 860843 w 1145716"/>
              <a:gd name="connsiteY58" fmla="*/ 982835 h 1163281"/>
              <a:gd name="connsiteX59" fmla="*/ 871584 w 1145716"/>
              <a:gd name="connsiteY59" fmla="*/ 981092 h 1163281"/>
              <a:gd name="connsiteX60" fmla="*/ 217905 w 1145716"/>
              <a:gd name="connsiteY60" fmla="*/ 926639 h 1163281"/>
              <a:gd name="connsiteX61" fmla="*/ 190511 w 1145716"/>
              <a:gd name="connsiteY61" fmla="*/ 956531 h 1163281"/>
              <a:gd name="connsiteX62" fmla="*/ 217905 w 1145716"/>
              <a:gd name="connsiteY62" fmla="*/ 987668 h 1163281"/>
              <a:gd name="connsiteX63" fmla="*/ 247789 w 1145716"/>
              <a:gd name="connsiteY63" fmla="*/ 956531 h 1163281"/>
              <a:gd name="connsiteX64" fmla="*/ 217905 w 1145716"/>
              <a:gd name="connsiteY64" fmla="*/ 926639 h 1163281"/>
              <a:gd name="connsiteX65" fmla="*/ 936369 w 1145716"/>
              <a:gd name="connsiteY65" fmla="*/ 921657 h 1163281"/>
              <a:gd name="connsiteX66" fmla="*/ 920182 w 1145716"/>
              <a:gd name="connsiteY66" fmla="*/ 929130 h 1163281"/>
              <a:gd name="connsiteX67" fmla="*/ 917691 w 1145716"/>
              <a:gd name="connsiteY67" fmla="*/ 970231 h 1163281"/>
              <a:gd name="connsiteX68" fmla="*/ 938859 w 1145716"/>
              <a:gd name="connsiteY68" fmla="*/ 981440 h 1163281"/>
              <a:gd name="connsiteX69" fmla="*/ 958782 w 1145716"/>
              <a:gd name="connsiteY69" fmla="*/ 975213 h 1163281"/>
              <a:gd name="connsiteX70" fmla="*/ 961272 w 1145716"/>
              <a:gd name="connsiteY70" fmla="*/ 932866 h 1163281"/>
              <a:gd name="connsiteX71" fmla="*/ 940104 w 1145716"/>
              <a:gd name="connsiteY71" fmla="*/ 921657 h 1163281"/>
              <a:gd name="connsiteX72" fmla="*/ 936369 w 1145716"/>
              <a:gd name="connsiteY72" fmla="*/ 921657 h 1163281"/>
              <a:gd name="connsiteX73" fmla="*/ 972911 w 1145716"/>
              <a:gd name="connsiteY73" fmla="*/ 870755 h 1163281"/>
              <a:gd name="connsiteX74" fmla="*/ 983652 w 1145716"/>
              <a:gd name="connsiteY74" fmla="*/ 872974 h 1163281"/>
              <a:gd name="connsiteX75" fmla="*/ 989538 w 1145716"/>
              <a:gd name="connsiteY75" fmla="*/ 891989 h 1163281"/>
              <a:gd name="connsiteX76" fmla="*/ 977767 w 1145716"/>
              <a:gd name="connsiteY76" fmla="*/ 899594 h 1163281"/>
              <a:gd name="connsiteX77" fmla="*/ 970704 w 1145716"/>
              <a:gd name="connsiteY77" fmla="*/ 898327 h 1163281"/>
              <a:gd name="connsiteX78" fmla="*/ 964818 w 1145716"/>
              <a:gd name="connsiteY78" fmla="*/ 878044 h 1163281"/>
              <a:gd name="connsiteX79" fmla="*/ 972911 w 1145716"/>
              <a:gd name="connsiteY79" fmla="*/ 870755 h 1163281"/>
              <a:gd name="connsiteX80" fmla="*/ 174253 w 1145716"/>
              <a:gd name="connsiteY80" fmla="*/ 870597 h 1163281"/>
              <a:gd name="connsiteX81" fmla="*/ 183103 w 1145716"/>
              <a:gd name="connsiteY81" fmla="*/ 878044 h 1163281"/>
              <a:gd name="connsiteX82" fmla="*/ 175779 w 1145716"/>
              <a:gd name="connsiteY82" fmla="*/ 897059 h 1163281"/>
              <a:gd name="connsiteX83" fmla="*/ 169675 w 1145716"/>
              <a:gd name="connsiteY83" fmla="*/ 899594 h 1163281"/>
              <a:gd name="connsiteX84" fmla="*/ 157468 w 1145716"/>
              <a:gd name="connsiteY84" fmla="*/ 891989 h 1163281"/>
              <a:gd name="connsiteX85" fmla="*/ 163572 w 1145716"/>
              <a:gd name="connsiteY85" fmla="*/ 871706 h 1163281"/>
              <a:gd name="connsiteX86" fmla="*/ 174253 w 1145716"/>
              <a:gd name="connsiteY86" fmla="*/ 870597 h 1163281"/>
              <a:gd name="connsiteX87" fmla="*/ 1011801 w 1145716"/>
              <a:gd name="connsiteY87" fmla="*/ 799190 h 1163281"/>
              <a:gd name="connsiteX88" fmla="*/ 1022101 w 1145716"/>
              <a:gd name="connsiteY88" fmla="*/ 800299 h 1163281"/>
              <a:gd name="connsiteX89" fmla="*/ 1027987 w 1145716"/>
              <a:gd name="connsiteY89" fmla="*/ 820582 h 1163281"/>
              <a:gd name="connsiteX90" fmla="*/ 1016215 w 1145716"/>
              <a:gd name="connsiteY90" fmla="*/ 828187 h 1163281"/>
              <a:gd name="connsiteX91" fmla="*/ 1009153 w 1145716"/>
              <a:gd name="connsiteY91" fmla="*/ 826920 h 1163281"/>
              <a:gd name="connsiteX92" fmla="*/ 1003267 w 1145716"/>
              <a:gd name="connsiteY92" fmla="*/ 806637 h 1163281"/>
              <a:gd name="connsiteX93" fmla="*/ 1011801 w 1145716"/>
              <a:gd name="connsiteY93" fmla="*/ 799190 h 1163281"/>
              <a:gd name="connsiteX94" fmla="*/ 140533 w 1145716"/>
              <a:gd name="connsiteY94" fmla="*/ 799190 h 1163281"/>
              <a:gd name="connsiteX95" fmla="*/ 148925 w 1145716"/>
              <a:gd name="connsiteY95" fmla="*/ 806637 h 1163281"/>
              <a:gd name="connsiteX96" fmla="*/ 142822 w 1145716"/>
              <a:gd name="connsiteY96" fmla="*/ 826920 h 1163281"/>
              <a:gd name="connsiteX97" fmla="*/ 136718 w 1145716"/>
              <a:gd name="connsiteY97" fmla="*/ 828187 h 1163281"/>
              <a:gd name="connsiteX98" fmla="*/ 123290 w 1145716"/>
              <a:gd name="connsiteY98" fmla="*/ 820582 h 1163281"/>
              <a:gd name="connsiteX99" fmla="*/ 129394 w 1145716"/>
              <a:gd name="connsiteY99" fmla="*/ 800299 h 1163281"/>
              <a:gd name="connsiteX100" fmla="*/ 140533 w 1145716"/>
              <a:gd name="connsiteY100" fmla="*/ 799190 h 1163281"/>
              <a:gd name="connsiteX101" fmla="*/ 758309 w 1145716"/>
              <a:gd name="connsiteY101" fmla="*/ 748535 h 1163281"/>
              <a:gd name="connsiteX102" fmla="*/ 672393 w 1145716"/>
              <a:gd name="connsiteY102" fmla="*/ 919166 h 1163281"/>
              <a:gd name="connsiteX103" fmla="*/ 866639 w 1145716"/>
              <a:gd name="connsiteY103" fmla="*/ 748535 h 1163281"/>
              <a:gd name="connsiteX104" fmla="*/ 590211 w 1145716"/>
              <a:gd name="connsiteY104" fmla="*/ 748535 h 1163281"/>
              <a:gd name="connsiteX105" fmla="*/ 590211 w 1145716"/>
              <a:gd name="connsiteY105" fmla="*/ 932866 h 1163281"/>
              <a:gd name="connsiteX106" fmla="*/ 727180 w 1145716"/>
              <a:gd name="connsiteY106" fmla="*/ 748535 h 1163281"/>
              <a:gd name="connsiteX107" fmla="*/ 423358 w 1145716"/>
              <a:gd name="connsiteY107" fmla="*/ 748535 h 1163281"/>
              <a:gd name="connsiteX108" fmla="*/ 561572 w 1145716"/>
              <a:gd name="connsiteY108" fmla="*/ 932866 h 1163281"/>
              <a:gd name="connsiteX109" fmla="*/ 561572 w 1145716"/>
              <a:gd name="connsiteY109" fmla="*/ 748535 h 1163281"/>
              <a:gd name="connsiteX110" fmla="*/ 283899 w 1145716"/>
              <a:gd name="connsiteY110" fmla="*/ 748535 h 1163281"/>
              <a:gd name="connsiteX111" fmla="*/ 337441 w 1145716"/>
              <a:gd name="connsiteY111" fmla="*/ 827000 h 1163281"/>
              <a:gd name="connsiteX112" fmla="*/ 338687 w 1145716"/>
              <a:gd name="connsiteY112" fmla="*/ 828246 h 1163281"/>
              <a:gd name="connsiteX113" fmla="*/ 478146 w 1145716"/>
              <a:gd name="connsiteY113" fmla="*/ 919166 h 1163281"/>
              <a:gd name="connsiteX114" fmla="*/ 392229 w 1145716"/>
              <a:gd name="connsiteY114" fmla="*/ 748535 h 1163281"/>
              <a:gd name="connsiteX115" fmla="*/ 101673 w 1145716"/>
              <a:gd name="connsiteY115" fmla="*/ 733747 h 1163281"/>
              <a:gd name="connsiteX116" fmla="*/ 110649 w 1145716"/>
              <a:gd name="connsiteY116" fmla="*/ 740719 h 1163281"/>
              <a:gd name="connsiteX117" fmla="*/ 103586 w 1145716"/>
              <a:gd name="connsiteY117" fmla="*/ 761002 h 1163281"/>
              <a:gd name="connsiteX118" fmla="*/ 97700 w 1145716"/>
              <a:gd name="connsiteY118" fmla="*/ 762269 h 1163281"/>
              <a:gd name="connsiteX119" fmla="*/ 85929 w 1145716"/>
              <a:gd name="connsiteY119" fmla="*/ 754664 h 1163281"/>
              <a:gd name="connsiteX120" fmla="*/ 91815 w 1145716"/>
              <a:gd name="connsiteY120" fmla="*/ 734381 h 1163281"/>
              <a:gd name="connsiteX121" fmla="*/ 101673 w 1145716"/>
              <a:gd name="connsiteY121" fmla="*/ 733747 h 1163281"/>
              <a:gd name="connsiteX122" fmla="*/ 1044319 w 1145716"/>
              <a:gd name="connsiteY122" fmla="*/ 728253 h 1163281"/>
              <a:gd name="connsiteX123" fmla="*/ 1055060 w 1145716"/>
              <a:gd name="connsiteY123" fmla="*/ 728887 h 1163281"/>
              <a:gd name="connsiteX124" fmla="*/ 1060946 w 1145716"/>
              <a:gd name="connsiteY124" fmla="*/ 749170 h 1163281"/>
              <a:gd name="connsiteX125" fmla="*/ 1047997 w 1145716"/>
              <a:gd name="connsiteY125" fmla="*/ 756775 h 1163281"/>
              <a:gd name="connsiteX126" fmla="*/ 1042112 w 1145716"/>
              <a:gd name="connsiteY126" fmla="*/ 755508 h 1163281"/>
              <a:gd name="connsiteX127" fmla="*/ 1036226 w 1145716"/>
              <a:gd name="connsiteY127" fmla="*/ 735225 h 1163281"/>
              <a:gd name="connsiteX128" fmla="*/ 1044319 w 1145716"/>
              <a:gd name="connsiteY128" fmla="*/ 728253 h 1163281"/>
              <a:gd name="connsiteX129" fmla="*/ 1082772 w 1145716"/>
              <a:gd name="connsiteY129" fmla="*/ 661861 h 1163281"/>
              <a:gd name="connsiteX130" fmla="*/ 1093513 w 1145716"/>
              <a:gd name="connsiteY130" fmla="*/ 662970 h 1163281"/>
              <a:gd name="connsiteX131" fmla="*/ 1099399 w 1145716"/>
              <a:gd name="connsiteY131" fmla="*/ 681985 h 1163281"/>
              <a:gd name="connsiteX132" fmla="*/ 1087627 w 1145716"/>
              <a:gd name="connsiteY132" fmla="*/ 690858 h 1163281"/>
              <a:gd name="connsiteX133" fmla="*/ 1080565 w 1145716"/>
              <a:gd name="connsiteY133" fmla="*/ 688323 h 1163281"/>
              <a:gd name="connsiteX134" fmla="*/ 1074679 w 1145716"/>
              <a:gd name="connsiteY134" fmla="*/ 669308 h 1163281"/>
              <a:gd name="connsiteX135" fmla="*/ 1082772 w 1145716"/>
              <a:gd name="connsiteY135" fmla="*/ 661861 h 1163281"/>
              <a:gd name="connsiteX136" fmla="*/ 69600 w 1145716"/>
              <a:gd name="connsiteY136" fmla="*/ 661761 h 1163281"/>
              <a:gd name="connsiteX137" fmla="*/ 77693 w 1145716"/>
              <a:gd name="connsiteY137" fmla="*/ 668933 h 1163281"/>
              <a:gd name="connsiteX138" fmla="*/ 71807 w 1145716"/>
              <a:gd name="connsiteY138" fmla="*/ 687243 h 1163281"/>
              <a:gd name="connsiteX139" fmla="*/ 65921 w 1145716"/>
              <a:gd name="connsiteY139" fmla="*/ 690905 h 1163281"/>
              <a:gd name="connsiteX140" fmla="*/ 52973 w 1145716"/>
              <a:gd name="connsiteY140" fmla="*/ 682360 h 1163281"/>
              <a:gd name="connsiteX141" fmla="*/ 58859 w 1145716"/>
              <a:gd name="connsiteY141" fmla="*/ 662829 h 1163281"/>
              <a:gd name="connsiteX142" fmla="*/ 69600 w 1145716"/>
              <a:gd name="connsiteY142" fmla="*/ 661761 h 1163281"/>
              <a:gd name="connsiteX143" fmla="*/ 776987 w 1145716"/>
              <a:gd name="connsiteY143" fmla="*/ 604059 h 1163281"/>
              <a:gd name="connsiteX144" fmla="*/ 764535 w 1145716"/>
              <a:gd name="connsiteY144" fmla="*/ 718643 h 1163281"/>
              <a:gd name="connsiteX145" fmla="*/ 880336 w 1145716"/>
              <a:gd name="connsiteY145" fmla="*/ 718643 h 1163281"/>
              <a:gd name="connsiteX146" fmla="*/ 903994 w 1145716"/>
              <a:gd name="connsiteY146" fmla="*/ 604059 h 1163281"/>
              <a:gd name="connsiteX147" fmla="*/ 590211 w 1145716"/>
              <a:gd name="connsiteY147" fmla="*/ 604059 h 1163281"/>
              <a:gd name="connsiteX148" fmla="*/ 590211 w 1145716"/>
              <a:gd name="connsiteY148" fmla="*/ 718643 h 1163281"/>
              <a:gd name="connsiteX149" fmla="*/ 734651 w 1145716"/>
              <a:gd name="connsiteY149" fmla="*/ 718643 h 1163281"/>
              <a:gd name="connsiteX150" fmla="*/ 747103 w 1145716"/>
              <a:gd name="connsiteY150" fmla="*/ 604059 h 1163281"/>
              <a:gd name="connsiteX151" fmla="*/ 403436 w 1145716"/>
              <a:gd name="connsiteY151" fmla="*/ 604059 h 1163281"/>
              <a:gd name="connsiteX152" fmla="*/ 415887 w 1145716"/>
              <a:gd name="connsiteY152" fmla="*/ 719889 h 1163281"/>
              <a:gd name="connsiteX153" fmla="*/ 561572 w 1145716"/>
              <a:gd name="connsiteY153" fmla="*/ 718643 h 1163281"/>
              <a:gd name="connsiteX154" fmla="*/ 561572 w 1145716"/>
              <a:gd name="connsiteY154" fmla="*/ 604059 h 1163281"/>
              <a:gd name="connsiteX155" fmla="*/ 247789 w 1145716"/>
              <a:gd name="connsiteY155" fmla="*/ 604059 h 1163281"/>
              <a:gd name="connsiteX156" fmla="*/ 271447 w 1145716"/>
              <a:gd name="connsiteY156" fmla="*/ 719889 h 1163281"/>
              <a:gd name="connsiteX157" fmla="*/ 386003 w 1145716"/>
              <a:gd name="connsiteY157" fmla="*/ 719889 h 1163281"/>
              <a:gd name="connsiteX158" fmla="*/ 373551 w 1145716"/>
              <a:gd name="connsiteY158" fmla="*/ 604059 h 1163281"/>
              <a:gd name="connsiteX159" fmla="*/ 1084544 w 1145716"/>
              <a:gd name="connsiteY159" fmla="*/ 559222 h 1163281"/>
              <a:gd name="connsiteX160" fmla="*/ 1067112 w 1145716"/>
              <a:gd name="connsiteY160" fmla="*/ 565449 h 1163281"/>
              <a:gd name="connsiteX161" fmla="*/ 1057151 w 1145716"/>
              <a:gd name="connsiteY161" fmla="*/ 585377 h 1163281"/>
              <a:gd name="connsiteX162" fmla="*/ 1058396 w 1145716"/>
              <a:gd name="connsiteY162" fmla="*/ 589113 h 1163281"/>
              <a:gd name="connsiteX163" fmla="*/ 1058396 w 1145716"/>
              <a:gd name="connsiteY163" fmla="*/ 591604 h 1163281"/>
              <a:gd name="connsiteX164" fmla="*/ 1064621 w 1145716"/>
              <a:gd name="connsiteY164" fmla="*/ 607796 h 1163281"/>
              <a:gd name="connsiteX165" fmla="*/ 1106957 w 1145716"/>
              <a:gd name="connsiteY165" fmla="*/ 612777 h 1163281"/>
              <a:gd name="connsiteX166" fmla="*/ 1115673 w 1145716"/>
              <a:gd name="connsiteY166" fmla="*/ 594095 h 1163281"/>
              <a:gd name="connsiteX167" fmla="*/ 1108203 w 1145716"/>
              <a:gd name="connsiteY167" fmla="*/ 571677 h 1163281"/>
              <a:gd name="connsiteX168" fmla="*/ 1088280 w 1145716"/>
              <a:gd name="connsiteY168" fmla="*/ 559222 h 1163281"/>
              <a:gd name="connsiteX169" fmla="*/ 1084544 w 1145716"/>
              <a:gd name="connsiteY169" fmla="*/ 559222 h 1163281"/>
              <a:gd name="connsiteX170" fmla="*/ 56033 w 1145716"/>
              <a:gd name="connsiteY170" fmla="*/ 556731 h 1163281"/>
              <a:gd name="connsiteX171" fmla="*/ 39845 w 1145716"/>
              <a:gd name="connsiteY171" fmla="*/ 562958 h 1163281"/>
              <a:gd name="connsiteX172" fmla="*/ 28639 w 1145716"/>
              <a:gd name="connsiteY172" fmla="*/ 581640 h 1163281"/>
              <a:gd name="connsiteX173" fmla="*/ 37355 w 1145716"/>
              <a:gd name="connsiteY173" fmla="*/ 604059 h 1163281"/>
              <a:gd name="connsiteX174" fmla="*/ 78446 w 1145716"/>
              <a:gd name="connsiteY174" fmla="*/ 609041 h 1163281"/>
              <a:gd name="connsiteX175" fmla="*/ 88407 w 1145716"/>
              <a:gd name="connsiteY175" fmla="*/ 589113 h 1163281"/>
              <a:gd name="connsiteX176" fmla="*/ 80936 w 1145716"/>
              <a:gd name="connsiteY176" fmla="*/ 567940 h 1163281"/>
              <a:gd name="connsiteX177" fmla="*/ 56033 w 1145716"/>
              <a:gd name="connsiteY177" fmla="*/ 556731 h 1163281"/>
              <a:gd name="connsiteX178" fmla="*/ 1071932 w 1145716"/>
              <a:gd name="connsiteY178" fmla="*/ 491420 h 1163281"/>
              <a:gd name="connsiteX179" fmla="*/ 1088412 w 1145716"/>
              <a:gd name="connsiteY179" fmla="*/ 500294 h 1163281"/>
              <a:gd name="connsiteX180" fmla="*/ 1081349 w 1145716"/>
              <a:gd name="connsiteY180" fmla="*/ 519309 h 1163281"/>
              <a:gd name="connsiteX181" fmla="*/ 1075463 w 1145716"/>
              <a:gd name="connsiteY181" fmla="*/ 520576 h 1163281"/>
              <a:gd name="connsiteX182" fmla="*/ 1062515 w 1145716"/>
              <a:gd name="connsiteY182" fmla="*/ 510435 h 1163281"/>
              <a:gd name="connsiteX183" fmla="*/ 1071932 w 1145716"/>
              <a:gd name="connsiteY183" fmla="*/ 491420 h 1163281"/>
              <a:gd name="connsiteX184" fmla="*/ 81615 w 1145716"/>
              <a:gd name="connsiteY184" fmla="*/ 491420 h 1163281"/>
              <a:gd name="connsiteX185" fmla="*/ 89855 w 1145716"/>
              <a:gd name="connsiteY185" fmla="*/ 510435 h 1163281"/>
              <a:gd name="connsiteX186" fmla="*/ 76907 w 1145716"/>
              <a:gd name="connsiteY186" fmla="*/ 520576 h 1163281"/>
              <a:gd name="connsiteX187" fmla="*/ 72198 w 1145716"/>
              <a:gd name="connsiteY187" fmla="*/ 519309 h 1163281"/>
              <a:gd name="connsiteX188" fmla="*/ 63958 w 1145716"/>
              <a:gd name="connsiteY188" fmla="*/ 500294 h 1163281"/>
              <a:gd name="connsiteX189" fmla="*/ 81615 w 1145716"/>
              <a:gd name="connsiteY189" fmla="*/ 491420 h 1163281"/>
              <a:gd name="connsiteX190" fmla="*/ 384758 w 1145716"/>
              <a:gd name="connsiteY190" fmla="*/ 462074 h 1163281"/>
              <a:gd name="connsiteX191" fmla="*/ 270202 w 1145716"/>
              <a:gd name="connsiteY191" fmla="*/ 464565 h 1163281"/>
              <a:gd name="connsiteX192" fmla="*/ 247789 w 1145716"/>
              <a:gd name="connsiteY192" fmla="*/ 575413 h 1163281"/>
              <a:gd name="connsiteX193" fmla="*/ 373551 w 1145716"/>
              <a:gd name="connsiteY193" fmla="*/ 575413 h 1163281"/>
              <a:gd name="connsiteX194" fmla="*/ 384758 w 1145716"/>
              <a:gd name="connsiteY194" fmla="*/ 462074 h 1163281"/>
              <a:gd name="connsiteX195" fmla="*/ 561572 w 1145716"/>
              <a:gd name="connsiteY195" fmla="*/ 460829 h 1163281"/>
              <a:gd name="connsiteX196" fmla="*/ 415887 w 1145716"/>
              <a:gd name="connsiteY196" fmla="*/ 462074 h 1163281"/>
              <a:gd name="connsiteX197" fmla="*/ 403436 w 1145716"/>
              <a:gd name="connsiteY197" fmla="*/ 575413 h 1163281"/>
              <a:gd name="connsiteX198" fmla="*/ 561572 w 1145716"/>
              <a:gd name="connsiteY198" fmla="*/ 575413 h 1163281"/>
              <a:gd name="connsiteX199" fmla="*/ 734651 w 1145716"/>
              <a:gd name="connsiteY199" fmla="*/ 459583 h 1163281"/>
              <a:gd name="connsiteX200" fmla="*/ 590211 w 1145716"/>
              <a:gd name="connsiteY200" fmla="*/ 460829 h 1163281"/>
              <a:gd name="connsiteX201" fmla="*/ 590211 w 1145716"/>
              <a:gd name="connsiteY201" fmla="*/ 575413 h 1163281"/>
              <a:gd name="connsiteX202" fmla="*/ 747103 w 1145716"/>
              <a:gd name="connsiteY202" fmla="*/ 575413 h 1163281"/>
              <a:gd name="connsiteX203" fmla="*/ 734651 w 1145716"/>
              <a:gd name="connsiteY203" fmla="*/ 459583 h 1163281"/>
              <a:gd name="connsiteX204" fmla="*/ 879091 w 1145716"/>
              <a:gd name="connsiteY204" fmla="*/ 458338 h 1163281"/>
              <a:gd name="connsiteX205" fmla="*/ 764535 w 1145716"/>
              <a:gd name="connsiteY205" fmla="*/ 459583 h 1163281"/>
              <a:gd name="connsiteX206" fmla="*/ 776987 w 1145716"/>
              <a:gd name="connsiteY206" fmla="*/ 575413 h 1163281"/>
              <a:gd name="connsiteX207" fmla="*/ 903994 w 1145716"/>
              <a:gd name="connsiteY207" fmla="*/ 575413 h 1163281"/>
              <a:gd name="connsiteX208" fmla="*/ 879091 w 1145716"/>
              <a:gd name="connsiteY208" fmla="*/ 458338 h 1163281"/>
              <a:gd name="connsiteX209" fmla="*/ 103586 w 1145716"/>
              <a:gd name="connsiteY209" fmla="*/ 420008 h 1163281"/>
              <a:gd name="connsiteX210" fmla="*/ 111826 w 1145716"/>
              <a:gd name="connsiteY210" fmla="*/ 439023 h 1163281"/>
              <a:gd name="connsiteX211" fmla="*/ 98877 w 1145716"/>
              <a:gd name="connsiteY211" fmla="*/ 449164 h 1163281"/>
              <a:gd name="connsiteX212" fmla="*/ 92992 w 1145716"/>
              <a:gd name="connsiteY212" fmla="*/ 447897 h 1163281"/>
              <a:gd name="connsiteX213" fmla="*/ 84752 w 1145716"/>
              <a:gd name="connsiteY213" fmla="*/ 428882 h 1163281"/>
              <a:gd name="connsiteX214" fmla="*/ 103586 w 1145716"/>
              <a:gd name="connsiteY214" fmla="*/ 420008 h 1163281"/>
              <a:gd name="connsiteX215" fmla="*/ 1043681 w 1145716"/>
              <a:gd name="connsiteY215" fmla="*/ 414518 h 1163281"/>
              <a:gd name="connsiteX216" fmla="*/ 1061992 w 1145716"/>
              <a:gd name="connsiteY216" fmla="*/ 423392 h 1163281"/>
              <a:gd name="connsiteX217" fmla="*/ 1053447 w 1145716"/>
              <a:gd name="connsiteY217" fmla="*/ 442407 h 1163281"/>
              <a:gd name="connsiteX218" fmla="*/ 1048564 w 1145716"/>
              <a:gd name="connsiteY218" fmla="*/ 443674 h 1163281"/>
              <a:gd name="connsiteX219" fmla="*/ 1035136 w 1145716"/>
              <a:gd name="connsiteY219" fmla="*/ 433533 h 1163281"/>
              <a:gd name="connsiteX220" fmla="*/ 1043681 w 1145716"/>
              <a:gd name="connsiteY220" fmla="*/ 414518 h 1163281"/>
              <a:gd name="connsiteX221" fmla="*/ 1016217 w 1145716"/>
              <a:gd name="connsiteY221" fmla="*/ 343208 h 1163281"/>
              <a:gd name="connsiteX222" fmla="*/ 1034528 w 1145716"/>
              <a:gd name="connsiteY222" fmla="*/ 352436 h 1163281"/>
              <a:gd name="connsiteX223" fmla="*/ 1025983 w 1145716"/>
              <a:gd name="connsiteY223" fmla="*/ 372212 h 1163281"/>
              <a:gd name="connsiteX224" fmla="*/ 1021100 w 1145716"/>
              <a:gd name="connsiteY224" fmla="*/ 372212 h 1163281"/>
              <a:gd name="connsiteX225" fmla="*/ 1007672 w 1145716"/>
              <a:gd name="connsiteY225" fmla="*/ 361665 h 1163281"/>
              <a:gd name="connsiteX226" fmla="*/ 1016217 w 1145716"/>
              <a:gd name="connsiteY226" fmla="*/ 343208 h 1163281"/>
              <a:gd name="connsiteX227" fmla="*/ 130615 w 1145716"/>
              <a:gd name="connsiteY227" fmla="*/ 343106 h 1163281"/>
              <a:gd name="connsiteX228" fmla="*/ 140381 w 1145716"/>
              <a:gd name="connsiteY228" fmla="*/ 362121 h 1163281"/>
              <a:gd name="connsiteX229" fmla="*/ 125732 w 1145716"/>
              <a:gd name="connsiteY229" fmla="*/ 372262 h 1163281"/>
              <a:gd name="connsiteX230" fmla="*/ 120849 w 1145716"/>
              <a:gd name="connsiteY230" fmla="*/ 370995 h 1163281"/>
              <a:gd name="connsiteX231" fmla="*/ 112304 w 1145716"/>
              <a:gd name="connsiteY231" fmla="*/ 351980 h 1163281"/>
              <a:gd name="connsiteX232" fmla="*/ 130615 w 1145716"/>
              <a:gd name="connsiteY232" fmla="*/ 343106 h 1163281"/>
              <a:gd name="connsiteX233" fmla="*/ 158081 w 1145716"/>
              <a:gd name="connsiteY233" fmla="*/ 271698 h 1163281"/>
              <a:gd name="connsiteX234" fmla="*/ 166626 w 1145716"/>
              <a:gd name="connsiteY234" fmla="*/ 290713 h 1163281"/>
              <a:gd name="connsiteX235" fmla="*/ 153198 w 1145716"/>
              <a:gd name="connsiteY235" fmla="*/ 300854 h 1163281"/>
              <a:gd name="connsiteX236" fmla="*/ 148315 w 1145716"/>
              <a:gd name="connsiteY236" fmla="*/ 299587 h 1163281"/>
              <a:gd name="connsiteX237" fmla="*/ 139770 w 1145716"/>
              <a:gd name="connsiteY237" fmla="*/ 280572 h 1163281"/>
              <a:gd name="connsiteX238" fmla="*/ 158081 w 1145716"/>
              <a:gd name="connsiteY238" fmla="*/ 271698 h 1163281"/>
              <a:gd name="connsiteX239" fmla="*/ 993853 w 1145716"/>
              <a:gd name="connsiteY239" fmla="*/ 266110 h 1163281"/>
              <a:gd name="connsiteX240" fmla="*/ 1012687 w 1145716"/>
              <a:gd name="connsiteY240" fmla="*/ 275876 h 1163281"/>
              <a:gd name="connsiteX241" fmla="*/ 1003270 w 1145716"/>
              <a:gd name="connsiteY241" fmla="*/ 294186 h 1163281"/>
              <a:gd name="connsiteX242" fmla="*/ 999739 w 1145716"/>
              <a:gd name="connsiteY242" fmla="*/ 295407 h 1163281"/>
              <a:gd name="connsiteX243" fmla="*/ 986790 w 1145716"/>
              <a:gd name="connsiteY243" fmla="*/ 285642 h 1163281"/>
              <a:gd name="connsiteX244" fmla="*/ 993853 w 1145716"/>
              <a:gd name="connsiteY244" fmla="*/ 266110 h 1163281"/>
              <a:gd name="connsiteX245" fmla="*/ 672393 w 1145716"/>
              <a:gd name="connsiteY245" fmla="*/ 260306 h 1163281"/>
              <a:gd name="connsiteX246" fmla="*/ 758309 w 1145716"/>
              <a:gd name="connsiteY246" fmla="*/ 430937 h 1163281"/>
              <a:gd name="connsiteX247" fmla="*/ 866639 w 1145716"/>
              <a:gd name="connsiteY247" fmla="*/ 429692 h 1163281"/>
              <a:gd name="connsiteX248" fmla="*/ 818078 w 1145716"/>
              <a:gd name="connsiteY248" fmla="*/ 356208 h 1163281"/>
              <a:gd name="connsiteX249" fmla="*/ 811852 w 1145716"/>
              <a:gd name="connsiteY249" fmla="*/ 353717 h 1163281"/>
              <a:gd name="connsiteX250" fmla="*/ 806871 w 1145716"/>
              <a:gd name="connsiteY250" fmla="*/ 346244 h 1163281"/>
              <a:gd name="connsiteX251" fmla="*/ 672393 w 1145716"/>
              <a:gd name="connsiteY251" fmla="*/ 260306 h 1163281"/>
              <a:gd name="connsiteX252" fmla="*/ 478146 w 1145716"/>
              <a:gd name="connsiteY252" fmla="*/ 260306 h 1163281"/>
              <a:gd name="connsiteX253" fmla="*/ 282654 w 1145716"/>
              <a:gd name="connsiteY253" fmla="*/ 434673 h 1163281"/>
              <a:gd name="connsiteX254" fmla="*/ 392229 w 1145716"/>
              <a:gd name="connsiteY254" fmla="*/ 433428 h 1163281"/>
              <a:gd name="connsiteX255" fmla="*/ 478146 w 1145716"/>
              <a:gd name="connsiteY255" fmla="*/ 260306 h 1163281"/>
              <a:gd name="connsiteX256" fmla="*/ 590211 w 1145716"/>
              <a:gd name="connsiteY256" fmla="*/ 246605 h 1163281"/>
              <a:gd name="connsiteX257" fmla="*/ 590211 w 1145716"/>
              <a:gd name="connsiteY257" fmla="*/ 432183 h 1163281"/>
              <a:gd name="connsiteX258" fmla="*/ 727180 w 1145716"/>
              <a:gd name="connsiteY258" fmla="*/ 430937 h 1163281"/>
              <a:gd name="connsiteX259" fmla="*/ 590211 w 1145716"/>
              <a:gd name="connsiteY259" fmla="*/ 246605 h 1163281"/>
              <a:gd name="connsiteX260" fmla="*/ 561572 w 1145716"/>
              <a:gd name="connsiteY260" fmla="*/ 246605 h 1163281"/>
              <a:gd name="connsiteX261" fmla="*/ 422113 w 1145716"/>
              <a:gd name="connsiteY261" fmla="*/ 433428 h 1163281"/>
              <a:gd name="connsiteX262" fmla="*/ 561572 w 1145716"/>
              <a:gd name="connsiteY262" fmla="*/ 432183 h 1163281"/>
              <a:gd name="connsiteX263" fmla="*/ 936369 w 1145716"/>
              <a:gd name="connsiteY263" fmla="*/ 199277 h 1163281"/>
              <a:gd name="connsiteX264" fmla="*/ 907730 w 1145716"/>
              <a:gd name="connsiteY264" fmla="*/ 230414 h 1163281"/>
              <a:gd name="connsiteX265" fmla="*/ 911465 w 1145716"/>
              <a:gd name="connsiteY265" fmla="*/ 244114 h 1163281"/>
              <a:gd name="connsiteX266" fmla="*/ 916446 w 1145716"/>
              <a:gd name="connsiteY266" fmla="*/ 249096 h 1163281"/>
              <a:gd name="connsiteX267" fmla="*/ 920182 w 1145716"/>
              <a:gd name="connsiteY267" fmla="*/ 256569 h 1163281"/>
              <a:gd name="connsiteX268" fmla="*/ 936369 w 1145716"/>
              <a:gd name="connsiteY268" fmla="*/ 261551 h 1163281"/>
              <a:gd name="connsiteX269" fmla="*/ 963763 w 1145716"/>
              <a:gd name="connsiteY269" fmla="*/ 230414 h 1163281"/>
              <a:gd name="connsiteX270" fmla="*/ 936369 w 1145716"/>
              <a:gd name="connsiteY270" fmla="*/ 199277 h 1163281"/>
              <a:gd name="connsiteX271" fmla="*/ 212924 w 1145716"/>
              <a:gd name="connsiteY271" fmla="*/ 194295 h 1163281"/>
              <a:gd name="connsiteX272" fmla="*/ 184285 w 1145716"/>
              <a:gd name="connsiteY272" fmla="*/ 225432 h 1163281"/>
              <a:gd name="connsiteX273" fmla="*/ 212924 w 1145716"/>
              <a:gd name="connsiteY273" fmla="*/ 256569 h 1163281"/>
              <a:gd name="connsiteX274" fmla="*/ 241563 w 1145716"/>
              <a:gd name="connsiteY274" fmla="*/ 225432 h 1163281"/>
              <a:gd name="connsiteX275" fmla="*/ 212924 w 1145716"/>
              <a:gd name="connsiteY275" fmla="*/ 194295 h 1163281"/>
              <a:gd name="connsiteX276" fmla="*/ 862903 w 1145716"/>
              <a:gd name="connsiteY276" fmla="*/ 173139 h 1163281"/>
              <a:gd name="connsiteX277" fmla="*/ 872614 w 1145716"/>
              <a:gd name="connsiteY277" fmla="*/ 174090 h 1163281"/>
              <a:gd name="connsiteX278" fmla="*/ 879677 w 1145716"/>
              <a:gd name="connsiteY278" fmla="*/ 194372 h 1163281"/>
              <a:gd name="connsiteX279" fmla="*/ 866728 w 1145716"/>
              <a:gd name="connsiteY279" fmla="*/ 201978 h 1163281"/>
              <a:gd name="connsiteX280" fmla="*/ 860843 w 1145716"/>
              <a:gd name="connsiteY280" fmla="*/ 200711 h 1163281"/>
              <a:gd name="connsiteX281" fmla="*/ 854957 w 1145716"/>
              <a:gd name="connsiteY281" fmla="*/ 181696 h 1163281"/>
              <a:gd name="connsiteX282" fmla="*/ 862903 w 1145716"/>
              <a:gd name="connsiteY282" fmla="*/ 173139 h 1163281"/>
              <a:gd name="connsiteX283" fmla="*/ 281672 w 1145716"/>
              <a:gd name="connsiteY283" fmla="*/ 155866 h 1163281"/>
              <a:gd name="connsiteX284" fmla="*/ 290522 w 1145716"/>
              <a:gd name="connsiteY284" fmla="*/ 161412 h 1163281"/>
              <a:gd name="connsiteX285" fmla="*/ 288081 w 1145716"/>
              <a:gd name="connsiteY285" fmla="*/ 181694 h 1163281"/>
              <a:gd name="connsiteX286" fmla="*/ 279536 w 1145716"/>
              <a:gd name="connsiteY286" fmla="*/ 185497 h 1163281"/>
              <a:gd name="connsiteX287" fmla="*/ 268550 w 1145716"/>
              <a:gd name="connsiteY287" fmla="*/ 179159 h 1163281"/>
              <a:gd name="connsiteX288" fmla="*/ 270991 w 1145716"/>
              <a:gd name="connsiteY288" fmla="*/ 158876 h 1163281"/>
              <a:gd name="connsiteX289" fmla="*/ 281672 w 1145716"/>
              <a:gd name="connsiteY289" fmla="*/ 155866 h 1163281"/>
              <a:gd name="connsiteX290" fmla="*/ 791197 w 1145716"/>
              <a:gd name="connsiteY290" fmla="*/ 139389 h 1163281"/>
              <a:gd name="connsiteX291" fmla="*/ 802379 w 1145716"/>
              <a:gd name="connsiteY291" fmla="*/ 139864 h 1163281"/>
              <a:gd name="connsiteX292" fmla="*/ 807087 w 1145716"/>
              <a:gd name="connsiteY292" fmla="*/ 160147 h 1163281"/>
              <a:gd name="connsiteX293" fmla="*/ 795316 w 1145716"/>
              <a:gd name="connsiteY293" fmla="*/ 169020 h 1163281"/>
              <a:gd name="connsiteX294" fmla="*/ 789431 w 1145716"/>
              <a:gd name="connsiteY294" fmla="*/ 166485 h 1163281"/>
              <a:gd name="connsiteX295" fmla="*/ 783545 w 1145716"/>
              <a:gd name="connsiteY295" fmla="*/ 147470 h 1163281"/>
              <a:gd name="connsiteX296" fmla="*/ 791197 w 1145716"/>
              <a:gd name="connsiteY296" fmla="*/ 139389 h 1163281"/>
              <a:gd name="connsiteX297" fmla="*/ 351099 w 1145716"/>
              <a:gd name="connsiteY297" fmla="*/ 124177 h 1163281"/>
              <a:gd name="connsiteX298" fmla="*/ 358881 w 1145716"/>
              <a:gd name="connsiteY298" fmla="*/ 132258 h 1163281"/>
              <a:gd name="connsiteX299" fmla="*/ 351557 w 1145716"/>
              <a:gd name="connsiteY299" fmla="*/ 151273 h 1163281"/>
              <a:gd name="connsiteX300" fmla="*/ 345453 w 1145716"/>
              <a:gd name="connsiteY300" fmla="*/ 152540 h 1163281"/>
              <a:gd name="connsiteX301" fmla="*/ 333246 w 1145716"/>
              <a:gd name="connsiteY301" fmla="*/ 144934 h 1163281"/>
              <a:gd name="connsiteX302" fmla="*/ 340570 w 1145716"/>
              <a:gd name="connsiteY302" fmla="*/ 124652 h 1163281"/>
              <a:gd name="connsiteX303" fmla="*/ 351099 w 1145716"/>
              <a:gd name="connsiteY303" fmla="*/ 124177 h 1163281"/>
              <a:gd name="connsiteX304" fmla="*/ 719642 w 1145716"/>
              <a:gd name="connsiteY304" fmla="*/ 102080 h 1163281"/>
              <a:gd name="connsiteX305" fmla="*/ 729795 w 1145716"/>
              <a:gd name="connsiteY305" fmla="*/ 103759 h 1163281"/>
              <a:gd name="connsiteX306" fmla="*/ 736858 w 1145716"/>
              <a:gd name="connsiteY306" fmla="*/ 122069 h 1163281"/>
              <a:gd name="connsiteX307" fmla="*/ 725087 w 1145716"/>
              <a:gd name="connsiteY307" fmla="*/ 130614 h 1163281"/>
              <a:gd name="connsiteX308" fmla="*/ 718024 w 1145716"/>
              <a:gd name="connsiteY308" fmla="*/ 128173 h 1163281"/>
              <a:gd name="connsiteX309" fmla="*/ 712138 w 1145716"/>
              <a:gd name="connsiteY309" fmla="*/ 108642 h 1163281"/>
              <a:gd name="connsiteX310" fmla="*/ 719642 w 1145716"/>
              <a:gd name="connsiteY310" fmla="*/ 102080 h 1163281"/>
              <a:gd name="connsiteX311" fmla="*/ 427391 w 1145716"/>
              <a:gd name="connsiteY311" fmla="*/ 91219 h 1163281"/>
              <a:gd name="connsiteX312" fmla="*/ 435783 w 1145716"/>
              <a:gd name="connsiteY312" fmla="*/ 99300 h 1163281"/>
              <a:gd name="connsiteX313" fmla="*/ 427238 w 1145716"/>
              <a:gd name="connsiteY313" fmla="*/ 118315 h 1163281"/>
              <a:gd name="connsiteX314" fmla="*/ 422355 w 1145716"/>
              <a:gd name="connsiteY314" fmla="*/ 119582 h 1163281"/>
              <a:gd name="connsiteX315" fmla="*/ 408927 w 1145716"/>
              <a:gd name="connsiteY315" fmla="*/ 110709 h 1163281"/>
              <a:gd name="connsiteX316" fmla="*/ 416252 w 1145716"/>
              <a:gd name="connsiteY316" fmla="*/ 91694 h 1163281"/>
              <a:gd name="connsiteX317" fmla="*/ 427391 w 1145716"/>
              <a:gd name="connsiteY317" fmla="*/ 91219 h 1163281"/>
              <a:gd name="connsiteX318" fmla="*/ 653724 w 1145716"/>
              <a:gd name="connsiteY318" fmla="*/ 69123 h 1163281"/>
              <a:gd name="connsiteX319" fmla="*/ 663877 w 1145716"/>
              <a:gd name="connsiteY319" fmla="*/ 69581 h 1163281"/>
              <a:gd name="connsiteX320" fmla="*/ 670940 w 1145716"/>
              <a:gd name="connsiteY320" fmla="*/ 89112 h 1163281"/>
              <a:gd name="connsiteX321" fmla="*/ 657991 w 1145716"/>
              <a:gd name="connsiteY321" fmla="*/ 97657 h 1163281"/>
              <a:gd name="connsiteX322" fmla="*/ 652106 w 1145716"/>
              <a:gd name="connsiteY322" fmla="*/ 95216 h 1163281"/>
              <a:gd name="connsiteX323" fmla="*/ 646220 w 1145716"/>
              <a:gd name="connsiteY323" fmla="*/ 76905 h 1163281"/>
              <a:gd name="connsiteX324" fmla="*/ 653724 w 1145716"/>
              <a:gd name="connsiteY324" fmla="*/ 69123 h 1163281"/>
              <a:gd name="connsiteX325" fmla="*/ 498792 w 1145716"/>
              <a:gd name="connsiteY325" fmla="*/ 63754 h 1163281"/>
              <a:gd name="connsiteX326" fmla="*/ 507326 w 1145716"/>
              <a:gd name="connsiteY326" fmla="*/ 71835 h 1163281"/>
              <a:gd name="connsiteX327" fmla="*/ 500263 w 1145716"/>
              <a:gd name="connsiteY327" fmla="*/ 92117 h 1163281"/>
              <a:gd name="connsiteX328" fmla="*/ 494377 w 1145716"/>
              <a:gd name="connsiteY328" fmla="*/ 92117 h 1163281"/>
              <a:gd name="connsiteX329" fmla="*/ 481429 w 1145716"/>
              <a:gd name="connsiteY329" fmla="*/ 83244 h 1163281"/>
              <a:gd name="connsiteX330" fmla="*/ 488492 w 1145716"/>
              <a:gd name="connsiteY330" fmla="*/ 64229 h 1163281"/>
              <a:gd name="connsiteX331" fmla="*/ 498792 w 1145716"/>
              <a:gd name="connsiteY331" fmla="*/ 63754 h 1163281"/>
              <a:gd name="connsiteX332" fmla="*/ 571534 w 1145716"/>
              <a:gd name="connsiteY332" fmla="*/ 28646 h 1163281"/>
              <a:gd name="connsiteX333" fmla="*/ 542895 w 1145716"/>
              <a:gd name="connsiteY333" fmla="*/ 59783 h 1163281"/>
              <a:gd name="connsiteX334" fmla="*/ 571534 w 1145716"/>
              <a:gd name="connsiteY334" fmla="*/ 89675 h 1163281"/>
              <a:gd name="connsiteX335" fmla="*/ 600173 w 1145716"/>
              <a:gd name="connsiteY335" fmla="*/ 59783 h 1163281"/>
              <a:gd name="connsiteX336" fmla="*/ 571534 w 1145716"/>
              <a:gd name="connsiteY336" fmla="*/ 28646 h 1163281"/>
              <a:gd name="connsiteX337" fmla="*/ 571534 w 1145716"/>
              <a:gd name="connsiteY337" fmla="*/ 0 h 1163281"/>
              <a:gd name="connsiteX338" fmla="*/ 628812 w 1145716"/>
              <a:gd name="connsiteY338" fmla="*/ 59783 h 1163281"/>
              <a:gd name="connsiteX339" fmla="*/ 588966 w 1145716"/>
              <a:gd name="connsiteY339" fmla="*/ 117075 h 1163281"/>
              <a:gd name="connsiteX340" fmla="*/ 590211 w 1145716"/>
              <a:gd name="connsiteY340" fmla="*/ 120812 h 1163281"/>
              <a:gd name="connsiteX341" fmla="*/ 590211 w 1145716"/>
              <a:gd name="connsiteY341" fmla="*/ 216714 h 1163281"/>
              <a:gd name="connsiteX342" fmla="*/ 823058 w 1145716"/>
              <a:gd name="connsiteY342" fmla="*/ 321334 h 1163281"/>
              <a:gd name="connsiteX343" fmla="*/ 885317 w 1145716"/>
              <a:gd name="connsiteY343" fmla="*/ 259060 h 1163281"/>
              <a:gd name="connsiteX344" fmla="*/ 877846 w 1145716"/>
              <a:gd name="connsiteY344" fmla="*/ 230414 h 1163281"/>
              <a:gd name="connsiteX345" fmla="*/ 936369 w 1145716"/>
              <a:gd name="connsiteY345" fmla="*/ 170631 h 1163281"/>
              <a:gd name="connsiteX346" fmla="*/ 993647 w 1145716"/>
              <a:gd name="connsiteY346" fmla="*/ 230414 h 1163281"/>
              <a:gd name="connsiteX347" fmla="*/ 936369 w 1145716"/>
              <a:gd name="connsiteY347" fmla="*/ 290197 h 1163281"/>
              <a:gd name="connsiteX348" fmla="*/ 903994 w 1145716"/>
              <a:gd name="connsiteY348" fmla="*/ 281479 h 1163281"/>
              <a:gd name="connsiteX349" fmla="*/ 842981 w 1145716"/>
              <a:gd name="connsiteY349" fmla="*/ 342508 h 1163281"/>
              <a:gd name="connsiteX350" fmla="*/ 901504 w 1145716"/>
              <a:gd name="connsiteY350" fmla="*/ 437164 h 1163281"/>
              <a:gd name="connsiteX351" fmla="*/ 902749 w 1145716"/>
              <a:gd name="connsiteY351" fmla="*/ 439655 h 1163281"/>
              <a:gd name="connsiteX352" fmla="*/ 932633 w 1145716"/>
              <a:gd name="connsiteY352" fmla="*/ 575413 h 1163281"/>
              <a:gd name="connsiteX353" fmla="*/ 1029757 w 1145716"/>
              <a:gd name="connsiteY353" fmla="*/ 575413 h 1163281"/>
              <a:gd name="connsiteX354" fmla="*/ 1048434 w 1145716"/>
              <a:gd name="connsiteY354" fmla="*/ 544276 h 1163281"/>
              <a:gd name="connsiteX355" fmla="*/ 1090770 w 1145716"/>
              <a:gd name="connsiteY355" fmla="*/ 530576 h 1163281"/>
              <a:gd name="connsiteX356" fmla="*/ 1131861 w 1145716"/>
              <a:gd name="connsiteY356" fmla="*/ 551749 h 1163281"/>
              <a:gd name="connsiteX357" fmla="*/ 1145558 w 1145716"/>
              <a:gd name="connsiteY357" fmla="*/ 595341 h 1163281"/>
              <a:gd name="connsiteX358" fmla="*/ 1125635 w 1145716"/>
              <a:gd name="connsiteY358" fmla="*/ 635196 h 1163281"/>
              <a:gd name="connsiteX359" fmla="*/ 1089525 w 1145716"/>
              <a:gd name="connsiteY359" fmla="*/ 648896 h 1163281"/>
              <a:gd name="connsiteX360" fmla="*/ 1042208 w 1145716"/>
              <a:gd name="connsiteY360" fmla="*/ 627723 h 1163281"/>
              <a:gd name="connsiteX361" fmla="*/ 1031002 w 1145716"/>
              <a:gd name="connsiteY361" fmla="*/ 604059 h 1163281"/>
              <a:gd name="connsiteX362" fmla="*/ 932633 w 1145716"/>
              <a:gd name="connsiteY362" fmla="*/ 604059 h 1163281"/>
              <a:gd name="connsiteX363" fmla="*/ 842981 w 1145716"/>
              <a:gd name="connsiteY363" fmla="*/ 836964 h 1163281"/>
              <a:gd name="connsiteX364" fmla="*/ 907730 w 1145716"/>
              <a:gd name="connsiteY364" fmla="*/ 901729 h 1163281"/>
              <a:gd name="connsiteX365" fmla="*/ 942595 w 1145716"/>
              <a:gd name="connsiteY365" fmla="*/ 893011 h 1163281"/>
              <a:gd name="connsiteX366" fmla="*/ 983685 w 1145716"/>
              <a:gd name="connsiteY366" fmla="*/ 914184 h 1163281"/>
              <a:gd name="connsiteX367" fmla="*/ 977459 w 1145716"/>
              <a:gd name="connsiteY367" fmla="*/ 997632 h 1163281"/>
              <a:gd name="connsiteX368" fmla="*/ 941350 w 1145716"/>
              <a:gd name="connsiteY368" fmla="*/ 1011332 h 1163281"/>
              <a:gd name="connsiteX369" fmla="*/ 935124 w 1145716"/>
              <a:gd name="connsiteY369" fmla="*/ 1010086 h 1163281"/>
              <a:gd name="connsiteX370" fmla="*/ 896523 w 1145716"/>
              <a:gd name="connsiteY370" fmla="*/ 988913 h 1163281"/>
              <a:gd name="connsiteX371" fmla="*/ 887807 w 1145716"/>
              <a:gd name="connsiteY371" fmla="*/ 922903 h 1163281"/>
              <a:gd name="connsiteX372" fmla="*/ 823058 w 1145716"/>
              <a:gd name="connsiteY372" fmla="*/ 858137 h 1163281"/>
              <a:gd name="connsiteX373" fmla="*/ 590211 w 1145716"/>
              <a:gd name="connsiteY373" fmla="*/ 962758 h 1163281"/>
              <a:gd name="connsiteX374" fmla="*/ 590211 w 1145716"/>
              <a:gd name="connsiteY374" fmla="*/ 1047451 h 1163281"/>
              <a:gd name="connsiteX375" fmla="*/ 620095 w 1145716"/>
              <a:gd name="connsiteY375" fmla="*/ 1066133 h 1163281"/>
              <a:gd name="connsiteX376" fmla="*/ 613869 w 1145716"/>
              <a:gd name="connsiteY376" fmla="*/ 1149580 h 1163281"/>
              <a:gd name="connsiteX377" fmla="*/ 577759 w 1145716"/>
              <a:gd name="connsiteY377" fmla="*/ 1163281 h 1163281"/>
              <a:gd name="connsiteX378" fmla="*/ 531688 w 1145716"/>
              <a:gd name="connsiteY378" fmla="*/ 1142108 h 1163281"/>
              <a:gd name="connsiteX379" fmla="*/ 536669 w 1145716"/>
              <a:gd name="connsiteY379" fmla="*/ 1058660 h 1163281"/>
              <a:gd name="connsiteX380" fmla="*/ 561572 w 1145716"/>
              <a:gd name="connsiteY380" fmla="*/ 1046205 h 1163281"/>
              <a:gd name="connsiteX381" fmla="*/ 561572 w 1145716"/>
              <a:gd name="connsiteY381" fmla="*/ 962758 h 1163281"/>
              <a:gd name="connsiteX382" fmla="*/ 327480 w 1145716"/>
              <a:gd name="connsiteY382" fmla="*/ 858137 h 1163281"/>
              <a:gd name="connsiteX383" fmla="*/ 263976 w 1145716"/>
              <a:gd name="connsiteY383" fmla="*/ 921657 h 1163281"/>
              <a:gd name="connsiteX384" fmla="*/ 276428 w 1145716"/>
              <a:gd name="connsiteY384" fmla="*/ 956531 h 1163281"/>
              <a:gd name="connsiteX385" fmla="*/ 217905 w 1145716"/>
              <a:gd name="connsiteY385" fmla="*/ 1016314 h 1163281"/>
              <a:gd name="connsiteX386" fmla="*/ 160627 w 1145716"/>
              <a:gd name="connsiteY386" fmla="*/ 956531 h 1163281"/>
              <a:gd name="connsiteX387" fmla="*/ 217905 w 1145716"/>
              <a:gd name="connsiteY387" fmla="*/ 896747 h 1163281"/>
              <a:gd name="connsiteX388" fmla="*/ 241563 w 1145716"/>
              <a:gd name="connsiteY388" fmla="*/ 902975 h 1163281"/>
              <a:gd name="connsiteX389" fmla="*/ 307557 w 1145716"/>
              <a:gd name="connsiteY389" fmla="*/ 836964 h 1163281"/>
              <a:gd name="connsiteX390" fmla="*/ 249034 w 1145716"/>
              <a:gd name="connsiteY390" fmla="*/ 741062 h 1163281"/>
              <a:gd name="connsiteX391" fmla="*/ 247789 w 1145716"/>
              <a:gd name="connsiteY391" fmla="*/ 738571 h 1163281"/>
              <a:gd name="connsiteX392" fmla="*/ 217905 w 1145716"/>
              <a:gd name="connsiteY392" fmla="*/ 604059 h 1163281"/>
              <a:gd name="connsiteX393" fmla="*/ 115801 w 1145716"/>
              <a:gd name="connsiteY393" fmla="*/ 604059 h 1163281"/>
              <a:gd name="connsiteX394" fmla="*/ 98369 w 1145716"/>
              <a:gd name="connsiteY394" fmla="*/ 631460 h 1163281"/>
              <a:gd name="connsiteX395" fmla="*/ 61013 w 1145716"/>
              <a:gd name="connsiteY395" fmla="*/ 643915 h 1163281"/>
              <a:gd name="connsiteX396" fmla="*/ 14942 w 1145716"/>
              <a:gd name="connsiteY396" fmla="*/ 622741 h 1163281"/>
              <a:gd name="connsiteX397" fmla="*/ 0 w 1145716"/>
              <a:gd name="connsiteY397" fmla="*/ 580395 h 1163281"/>
              <a:gd name="connsiteX398" fmla="*/ 19923 w 1145716"/>
              <a:gd name="connsiteY398" fmla="*/ 540539 h 1163281"/>
              <a:gd name="connsiteX399" fmla="*/ 103349 w 1145716"/>
              <a:gd name="connsiteY399" fmla="*/ 549258 h 1163281"/>
              <a:gd name="connsiteX400" fmla="*/ 115801 w 1145716"/>
              <a:gd name="connsiteY400" fmla="*/ 575413 h 1163281"/>
              <a:gd name="connsiteX401" fmla="*/ 217905 w 1145716"/>
              <a:gd name="connsiteY401" fmla="*/ 575413 h 1163281"/>
              <a:gd name="connsiteX402" fmla="*/ 307557 w 1145716"/>
              <a:gd name="connsiteY402" fmla="*/ 342508 h 1163281"/>
              <a:gd name="connsiteX403" fmla="*/ 241563 w 1145716"/>
              <a:gd name="connsiteY403" fmla="*/ 276497 h 1163281"/>
              <a:gd name="connsiteX404" fmla="*/ 212924 w 1145716"/>
              <a:gd name="connsiteY404" fmla="*/ 285215 h 1163281"/>
              <a:gd name="connsiteX405" fmla="*/ 154401 w 1145716"/>
              <a:gd name="connsiteY405" fmla="*/ 225432 h 1163281"/>
              <a:gd name="connsiteX406" fmla="*/ 212924 w 1145716"/>
              <a:gd name="connsiteY406" fmla="*/ 165649 h 1163281"/>
              <a:gd name="connsiteX407" fmla="*/ 270202 w 1145716"/>
              <a:gd name="connsiteY407" fmla="*/ 225432 h 1163281"/>
              <a:gd name="connsiteX408" fmla="*/ 262731 w 1145716"/>
              <a:gd name="connsiteY408" fmla="*/ 256569 h 1163281"/>
              <a:gd name="connsiteX409" fmla="*/ 327480 w 1145716"/>
              <a:gd name="connsiteY409" fmla="*/ 321334 h 1163281"/>
              <a:gd name="connsiteX410" fmla="*/ 561572 w 1145716"/>
              <a:gd name="connsiteY410" fmla="*/ 216714 h 1163281"/>
              <a:gd name="connsiteX411" fmla="*/ 561572 w 1145716"/>
              <a:gd name="connsiteY411" fmla="*/ 120812 h 1163281"/>
              <a:gd name="connsiteX412" fmla="*/ 561572 w 1145716"/>
              <a:gd name="connsiteY412" fmla="*/ 118321 h 1163281"/>
              <a:gd name="connsiteX413" fmla="*/ 513011 w 1145716"/>
              <a:gd name="connsiteY413" fmla="*/ 59783 h 1163281"/>
              <a:gd name="connsiteX414" fmla="*/ 571534 w 1145716"/>
              <a:gd name="connsiteY414" fmla="*/ 0 h 11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</a:cxnLst>
            <a:rect l="l" t="t" r="r" b="b"/>
            <a:pathLst>
              <a:path w="1145716" h="1163281">
                <a:moveTo>
                  <a:pt x="505364" y="1101147"/>
                </a:moveTo>
                <a:cubicBezTo>
                  <a:pt x="512688" y="1104950"/>
                  <a:pt x="515129" y="1113824"/>
                  <a:pt x="512688" y="1121430"/>
                </a:cubicBezTo>
                <a:cubicBezTo>
                  <a:pt x="509026" y="1127768"/>
                  <a:pt x="504143" y="1130303"/>
                  <a:pt x="499260" y="1130303"/>
                </a:cubicBezTo>
                <a:cubicBezTo>
                  <a:pt x="496819" y="1130303"/>
                  <a:pt x="494377" y="1130303"/>
                  <a:pt x="493157" y="1129036"/>
                </a:cubicBezTo>
                <a:cubicBezTo>
                  <a:pt x="485832" y="1125233"/>
                  <a:pt x="483391" y="1116359"/>
                  <a:pt x="487053" y="1108753"/>
                </a:cubicBezTo>
                <a:cubicBezTo>
                  <a:pt x="489495" y="1101147"/>
                  <a:pt x="499260" y="1098612"/>
                  <a:pt x="505364" y="1101147"/>
                </a:cubicBezTo>
                <a:close/>
                <a:moveTo>
                  <a:pt x="667898" y="1095179"/>
                </a:moveTo>
                <a:cubicBezTo>
                  <a:pt x="671430" y="1095971"/>
                  <a:pt x="674667" y="1098190"/>
                  <a:pt x="676433" y="1101993"/>
                </a:cubicBezTo>
                <a:cubicBezTo>
                  <a:pt x="679964" y="1109599"/>
                  <a:pt x="677610" y="1118472"/>
                  <a:pt x="671724" y="1122275"/>
                </a:cubicBezTo>
                <a:cubicBezTo>
                  <a:pt x="669370" y="1123543"/>
                  <a:pt x="665839" y="1124810"/>
                  <a:pt x="663484" y="1124810"/>
                </a:cubicBezTo>
                <a:cubicBezTo>
                  <a:pt x="658776" y="1124810"/>
                  <a:pt x="655245" y="1121008"/>
                  <a:pt x="651713" y="1117205"/>
                </a:cubicBezTo>
                <a:cubicBezTo>
                  <a:pt x="648182" y="1109599"/>
                  <a:pt x="650536" y="1100725"/>
                  <a:pt x="657599" y="1096922"/>
                </a:cubicBezTo>
                <a:cubicBezTo>
                  <a:pt x="660542" y="1095021"/>
                  <a:pt x="664367" y="1094387"/>
                  <a:pt x="667898" y="1095179"/>
                </a:cubicBezTo>
                <a:close/>
                <a:moveTo>
                  <a:pt x="572779" y="1074851"/>
                </a:moveTo>
                <a:cubicBezTo>
                  <a:pt x="566553" y="1074851"/>
                  <a:pt x="561572" y="1076097"/>
                  <a:pt x="555346" y="1081079"/>
                </a:cubicBezTo>
                <a:cubicBezTo>
                  <a:pt x="542895" y="1092288"/>
                  <a:pt x="542895" y="1109725"/>
                  <a:pt x="554101" y="1123425"/>
                </a:cubicBezTo>
                <a:cubicBezTo>
                  <a:pt x="564063" y="1135880"/>
                  <a:pt x="583985" y="1138371"/>
                  <a:pt x="595192" y="1127162"/>
                </a:cubicBezTo>
                <a:cubicBezTo>
                  <a:pt x="607644" y="1117198"/>
                  <a:pt x="607644" y="1098516"/>
                  <a:pt x="597682" y="1086061"/>
                </a:cubicBezTo>
                <a:cubicBezTo>
                  <a:pt x="590211" y="1078588"/>
                  <a:pt x="582740" y="1074851"/>
                  <a:pt x="572779" y="1074851"/>
                </a:cubicBezTo>
                <a:close/>
                <a:moveTo>
                  <a:pt x="434348" y="1068188"/>
                </a:moveTo>
                <a:cubicBezTo>
                  <a:pt x="440234" y="1073259"/>
                  <a:pt x="443765" y="1080865"/>
                  <a:pt x="440234" y="1088471"/>
                </a:cubicBezTo>
                <a:cubicBezTo>
                  <a:pt x="437879" y="1094809"/>
                  <a:pt x="433171" y="1097344"/>
                  <a:pt x="427285" y="1097344"/>
                </a:cubicBezTo>
                <a:cubicBezTo>
                  <a:pt x="426108" y="1097344"/>
                  <a:pt x="423754" y="1096077"/>
                  <a:pt x="421400" y="1096077"/>
                </a:cubicBezTo>
                <a:cubicBezTo>
                  <a:pt x="414337" y="1093542"/>
                  <a:pt x="411983" y="1083400"/>
                  <a:pt x="415514" y="1077062"/>
                </a:cubicBezTo>
                <a:cubicBezTo>
                  <a:pt x="417869" y="1068188"/>
                  <a:pt x="427285" y="1065653"/>
                  <a:pt x="434348" y="1068188"/>
                </a:cubicBezTo>
                <a:close/>
                <a:moveTo>
                  <a:pt x="739898" y="1057360"/>
                </a:moveTo>
                <a:cubicBezTo>
                  <a:pt x="743135" y="1058469"/>
                  <a:pt x="746078" y="1061004"/>
                  <a:pt x="747844" y="1064807"/>
                </a:cubicBezTo>
                <a:cubicBezTo>
                  <a:pt x="751375" y="1071146"/>
                  <a:pt x="750198" y="1080019"/>
                  <a:pt x="743135" y="1083822"/>
                </a:cubicBezTo>
                <a:cubicBezTo>
                  <a:pt x="740781" y="1086357"/>
                  <a:pt x="738427" y="1086357"/>
                  <a:pt x="736073" y="1086357"/>
                </a:cubicBezTo>
                <a:cubicBezTo>
                  <a:pt x="731364" y="1086357"/>
                  <a:pt x="726656" y="1083822"/>
                  <a:pt x="724301" y="1078752"/>
                </a:cubicBezTo>
                <a:cubicBezTo>
                  <a:pt x="719593" y="1072413"/>
                  <a:pt x="723124" y="1062272"/>
                  <a:pt x="730187" y="1058469"/>
                </a:cubicBezTo>
                <a:cubicBezTo>
                  <a:pt x="733130" y="1056568"/>
                  <a:pt x="736661" y="1056251"/>
                  <a:pt x="739898" y="1057360"/>
                </a:cubicBezTo>
                <a:close/>
                <a:moveTo>
                  <a:pt x="351405" y="1036023"/>
                </a:moveTo>
                <a:cubicBezTo>
                  <a:pt x="354914" y="1034597"/>
                  <a:pt x="358882" y="1034597"/>
                  <a:pt x="362544" y="1036498"/>
                </a:cubicBezTo>
                <a:cubicBezTo>
                  <a:pt x="368647" y="1040301"/>
                  <a:pt x="372309" y="1049175"/>
                  <a:pt x="368647" y="1055513"/>
                </a:cubicBezTo>
                <a:cubicBezTo>
                  <a:pt x="367426" y="1061851"/>
                  <a:pt x="361323" y="1064386"/>
                  <a:pt x="356440" y="1064386"/>
                </a:cubicBezTo>
                <a:cubicBezTo>
                  <a:pt x="353999" y="1064386"/>
                  <a:pt x="351557" y="1064386"/>
                  <a:pt x="349116" y="1063119"/>
                </a:cubicBezTo>
                <a:cubicBezTo>
                  <a:pt x="343012" y="1060584"/>
                  <a:pt x="340571" y="1050442"/>
                  <a:pt x="343012" y="1044104"/>
                </a:cubicBezTo>
                <a:cubicBezTo>
                  <a:pt x="344844" y="1040301"/>
                  <a:pt x="347895" y="1037449"/>
                  <a:pt x="351405" y="1036023"/>
                </a:cubicBezTo>
                <a:close/>
                <a:moveTo>
                  <a:pt x="804490" y="1018964"/>
                </a:moveTo>
                <a:cubicBezTo>
                  <a:pt x="807874" y="1019879"/>
                  <a:pt x="810816" y="1022321"/>
                  <a:pt x="812582" y="1025983"/>
                </a:cubicBezTo>
                <a:cubicBezTo>
                  <a:pt x="817291" y="1032086"/>
                  <a:pt x="813760" y="1041852"/>
                  <a:pt x="806697" y="1045514"/>
                </a:cubicBezTo>
                <a:cubicBezTo>
                  <a:pt x="805520" y="1046735"/>
                  <a:pt x="803166" y="1047955"/>
                  <a:pt x="800811" y="1047955"/>
                </a:cubicBezTo>
                <a:cubicBezTo>
                  <a:pt x="796103" y="1047955"/>
                  <a:pt x="791395" y="1044293"/>
                  <a:pt x="789040" y="1039410"/>
                </a:cubicBezTo>
                <a:cubicBezTo>
                  <a:pt x="785509" y="1033307"/>
                  <a:pt x="786686" y="1024762"/>
                  <a:pt x="793749" y="1021100"/>
                </a:cubicBezTo>
                <a:cubicBezTo>
                  <a:pt x="797280" y="1018659"/>
                  <a:pt x="801105" y="1018048"/>
                  <a:pt x="804490" y="1018964"/>
                </a:cubicBezTo>
                <a:close/>
                <a:moveTo>
                  <a:pt x="280149" y="1003064"/>
                </a:moveTo>
                <a:cubicBezTo>
                  <a:pt x="283506" y="1001638"/>
                  <a:pt x="287474" y="1001638"/>
                  <a:pt x="291136" y="1003539"/>
                </a:cubicBezTo>
                <a:cubicBezTo>
                  <a:pt x="298460" y="1007342"/>
                  <a:pt x="300901" y="1016216"/>
                  <a:pt x="297239" y="1023822"/>
                </a:cubicBezTo>
                <a:cubicBezTo>
                  <a:pt x="296018" y="1028892"/>
                  <a:pt x="289915" y="1031427"/>
                  <a:pt x="285032" y="1031427"/>
                </a:cubicBezTo>
                <a:cubicBezTo>
                  <a:pt x="282591" y="1031427"/>
                  <a:pt x="281370" y="1031427"/>
                  <a:pt x="278929" y="1030160"/>
                </a:cubicBezTo>
                <a:cubicBezTo>
                  <a:pt x="271604" y="1027625"/>
                  <a:pt x="269163" y="1018751"/>
                  <a:pt x="272825" y="1011145"/>
                </a:cubicBezTo>
                <a:cubicBezTo>
                  <a:pt x="274046" y="1007342"/>
                  <a:pt x="276793" y="1004490"/>
                  <a:pt x="280149" y="1003064"/>
                </a:cubicBezTo>
                <a:close/>
                <a:moveTo>
                  <a:pt x="871584" y="981092"/>
                </a:moveTo>
                <a:cubicBezTo>
                  <a:pt x="874968" y="982201"/>
                  <a:pt x="877911" y="984736"/>
                  <a:pt x="879677" y="987905"/>
                </a:cubicBezTo>
                <a:cubicBezTo>
                  <a:pt x="883208" y="995511"/>
                  <a:pt x="880854" y="1004385"/>
                  <a:pt x="873791" y="1008188"/>
                </a:cubicBezTo>
                <a:cubicBezTo>
                  <a:pt x="871437" y="1009455"/>
                  <a:pt x="869083" y="1009455"/>
                  <a:pt x="867905" y="1009455"/>
                </a:cubicBezTo>
                <a:cubicBezTo>
                  <a:pt x="862020" y="1009455"/>
                  <a:pt x="857312" y="1008188"/>
                  <a:pt x="854957" y="1003117"/>
                </a:cubicBezTo>
                <a:cubicBezTo>
                  <a:pt x="851426" y="995511"/>
                  <a:pt x="853780" y="986638"/>
                  <a:pt x="860843" y="982835"/>
                </a:cubicBezTo>
                <a:cubicBezTo>
                  <a:pt x="864374" y="980299"/>
                  <a:pt x="868199" y="979983"/>
                  <a:pt x="871584" y="981092"/>
                </a:cubicBezTo>
                <a:close/>
                <a:moveTo>
                  <a:pt x="217905" y="926639"/>
                </a:moveTo>
                <a:cubicBezTo>
                  <a:pt x="202963" y="926639"/>
                  <a:pt x="190511" y="940339"/>
                  <a:pt x="190511" y="956531"/>
                </a:cubicBezTo>
                <a:cubicBezTo>
                  <a:pt x="190511" y="973967"/>
                  <a:pt x="202963" y="987668"/>
                  <a:pt x="217905" y="987668"/>
                </a:cubicBezTo>
                <a:cubicBezTo>
                  <a:pt x="234092" y="987668"/>
                  <a:pt x="247789" y="973967"/>
                  <a:pt x="247789" y="956531"/>
                </a:cubicBezTo>
                <a:cubicBezTo>
                  <a:pt x="247789" y="940339"/>
                  <a:pt x="234092" y="926639"/>
                  <a:pt x="217905" y="926639"/>
                </a:cubicBezTo>
                <a:close/>
                <a:moveTo>
                  <a:pt x="936369" y="921657"/>
                </a:moveTo>
                <a:cubicBezTo>
                  <a:pt x="931388" y="921657"/>
                  <a:pt x="925162" y="924148"/>
                  <a:pt x="920182" y="929130"/>
                </a:cubicBezTo>
                <a:cubicBezTo>
                  <a:pt x="907730" y="937848"/>
                  <a:pt x="906485" y="957776"/>
                  <a:pt x="917691" y="970231"/>
                </a:cubicBezTo>
                <a:cubicBezTo>
                  <a:pt x="922672" y="976458"/>
                  <a:pt x="931388" y="980195"/>
                  <a:pt x="938859" y="981440"/>
                </a:cubicBezTo>
                <a:cubicBezTo>
                  <a:pt x="946330" y="981440"/>
                  <a:pt x="953801" y="980195"/>
                  <a:pt x="958782" y="975213"/>
                </a:cubicBezTo>
                <a:cubicBezTo>
                  <a:pt x="971234" y="964003"/>
                  <a:pt x="972479" y="946567"/>
                  <a:pt x="961272" y="932866"/>
                </a:cubicBezTo>
                <a:cubicBezTo>
                  <a:pt x="956292" y="926639"/>
                  <a:pt x="948821" y="922903"/>
                  <a:pt x="940104" y="921657"/>
                </a:cubicBezTo>
                <a:cubicBezTo>
                  <a:pt x="938859" y="921657"/>
                  <a:pt x="938859" y="921657"/>
                  <a:pt x="936369" y="921657"/>
                </a:cubicBezTo>
                <a:close/>
                <a:moveTo>
                  <a:pt x="972911" y="870755"/>
                </a:moveTo>
                <a:cubicBezTo>
                  <a:pt x="976295" y="869805"/>
                  <a:pt x="980121" y="870438"/>
                  <a:pt x="983652" y="872974"/>
                </a:cubicBezTo>
                <a:cubicBezTo>
                  <a:pt x="990715" y="876777"/>
                  <a:pt x="993069" y="884383"/>
                  <a:pt x="989538" y="891989"/>
                </a:cubicBezTo>
                <a:cubicBezTo>
                  <a:pt x="987183" y="897059"/>
                  <a:pt x="981298" y="899594"/>
                  <a:pt x="977767" y="899594"/>
                </a:cubicBezTo>
                <a:cubicBezTo>
                  <a:pt x="974235" y="899594"/>
                  <a:pt x="971881" y="899594"/>
                  <a:pt x="970704" y="898327"/>
                </a:cubicBezTo>
                <a:cubicBezTo>
                  <a:pt x="963641" y="894524"/>
                  <a:pt x="961287" y="885650"/>
                  <a:pt x="964818" y="878044"/>
                </a:cubicBezTo>
                <a:cubicBezTo>
                  <a:pt x="966584" y="874241"/>
                  <a:pt x="969527" y="871706"/>
                  <a:pt x="972911" y="870755"/>
                </a:cubicBezTo>
                <a:close/>
                <a:moveTo>
                  <a:pt x="174253" y="870597"/>
                </a:moveTo>
                <a:cubicBezTo>
                  <a:pt x="177915" y="871706"/>
                  <a:pt x="181272" y="874241"/>
                  <a:pt x="183103" y="878044"/>
                </a:cubicBezTo>
                <a:cubicBezTo>
                  <a:pt x="185544" y="884383"/>
                  <a:pt x="183103" y="894524"/>
                  <a:pt x="175779" y="897059"/>
                </a:cubicBezTo>
                <a:cubicBezTo>
                  <a:pt x="174558" y="898327"/>
                  <a:pt x="172117" y="899594"/>
                  <a:pt x="169675" y="899594"/>
                </a:cubicBezTo>
                <a:cubicBezTo>
                  <a:pt x="164792" y="899594"/>
                  <a:pt x="159910" y="895792"/>
                  <a:pt x="157468" y="891989"/>
                </a:cubicBezTo>
                <a:cubicBezTo>
                  <a:pt x="153806" y="884383"/>
                  <a:pt x="156247" y="875509"/>
                  <a:pt x="163572" y="871706"/>
                </a:cubicBezTo>
                <a:cubicBezTo>
                  <a:pt x="166624" y="869805"/>
                  <a:pt x="170591" y="869488"/>
                  <a:pt x="174253" y="870597"/>
                </a:cubicBezTo>
                <a:close/>
                <a:moveTo>
                  <a:pt x="1011801" y="799190"/>
                </a:moveTo>
                <a:cubicBezTo>
                  <a:pt x="1015332" y="798081"/>
                  <a:pt x="1019158" y="798398"/>
                  <a:pt x="1022101" y="800299"/>
                </a:cubicBezTo>
                <a:cubicBezTo>
                  <a:pt x="1029164" y="804102"/>
                  <a:pt x="1031518" y="812976"/>
                  <a:pt x="1027987" y="820582"/>
                </a:cubicBezTo>
                <a:cubicBezTo>
                  <a:pt x="1025632" y="824385"/>
                  <a:pt x="1020924" y="828187"/>
                  <a:pt x="1016215" y="828187"/>
                </a:cubicBezTo>
                <a:cubicBezTo>
                  <a:pt x="1013861" y="828187"/>
                  <a:pt x="1011507" y="826920"/>
                  <a:pt x="1009153" y="826920"/>
                </a:cubicBezTo>
                <a:cubicBezTo>
                  <a:pt x="1003267" y="823117"/>
                  <a:pt x="999736" y="814243"/>
                  <a:pt x="1003267" y="806637"/>
                </a:cubicBezTo>
                <a:cubicBezTo>
                  <a:pt x="1005033" y="802834"/>
                  <a:pt x="1008270" y="800299"/>
                  <a:pt x="1011801" y="799190"/>
                </a:cubicBezTo>
                <a:close/>
                <a:moveTo>
                  <a:pt x="140533" y="799190"/>
                </a:moveTo>
                <a:cubicBezTo>
                  <a:pt x="144042" y="800299"/>
                  <a:pt x="147094" y="802834"/>
                  <a:pt x="148925" y="806637"/>
                </a:cubicBezTo>
                <a:cubicBezTo>
                  <a:pt x="152587" y="814243"/>
                  <a:pt x="150146" y="823117"/>
                  <a:pt x="142822" y="826920"/>
                </a:cubicBezTo>
                <a:cubicBezTo>
                  <a:pt x="141601" y="828187"/>
                  <a:pt x="139160" y="828187"/>
                  <a:pt x="136718" y="828187"/>
                </a:cubicBezTo>
                <a:cubicBezTo>
                  <a:pt x="131835" y="828187"/>
                  <a:pt x="125732" y="825652"/>
                  <a:pt x="123290" y="820582"/>
                </a:cubicBezTo>
                <a:cubicBezTo>
                  <a:pt x="120849" y="812976"/>
                  <a:pt x="123290" y="804102"/>
                  <a:pt x="129394" y="800299"/>
                </a:cubicBezTo>
                <a:cubicBezTo>
                  <a:pt x="133056" y="798398"/>
                  <a:pt x="137023" y="798081"/>
                  <a:pt x="140533" y="799190"/>
                </a:cubicBezTo>
                <a:close/>
                <a:moveTo>
                  <a:pt x="758309" y="748535"/>
                </a:moveTo>
                <a:cubicBezTo>
                  <a:pt x="740877" y="820773"/>
                  <a:pt x="709748" y="880556"/>
                  <a:pt x="672393" y="919166"/>
                </a:cubicBezTo>
                <a:cubicBezTo>
                  <a:pt x="757064" y="891766"/>
                  <a:pt x="826794" y="829491"/>
                  <a:pt x="866639" y="748535"/>
                </a:cubicBezTo>
                <a:close/>
                <a:moveTo>
                  <a:pt x="590211" y="748535"/>
                </a:moveTo>
                <a:lnTo>
                  <a:pt x="590211" y="932866"/>
                </a:lnTo>
                <a:cubicBezTo>
                  <a:pt x="648734" y="921657"/>
                  <a:pt x="701031" y="849419"/>
                  <a:pt x="727180" y="748535"/>
                </a:cubicBezTo>
                <a:close/>
                <a:moveTo>
                  <a:pt x="423358" y="748535"/>
                </a:moveTo>
                <a:cubicBezTo>
                  <a:pt x="450752" y="849419"/>
                  <a:pt x="501804" y="921657"/>
                  <a:pt x="561572" y="932866"/>
                </a:cubicBezTo>
                <a:lnTo>
                  <a:pt x="561572" y="748535"/>
                </a:lnTo>
                <a:close/>
                <a:moveTo>
                  <a:pt x="283899" y="748535"/>
                </a:moveTo>
                <a:cubicBezTo>
                  <a:pt x="298841" y="778427"/>
                  <a:pt x="316274" y="803336"/>
                  <a:pt x="337441" y="827000"/>
                </a:cubicBezTo>
                <a:cubicBezTo>
                  <a:pt x="338687" y="827000"/>
                  <a:pt x="338687" y="827000"/>
                  <a:pt x="338687" y="828246"/>
                </a:cubicBezTo>
                <a:cubicBezTo>
                  <a:pt x="376042" y="869347"/>
                  <a:pt x="424603" y="901729"/>
                  <a:pt x="478146" y="919166"/>
                </a:cubicBezTo>
                <a:cubicBezTo>
                  <a:pt x="440791" y="880556"/>
                  <a:pt x="409661" y="820773"/>
                  <a:pt x="392229" y="748535"/>
                </a:cubicBezTo>
                <a:close/>
                <a:moveTo>
                  <a:pt x="101673" y="733747"/>
                </a:moveTo>
                <a:cubicBezTo>
                  <a:pt x="105057" y="735015"/>
                  <a:pt x="108295" y="737550"/>
                  <a:pt x="110649" y="740719"/>
                </a:cubicBezTo>
                <a:cubicBezTo>
                  <a:pt x="114180" y="748325"/>
                  <a:pt x="110649" y="757199"/>
                  <a:pt x="103586" y="761002"/>
                </a:cubicBezTo>
                <a:cubicBezTo>
                  <a:pt x="102409" y="762269"/>
                  <a:pt x="100055" y="762269"/>
                  <a:pt x="97700" y="762269"/>
                </a:cubicBezTo>
                <a:cubicBezTo>
                  <a:pt x="92992" y="762269"/>
                  <a:pt x="88284" y="761002"/>
                  <a:pt x="85929" y="754664"/>
                </a:cubicBezTo>
                <a:cubicBezTo>
                  <a:pt x="82398" y="748325"/>
                  <a:pt x="84752" y="739452"/>
                  <a:pt x="91815" y="734381"/>
                </a:cubicBezTo>
                <a:cubicBezTo>
                  <a:pt x="94758" y="732480"/>
                  <a:pt x="98289" y="732480"/>
                  <a:pt x="101673" y="733747"/>
                </a:cubicBezTo>
                <a:close/>
                <a:moveTo>
                  <a:pt x="1044319" y="728253"/>
                </a:moveTo>
                <a:cubicBezTo>
                  <a:pt x="1047703" y="726986"/>
                  <a:pt x="1051529" y="726986"/>
                  <a:pt x="1055060" y="728887"/>
                </a:cubicBezTo>
                <a:cubicBezTo>
                  <a:pt x="1062123" y="732690"/>
                  <a:pt x="1064477" y="742831"/>
                  <a:pt x="1060946" y="749170"/>
                </a:cubicBezTo>
                <a:cubicBezTo>
                  <a:pt x="1058591" y="755508"/>
                  <a:pt x="1053883" y="756775"/>
                  <a:pt x="1047997" y="756775"/>
                </a:cubicBezTo>
                <a:cubicBezTo>
                  <a:pt x="1045643" y="756775"/>
                  <a:pt x="1043289" y="756775"/>
                  <a:pt x="1042112" y="755508"/>
                </a:cubicBezTo>
                <a:cubicBezTo>
                  <a:pt x="1035049" y="751705"/>
                  <a:pt x="1032695" y="742831"/>
                  <a:pt x="1036226" y="735225"/>
                </a:cubicBezTo>
                <a:cubicBezTo>
                  <a:pt x="1037992" y="732056"/>
                  <a:pt x="1040935" y="729521"/>
                  <a:pt x="1044319" y="728253"/>
                </a:cubicBezTo>
                <a:close/>
                <a:moveTo>
                  <a:pt x="1082772" y="661861"/>
                </a:moveTo>
                <a:cubicBezTo>
                  <a:pt x="1086156" y="660752"/>
                  <a:pt x="1089981" y="661069"/>
                  <a:pt x="1093513" y="662970"/>
                </a:cubicBezTo>
                <a:cubicBezTo>
                  <a:pt x="1100576" y="666773"/>
                  <a:pt x="1102930" y="675647"/>
                  <a:pt x="1099399" y="681985"/>
                </a:cubicBezTo>
                <a:cubicBezTo>
                  <a:pt x="1095867" y="688323"/>
                  <a:pt x="1092336" y="690858"/>
                  <a:pt x="1087627" y="690858"/>
                </a:cubicBezTo>
                <a:cubicBezTo>
                  <a:pt x="1085273" y="690858"/>
                  <a:pt x="1082919" y="689591"/>
                  <a:pt x="1080565" y="688323"/>
                </a:cubicBezTo>
                <a:cubicBezTo>
                  <a:pt x="1074679" y="685788"/>
                  <a:pt x="1071148" y="676914"/>
                  <a:pt x="1074679" y="669308"/>
                </a:cubicBezTo>
                <a:cubicBezTo>
                  <a:pt x="1076445" y="665505"/>
                  <a:pt x="1079388" y="662970"/>
                  <a:pt x="1082772" y="661861"/>
                </a:cubicBezTo>
                <a:close/>
                <a:moveTo>
                  <a:pt x="69600" y="661761"/>
                </a:moveTo>
                <a:cubicBezTo>
                  <a:pt x="72984" y="662829"/>
                  <a:pt x="75927" y="665271"/>
                  <a:pt x="77693" y="668933"/>
                </a:cubicBezTo>
                <a:cubicBezTo>
                  <a:pt x="81224" y="676257"/>
                  <a:pt x="78870" y="684802"/>
                  <a:pt x="71807" y="687243"/>
                </a:cubicBezTo>
                <a:cubicBezTo>
                  <a:pt x="70630" y="689685"/>
                  <a:pt x="68276" y="690905"/>
                  <a:pt x="65921" y="690905"/>
                </a:cubicBezTo>
                <a:cubicBezTo>
                  <a:pt x="60036" y="690905"/>
                  <a:pt x="55328" y="687243"/>
                  <a:pt x="52973" y="682360"/>
                </a:cubicBezTo>
                <a:cubicBezTo>
                  <a:pt x="49442" y="675036"/>
                  <a:pt x="52973" y="666491"/>
                  <a:pt x="58859" y="662829"/>
                </a:cubicBezTo>
                <a:cubicBezTo>
                  <a:pt x="62390" y="660998"/>
                  <a:pt x="66216" y="660693"/>
                  <a:pt x="69600" y="661761"/>
                </a:cubicBezTo>
                <a:close/>
                <a:moveTo>
                  <a:pt x="776987" y="604059"/>
                </a:moveTo>
                <a:cubicBezTo>
                  <a:pt x="776987" y="643915"/>
                  <a:pt x="772006" y="683770"/>
                  <a:pt x="764535" y="718643"/>
                </a:cubicBezTo>
                <a:lnTo>
                  <a:pt x="880336" y="718643"/>
                </a:lnTo>
                <a:cubicBezTo>
                  <a:pt x="894033" y="683770"/>
                  <a:pt x="901504" y="643915"/>
                  <a:pt x="903994" y="604059"/>
                </a:cubicBezTo>
                <a:close/>
                <a:moveTo>
                  <a:pt x="590211" y="604059"/>
                </a:moveTo>
                <a:lnTo>
                  <a:pt x="590211" y="718643"/>
                </a:lnTo>
                <a:lnTo>
                  <a:pt x="734651" y="718643"/>
                </a:lnTo>
                <a:cubicBezTo>
                  <a:pt x="742122" y="683770"/>
                  <a:pt x="747103" y="643915"/>
                  <a:pt x="747103" y="604059"/>
                </a:cubicBezTo>
                <a:close/>
                <a:moveTo>
                  <a:pt x="403436" y="604059"/>
                </a:moveTo>
                <a:cubicBezTo>
                  <a:pt x="404681" y="643915"/>
                  <a:pt x="408416" y="683770"/>
                  <a:pt x="415887" y="719889"/>
                </a:cubicBezTo>
                <a:lnTo>
                  <a:pt x="561572" y="718643"/>
                </a:lnTo>
                <a:lnTo>
                  <a:pt x="561572" y="604059"/>
                </a:lnTo>
                <a:close/>
                <a:moveTo>
                  <a:pt x="247789" y="604059"/>
                </a:moveTo>
                <a:cubicBezTo>
                  <a:pt x="249034" y="645160"/>
                  <a:pt x="256505" y="683770"/>
                  <a:pt x="271447" y="719889"/>
                </a:cubicBezTo>
                <a:lnTo>
                  <a:pt x="386003" y="719889"/>
                </a:lnTo>
                <a:cubicBezTo>
                  <a:pt x="378532" y="683770"/>
                  <a:pt x="374797" y="643915"/>
                  <a:pt x="373551" y="604059"/>
                </a:cubicBezTo>
                <a:close/>
                <a:moveTo>
                  <a:pt x="1084544" y="559222"/>
                </a:moveTo>
                <a:cubicBezTo>
                  <a:pt x="1078318" y="559222"/>
                  <a:pt x="1072093" y="562958"/>
                  <a:pt x="1067112" y="565449"/>
                </a:cubicBezTo>
                <a:cubicBezTo>
                  <a:pt x="1060886" y="571677"/>
                  <a:pt x="1058396" y="577904"/>
                  <a:pt x="1057151" y="585377"/>
                </a:cubicBezTo>
                <a:cubicBezTo>
                  <a:pt x="1058396" y="587868"/>
                  <a:pt x="1058396" y="587868"/>
                  <a:pt x="1058396" y="589113"/>
                </a:cubicBezTo>
                <a:cubicBezTo>
                  <a:pt x="1058396" y="590359"/>
                  <a:pt x="1058396" y="591604"/>
                  <a:pt x="1058396" y="591604"/>
                </a:cubicBezTo>
                <a:cubicBezTo>
                  <a:pt x="1058396" y="597832"/>
                  <a:pt x="1060886" y="602814"/>
                  <a:pt x="1064621" y="607796"/>
                </a:cubicBezTo>
                <a:cubicBezTo>
                  <a:pt x="1077073" y="621496"/>
                  <a:pt x="1094506" y="622741"/>
                  <a:pt x="1106957" y="612777"/>
                </a:cubicBezTo>
                <a:cubicBezTo>
                  <a:pt x="1111938" y="607796"/>
                  <a:pt x="1115673" y="601568"/>
                  <a:pt x="1115673" y="594095"/>
                </a:cubicBezTo>
                <a:cubicBezTo>
                  <a:pt x="1116919" y="585377"/>
                  <a:pt x="1113183" y="577904"/>
                  <a:pt x="1108203" y="571677"/>
                </a:cubicBezTo>
                <a:cubicBezTo>
                  <a:pt x="1103222" y="564204"/>
                  <a:pt x="1095751" y="560467"/>
                  <a:pt x="1088280" y="559222"/>
                </a:cubicBezTo>
                <a:cubicBezTo>
                  <a:pt x="1087035" y="559222"/>
                  <a:pt x="1085789" y="559222"/>
                  <a:pt x="1084544" y="559222"/>
                </a:cubicBezTo>
                <a:close/>
                <a:moveTo>
                  <a:pt x="56033" y="556731"/>
                </a:moveTo>
                <a:cubicBezTo>
                  <a:pt x="51052" y="556731"/>
                  <a:pt x="44826" y="557976"/>
                  <a:pt x="39845" y="562958"/>
                </a:cubicBezTo>
                <a:cubicBezTo>
                  <a:pt x="33620" y="567940"/>
                  <a:pt x="29884" y="574168"/>
                  <a:pt x="28639" y="581640"/>
                </a:cubicBezTo>
                <a:cubicBezTo>
                  <a:pt x="28639" y="590359"/>
                  <a:pt x="32374" y="597832"/>
                  <a:pt x="37355" y="604059"/>
                </a:cubicBezTo>
                <a:cubicBezTo>
                  <a:pt x="48562" y="616514"/>
                  <a:pt x="67239" y="619005"/>
                  <a:pt x="78446" y="609041"/>
                </a:cubicBezTo>
                <a:cubicBezTo>
                  <a:pt x="84672" y="604059"/>
                  <a:pt x="88407" y="597832"/>
                  <a:pt x="88407" y="589113"/>
                </a:cubicBezTo>
                <a:cubicBezTo>
                  <a:pt x="88407" y="581640"/>
                  <a:pt x="85917" y="574168"/>
                  <a:pt x="80936" y="567940"/>
                </a:cubicBezTo>
                <a:cubicBezTo>
                  <a:pt x="74710" y="559222"/>
                  <a:pt x="65994" y="556731"/>
                  <a:pt x="56033" y="556731"/>
                </a:cubicBezTo>
                <a:close/>
                <a:moveTo>
                  <a:pt x="1071932" y="491420"/>
                </a:moveTo>
                <a:cubicBezTo>
                  <a:pt x="1078995" y="488885"/>
                  <a:pt x="1087234" y="492688"/>
                  <a:pt x="1088412" y="500294"/>
                </a:cubicBezTo>
                <a:cubicBezTo>
                  <a:pt x="1091943" y="507900"/>
                  <a:pt x="1088412" y="516774"/>
                  <a:pt x="1081349" y="519309"/>
                </a:cubicBezTo>
                <a:cubicBezTo>
                  <a:pt x="1080172" y="519309"/>
                  <a:pt x="1077818" y="520576"/>
                  <a:pt x="1075463" y="520576"/>
                </a:cubicBezTo>
                <a:cubicBezTo>
                  <a:pt x="1069578" y="520576"/>
                  <a:pt x="1064869" y="516774"/>
                  <a:pt x="1062515" y="510435"/>
                </a:cubicBezTo>
                <a:cubicBezTo>
                  <a:pt x="1060161" y="502829"/>
                  <a:pt x="1064869" y="493956"/>
                  <a:pt x="1071932" y="491420"/>
                </a:cubicBezTo>
                <a:close/>
                <a:moveTo>
                  <a:pt x="81615" y="491420"/>
                </a:moveTo>
                <a:cubicBezTo>
                  <a:pt x="88678" y="493956"/>
                  <a:pt x="92209" y="502829"/>
                  <a:pt x="89855" y="510435"/>
                </a:cubicBezTo>
                <a:cubicBezTo>
                  <a:pt x="87500" y="516774"/>
                  <a:pt x="82792" y="520576"/>
                  <a:pt x="76907" y="520576"/>
                </a:cubicBezTo>
                <a:cubicBezTo>
                  <a:pt x="75729" y="520576"/>
                  <a:pt x="73375" y="520576"/>
                  <a:pt x="72198" y="519309"/>
                </a:cubicBezTo>
                <a:cubicBezTo>
                  <a:pt x="65135" y="516774"/>
                  <a:pt x="60427" y="507900"/>
                  <a:pt x="63958" y="500294"/>
                </a:cubicBezTo>
                <a:cubicBezTo>
                  <a:pt x="66313" y="492688"/>
                  <a:pt x="73375" y="488885"/>
                  <a:pt x="81615" y="491420"/>
                </a:cubicBezTo>
                <a:close/>
                <a:moveTo>
                  <a:pt x="384758" y="462074"/>
                </a:moveTo>
                <a:lnTo>
                  <a:pt x="270202" y="464565"/>
                </a:lnTo>
                <a:cubicBezTo>
                  <a:pt x="256505" y="498193"/>
                  <a:pt x="249034" y="535558"/>
                  <a:pt x="247789" y="575413"/>
                </a:cubicBezTo>
                <a:lnTo>
                  <a:pt x="373551" y="575413"/>
                </a:lnTo>
                <a:cubicBezTo>
                  <a:pt x="374797" y="535558"/>
                  <a:pt x="378532" y="496948"/>
                  <a:pt x="384758" y="462074"/>
                </a:cubicBezTo>
                <a:close/>
                <a:moveTo>
                  <a:pt x="561572" y="460829"/>
                </a:moveTo>
                <a:lnTo>
                  <a:pt x="415887" y="462074"/>
                </a:lnTo>
                <a:cubicBezTo>
                  <a:pt x="408416" y="496948"/>
                  <a:pt x="404681" y="535558"/>
                  <a:pt x="403436" y="575413"/>
                </a:cubicBezTo>
                <a:lnTo>
                  <a:pt x="561572" y="575413"/>
                </a:lnTo>
                <a:close/>
                <a:moveTo>
                  <a:pt x="734651" y="459583"/>
                </a:moveTo>
                <a:lnTo>
                  <a:pt x="590211" y="460829"/>
                </a:lnTo>
                <a:lnTo>
                  <a:pt x="590211" y="575413"/>
                </a:lnTo>
                <a:lnTo>
                  <a:pt x="747103" y="575413"/>
                </a:lnTo>
                <a:cubicBezTo>
                  <a:pt x="747103" y="535558"/>
                  <a:pt x="742122" y="495702"/>
                  <a:pt x="734651" y="459583"/>
                </a:cubicBezTo>
                <a:close/>
                <a:moveTo>
                  <a:pt x="879091" y="458338"/>
                </a:moveTo>
                <a:lnTo>
                  <a:pt x="764535" y="459583"/>
                </a:lnTo>
                <a:cubicBezTo>
                  <a:pt x="772006" y="495702"/>
                  <a:pt x="776987" y="534312"/>
                  <a:pt x="776987" y="575413"/>
                </a:cubicBezTo>
                <a:lnTo>
                  <a:pt x="903994" y="575413"/>
                </a:lnTo>
                <a:cubicBezTo>
                  <a:pt x="901504" y="534312"/>
                  <a:pt x="894033" y="494457"/>
                  <a:pt x="879091" y="458338"/>
                </a:cubicBezTo>
                <a:close/>
                <a:moveTo>
                  <a:pt x="103586" y="420008"/>
                </a:moveTo>
                <a:cubicBezTo>
                  <a:pt x="110649" y="422544"/>
                  <a:pt x="114180" y="431417"/>
                  <a:pt x="111826" y="439023"/>
                </a:cubicBezTo>
                <a:cubicBezTo>
                  <a:pt x="109471" y="445362"/>
                  <a:pt x="103586" y="449164"/>
                  <a:pt x="98877" y="449164"/>
                </a:cubicBezTo>
                <a:cubicBezTo>
                  <a:pt x="97700" y="449164"/>
                  <a:pt x="95346" y="449164"/>
                  <a:pt x="92992" y="447897"/>
                </a:cubicBezTo>
                <a:cubicBezTo>
                  <a:pt x="85929" y="445362"/>
                  <a:pt x="82398" y="436488"/>
                  <a:pt x="84752" y="428882"/>
                </a:cubicBezTo>
                <a:cubicBezTo>
                  <a:pt x="88284" y="421276"/>
                  <a:pt x="95346" y="417473"/>
                  <a:pt x="103586" y="420008"/>
                </a:cubicBezTo>
                <a:close/>
                <a:moveTo>
                  <a:pt x="1043681" y="414518"/>
                </a:moveTo>
                <a:cubicBezTo>
                  <a:pt x="1051006" y="411983"/>
                  <a:pt x="1059550" y="414518"/>
                  <a:pt x="1061992" y="423392"/>
                </a:cubicBezTo>
                <a:cubicBezTo>
                  <a:pt x="1064433" y="430998"/>
                  <a:pt x="1060771" y="439872"/>
                  <a:pt x="1053447" y="442407"/>
                </a:cubicBezTo>
                <a:cubicBezTo>
                  <a:pt x="1052226" y="443674"/>
                  <a:pt x="1049785" y="443674"/>
                  <a:pt x="1048564" y="443674"/>
                </a:cubicBezTo>
                <a:cubicBezTo>
                  <a:pt x="1042461" y="443674"/>
                  <a:pt x="1036357" y="439872"/>
                  <a:pt x="1035136" y="433533"/>
                </a:cubicBezTo>
                <a:cubicBezTo>
                  <a:pt x="1032695" y="425927"/>
                  <a:pt x="1036357" y="417054"/>
                  <a:pt x="1043681" y="414518"/>
                </a:cubicBezTo>
                <a:close/>
                <a:moveTo>
                  <a:pt x="1016217" y="343208"/>
                </a:moveTo>
                <a:cubicBezTo>
                  <a:pt x="1023542" y="340571"/>
                  <a:pt x="1032086" y="344526"/>
                  <a:pt x="1034528" y="352436"/>
                </a:cubicBezTo>
                <a:cubicBezTo>
                  <a:pt x="1036969" y="360347"/>
                  <a:pt x="1033307" y="369575"/>
                  <a:pt x="1025983" y="372212"/>
                </a:cubicBezTo>
                <a:cubicBezTo>
                  <a:pt x="1024762" y="372212"/>
                  <a:pt x="1023542" y="372212"/>
                  <a:pt x="1021100" y="372212"/>
                </a:cubicBezTo>
                <a:cubicBezTo>
                  <a:pt x="1014997" y="372212"/>
                  <a:pt x="1010114" y="368257"/>
                  <a:pt x="1007672" y="361665"/>
                </a:cubicBezTo>
                <a:cubicBezTo>
                  <a:pt x="1005231" y="353755"/>
                  <a:pt x="1008893" y="345845"/>
                  <a:pt x="1016217" y="343208"/>
                </a:cubicBezTo>
                <a:close/>
                <a:moveTo>
                  <a:pt x="130615" y="343106"/>
                </a:moveTo>
                <a:cubicBezTo>
                  <a:pt x="137939" y="345642"/>
                  <a:pt x="141601" y="354515"/>
                  <a:pt x="140381" y="362121"/>
                </a:cubicBezTo>
                <a:cubicBezTo>
                  <a:pt x="137939" y="367192"/>
                  <a:pt x="131836" y="372262"/>
                  <a:pt x="125732" y="372262"/>
                </a:cubicBezTo>
                <a:cubicBezTo>
                  <a:pt x="124511" y="372262"/>
                  <a:pt x="122070" y="372262"/>
                  <a:pt x="120849" y="370995"/>
                </a:cubicBezTo>
                <a:cubicBezTo>
                  <a:pt x="113525" y="368460"/>
                  <a:pt x="109863" y="359586"/>
                  <a:pt x="112304" y="351980"/>
                </a:cubicBezTo>
                <a:cubicBezTo>
                  <a:pt x="114746" y="344374"/>
                  <a:pt x="123291" y="340571"/>
                  <a:pt x="130615" y="343106"/>
                </a:cubicBezTo>
                <a:close/>
                <a:moveTo>
                  <a:pt x="158081" y="271698"/>
                </a:moveTo>
                <a:cubicBezTo>
                  <a:pt x="165405" y="274233"/>
                  <a:pt x="169067" y="283107"/>
                  <a:pt x="166626" y="290713"/>
                </a:cubicBezTo>
                <a:cubicBezTo>
                  <a:pt x="165405" y="297051"/>
                  <a:pt x="159302" y="300854"/>
                  <a:pt x="153198" y="300854"/>
                </a:cubicBezTo>
                <a:cubicBezTo>
                  <a:pt x="151977" y="300854"/>
                  <a:pt x="149536" y="299587"/>
                  <a:pt x="148315" y="299587"/>
                </a:cubicBezTo>
                <a:cubicBezTo>
                  <a:pt x="140991" y="297051"/>
                  <a:pt x="137329" y="288178"/>
                  <a:pt x="139770" y="280572"/>
                </a:cubicBezTo>
                <a:cubicBezTo>
                  <a:pt x="142212" y="272966"/>
                  <a:pt x="150757" y="269163"/>
                  <a:pt x="158081" y="271698"/>
                </a:cubicBezTo>
                <a:close/>
                <a:moveTo>
                  <a:pt x="993853" y="266110"/>
                </a:moveTo>
                <a:cubicBezTo>
                  <a:pt x="1002093" y="263669"/>
                  <a:pt x="1009155" y="268552"/>
                  <a:pt x="1012687" y="275876"/>
                </a:cubicBezTo>
                <a:cubicBezTo>
                  <a:pt x="1015041" y="283200"/>
                  <a:pt x="1010332" y="291745"/>
                  <a:pt x="1003270" y="294186"/>
                </a:cubicBezTo>
                <a:cubicBezTo>
                  <a:pt x="1002093" y="294186"/>
                  <a:pt x="1000916" y="295407"/>
                  <a:pt x="999739" y="295407"/>
                </a:cubicBezTo>
                <a:cubicBezTo>
                  <a:pt x="993853" y="295407"/>
                  <a:pt x="987967" y="291745"/>
                  <a:pt x="986790" y="285642"/>
                </a:cubicBezTo>
                <a:cubicBezTo>
                  <a:pt x="983259" y="277097"/>
                  <a:pt x="986790" y="269772"/>
                  <a:pt x="993853" y="266110"/>
                </a:cubicBezTo>
                <a:close/>
                <a:moveTo>
                  <a:pt x="672393" y="260306"/>
                </a:moveTo>
                <a:cubicBezTo>
                  <a:pt x="709748" y="298916"/>
                  <a:pt x="740877" y="358699"/>
                  <a:pt x="758309" y="430937"/>
                </a:cubicBezTo>
                <a:lnTo>
                  <a:pt x="866639" y="429692"/>
                </a:lnTo>
                <a:cubicBezTo>
                  <a:pt x="852942" y="403536"/>
                  <a:pt x="836755" y="378627"/>
                  <a:pt x="818078" y="356208"/>
                </a:cubicBezTo>
                <a:cubicBezTo>
                  <a:pt x="815587" y="356208"/>
                  <a:pt x="813097" y="354963"/>
                  <a:pt x="811852" y="353717"/>
                </a:cubicBezTo>
                <a:cubicBezTo>
                  <a:pt x="809361" y="351226"/>
                  <a:pt x="808116" y="348735"/>
                  <a:pt x="806871" y="346244"/>
                </a:cubicBezTo>
                <a:cubicBezTo>
                  <a:pt x="770761" y="307634"/>
                  <a:pt x="723445" y="277742"/>
                  <a:pt x="672393" y="260306"/>
                </a:cubicBezTo>
                <a:close/>
                <a:moveTo>
                  <a:pt x="478146" y="260306"/>
                </a:moveTo>
                <a:cubicBezTo>
                  <a:pt x="392229" y="288952"/>
                  <a:pt x="322499" y="352472"/>
                  <a:pt x="282654" y="434673"/>
                </a:cubicBezTo>
                <a:lnTo>
                  <a:pt x="392229" y="433428"/>
                </a:lnTo>
                <a:cubicBezTo>
                  <a:pt x="409661" y="359945"/>
                  <a:pt x="439545" y="298916"/>
                  <a:pt x="478146" y="260306"/>
                </a:cubicBezTo>
                <a:close/>
                <a:moveTo>
                  <a:pt x="590211" y="246605"/>
                </a:moveTo>
                <a:lnTo>
                  <a:pt x="590211" y="432183"/>
                </a:lnTo>
                <a:lnTo>
                  <a:pt x="727180" y="430937"/>
                </a:lnTo>
                <a:cubicBezTo>
                  <a:pt x="701031" y="330053"/>
                  <a:pt x="648734" y="256569"/>
                  <a:pt x="590211" y="246605"/>
                </a:cubicBezTo>
                <a:close/>
                <a:moveTo>
                  <a:pt x="561572" y="246605"/>
                </a:moveTo>
                <a:cubicBezTo>
                  <a:pt x="501804" y="257815"/>
                  <a:pt x="449507" y="330053"/>
                  <a:pt x="422113" y="433428"/>
                </a:cubicBezTo>
                <a:lnTo>
                  <a:pt x="561572" y="432183"/>
                </a:lnTo>
                <a:close/>
                <a:moveTo>
                  <a:pt x="936369" y="199277"/>
                </a:moveTo>
                <a:cubicBezTo>
                  <a:pt x="920182" y="199277"/>
                  <a:pt x="907730" y="214223"/>
                  <a:pt x="907730" y="230414"/>
                </a:cubicBezTo>
                <a:cubicBezTo>
                  <a:pt x="907730" y="235396"/>
                  <a:pt x="908975" y="240378"/>
                  <a:pt x="911465" y="244114"/>
                </a:cubicBezTo>
                <a:cubicBezTo>
                  <a:pt x="912711" y="245360"/>
                  <a:pt x="915201" y="246605"/>
                  <a:pt x="916446" y="249096"/>
                </a:cubicBezTo>
                <a:cubicBezTo>
                  <a:pt x="918936" y="250342"/>
                  <a:pt x="920182" y="252833"/>
                  <a:pt x="920182" y="256569"/>
                </a:cubicBezTo>
                <a:cubicBezTo>
                  <a:pt x="925162" y="259060"/>
                  <a:pt x="930143" y="261551"/>
                  <a:pt x="936369" y="261551"/>
                </a:cubicBezTo>
                <a:cubicBezTo>
                  <a:pt x="951311" y="261551"/>
                  <a:pt x="963763" y="247851"/>
                  <a:pt x="963763" y="230414"/>
                </a:cubicBezTo>
                <a:cubicBezTo>
                  <a:pt x="963763" y="214223"/>
                  <a:pt x="951311" y="199277"/>
                  <a:pt x="936369" y="199277"/>
                </a:cubicBezTo>
                <a:close/>
                <a:moveTo>
                  <a:pt x="212924" y="194295"/>
                </a:moveTo>
                <a:cubicBezTo>
                  <a:pt x="196737" y="194295"/>
                  <a:pt x="184285" y="207995"/>
                  <a:pt x="184285" y="225432"/>
                </a:cubicBezTo>
                <a:cubicBezTo>
                  <a:pt x="184285" y="242869"/>
                  <a:pt x="196737" y="256569"/>
                  <a:pt x="212924" y="256569"/>
                </a:cubicBezTo>
                <a:cubicBezTo>
                  <a:pt x="229112" y="256569"/>
                  <a:pt x="241563" y="242869"/>
                  <a:pt x="241563" y="225432"/>
                </a:cubicBezTo>
                <a:cubicBezTo>
                  <a:pt x="241563" y="207995"/>
                  <a:pt x="229112" y="194295"/>
                  <a:pt x="212924" y="194295"/>
                </a:cubicBezTo>
                <a:close/>
                <a:moveTo>
                  <a:pt x="862903" y="173139"/>
                </a:moveTo>
                <a:cubicBezTo>
                  <a:pt x="866140" y="171871"/>
                  <a:pt x="869671" y="172188"/>
                  <a:pt x="872614" y="174090"/>
                </a:cubicBezTo>
                <a:cubicBezTo>
                  <a:pt x="879677" y="177893"/>
                  <a:pt x="883208" y="186766"/>
                  <a:pt x="879677" y="194372"/>
                </a:cubicBezTo>
                <a:cubicBezTo>
                  <a:pt x="877322" y="199443"/>
                  <a:pt x="872614" y="201978"/>
                  <a:pt x="866728" y="201978"/>
                </a:cubicBezTo>
                <a:cubicBezTo>
                  <a:pt x="865551" y="201978"/>
                  <a:pt x="863197" y="201978"/>
                  <a:pt x="860843" y="200711"/>
                </a:cubicBezTo>
                <a:cubicBezTo>
                  <a:pt x="853780" y="198175"/>
                  <a:pt x="851426" y="188034"/>
                  <a:pt x="854957" y="181696"/>
                </a:cubicBezTo>
                <a:cubicBezTo>
                  <a:pt x="856723" y="177259"/>
                  <a:pt x="859666" y="174407"/>
                  <a:pt x="862903" y="173139"/>
                </a:cubicBezTo>
                <a:close/>
                <a:moveTo>
                  <a:pt x="281672" y="155866"/>
                </a:moveTo>
                <a:cubicBezTo>
                  <a:pt x="285334" y="156341"/>
                  <a:pt x="288691" y="158243"/>
                  <a:pt x="290522" y="161412"/>
                </a:cubicBezTo>
                <a:cubicBezTo>
                  <a:pt x="295405" y="167750"/>
                  <a:pt x="294185" y="176624"/>
                  <a:pt x="288081" y="181694"/>
                </a:cubicBezTo>
                <a:cubicBezTo>
                  <a:pt x="285640" y="184230"/>
                  <a:pt x="281978" y="185497"/>
                  <a:pt x="279536" y="185497"/>
                </a:cubicBezTo>
                <a:cubicBezTo>
                  <a:pt x="274653" y="185497"/>
                  <a:pt x="270991" y="184230"/>
                  <a:pt x="268550" y="179159"/>
                </a:cubicBezTo>
                <a:cubicBezTo>
                  <a:pt x="263667" y="172821"/>
                  <a:pt x="264888" y="163947"/>
                  <a:pt x="270991" y="158876"/>
                </a:cubicBezTo>
                <a:cubicBezTo>
                  <a:pt x="274043" y="156341"/>
                  <a:pt x="278010" y="155390"/>
                  <a:pt x="281672" y="155866"/>
                </a:cubicBezTo>
                <a:close/>
                <a:moveTo>
                  <a:pt x="791197" y="139389"/>
                </a:moveTo>
                <a:cubicBezTo>
                  <a:pt x="794434" y="138280"/>
                  <a:pt x="798259" y="138597"/>
                  <a:pt x="802379" y="139864"/>
                </a:cubicBezTo>
                <a:cubicBezTo>
                  <a:pt x="808265" y="143667"/>
                  <a:pt x="811796" y="152541"/>
                  <a:pt x="807087" y="160147"/>
                </a:cubicBezTo>
                <a:cubicBezTo>
                  <a:pt x="805910" y="165217"/>
                  <a:pt x="800025" y="169020"/>
                  <a:pt x="795316" y="169020"/>
                </a:cubicBezTo>
                <a:cubicBezTo>
                  <a:pt x="792962" y="169020"/>
                  <a:pt x="791785" y="167753"/>
                  <a:pt x="789431" y="166485"/>
                </a:cubicBezTo>
                <a:cubicBezTo>
                  <a:pt x="782368" y="163950"/>
                  <a:pt x="780014" y="153808"/>
                  <a:pt x="783545" y="147470"/>
                </a:cubicBezTo>
                <a:cubicBezTo>
                  <a:pt x="785311" y="143033"/>
                  <a:pt x="787960" y="140498"/>
                  <a:pt x="791197" y="139389"/>
                </a:cubicBezTo>
                <a:close/>
                <a:moveTo>
                  <a:pt x="351099" y="124177"/>
                </a:moveTo>
                <a:cubicBezTo>
                  <a:pt x="354304" y="125603"/>
                  <a:pt x="357050" y="128455"/>
                  <a:pt x="358881" y="132258"/>
                </a:cubicBezTo>
                <a:cubicBezTo>
                  <a:pt x="361322" y="139864"/>
                  <a:pt x="358881" y="148737"/>
                  <a:pt x="351557" y="151273"/>
                </a:cubicBezTo>
                <a:cubicBezTo>
                  <a:pt x="350336" y="152540"/>
                  <a:pt x="347895" y="152540"/>
                  <a:pt x="345453" y="152540"/>
                </a:cubicBezTo>
                <a:cubicBezTo>
                  <a:pt x="340570" y="152540"/>
                  <a:pt x="334467" y="150005"/>
                  <a:pt x="333246" y="144934"/>
                </a:cubicBezTo>
                <a:cubicBezTo>
                  <a:pt x="329584" y="137328"/>
                  <a:pt x="333246" y="128455"/>
                  <a:pt x="340570" y="124652"/>
                </a:cubicBezTo>
                <a:cubicBezTo>
                  <a:pt x="344233" y="122750"/>
                  <a:pt x="347895" y="122750"/>
                  <a:pt x="351099" y="124177"/>
                </a:cubicBezTo>
                <a:close/>
                <a:moveTo>
                  <a:pt x="719642" y="102080"/>
                </a:moveTo>
                <a:cubicBezTo>
                  <a:pt x="723026" y="101012"/>
                  <a:pt x="726852" y="101317"/>
                  <a:pt x="729795" y="103759"/>
                </a:cubicBezTo>
                <a:cubicBezTo>
                  <a:pt x="738035" y="106200"/>
                  <a:pt x="740389" y="114745"/>
                  <a:pt x="736858" y="122069"/>
                </a:cubicBezTo>
                <a:cubicBezTo>
                  <a:pt x="733326" y="126952"/>
                  <a:pt x="729795" y="130614"/>
                  <a:pt x="725087" y="130614"/>
                </a:cubicBezTo>
                <a:cubicBezTo>
                  <a:pt x="722732" y="130614"/>
                  <a:pt x="720378" y="129393"/>
                  <a:pt x="718024" y="128173"/>
                </a:cubicBezTo>
                <a:cubicBezTo>
                  <a:pt x="712138" y="124511"/>
                  <a:pt x="708607" y="117186"/>
                  <a:pt x="712138" y="108642"/>
                </a:cubicBezTo>
                <a:cubicBezTo>
                  <a:pt x="713316" y="105590"/>
                  <a:pt x="716258" y="103148"/>
                  <a:pt x="719642" y="102080"/>
                </a:cubicBezTo>
                <a:close/>
                <a:moveTo>
                  <a:pt x="427391" y="91219"/>
                </a:moveTo>
                <a:cubicBezTo>
                  <a:pt x="430900" y="92645"/>
                  <a:pt x="433952" y="95497"/>
                  <a:pt x="435783" y="99300"/>
                </a:cubicBezTo>
                <a:cubicBezTo>
                  <a:pt x="438224" y="106906"/>
                  <a:pt x="435783" y="115779"/>
                  <a:pt x="427238" y="118315"/>
                </a:cubicBezTo>
                <a:cubicBezTo>
                  <a:pt x="426017" y="119582"/>
                  <a:pt x="423576" y="119582"/>
                  <a:pt x="422355" y="119582"/>
                </a:cubicBezTo>
                <a:cubicBezTo>
                  <a:pt x="416252" y="119582"/>
                  <a:pt x="411369" y="117047"/>
                  <a:pt x="408927" y="110709"/>
                </a:cubicBezTo>
                <a:cubicBezTo>
                  <a:pt x="406486" y="104370"/>
                  <a:pt x="408927" y="94229"/>
                  <a:pt x="416252" y="91694"/>
                </a:cubicBezTo>
                <a:cubicBezTo>
                  <a:pt x="419914" y="89792"/>
                  <a:pt x="423881" y="89792"/>
                  <a:pt x="427391" y="91219"/>
                </a:cubicBezTo>
                <a:close/>
                <a:moveTo>
                  <a:pt x="653724" y="69123"/>
                </a:moveTo>
                <a:cubicBezTo>
                  <a:pt x="657108" y="67750"/>
                  <a:pt x="660934" y="67750"/>
                  <a:pt x="663877" y="69581"/>
                </a:cubicBezTo>
                <a:cubicBezTo>
                  <a:pt x="670940" y="73243"/>
                  <a:pt x="674471" y="81788"/>
                  <a:pt x="670940" y="89112"/>
                </a:cubicBezTo>
                <a:cubicBezTo>
                  <a:pt x="668585" y="93995"/>
                  <a:pt x="663877" y="97657"/>
                  <a:pt x="657991" y="97657"/>
                </a:cubicBezTo>
                <a:cubicBezTo>
                  <a:pt x="656814" y="97657"/>
                  <a:pt x="653283" y="97657"/>
                  <a:pt x="652106" y="95216"/>
                </a:cubicBezTo>
                <a:cubicBezTo>
                  <a:pt x="645043" y="92774"/>
                  <a:pt x="642689" y="84229"/>
                  <a:pt x="646220" y="76905"/>
                </a:cubicBezTo>
                <a:cubicBezTo>
                  <a:pt x="647397" y="73243"/>
                  <a:pt x="650340" y="70496"/>
                  <a:pt x="653724" y="69123"/>
                </a:cubicBezTo>
                <a:close/>
                <a:moveTo>
                  <a:pt x="498792" y="63754"/>
                </a:moveTo>
                <a:cubicBezTo>
                  <a:pt x="502029" y="65180"/>
                  <a:pt x="504972" y="68032"/>
                  <a:pt x="507326" y="71835"/>
                </a:cubicBezTo>
                <a:cubicBezTo>
                  <a:pt x="509680" y="79441"/>
                  <a:pt x="506149" y="88314"/>
                  <a:pt x="500263" y="92117"/>
                </a:cubicBezTo>
                <a:cubicBezTo>
                  <a:pt x="497909" y="92117"/>
                  <a:pt x="495555" y="92117"/>
                  <a:pt x="494377" y="92117"/>
                </a:cubicBezTo>
                <a:cubicBezTo>
                  <a:pt x="488492" y="92117"/>
                  <a:pt x="482606" y="89582"/>
                  <a:pt x="481429" y="83244"/>
                </a:cubicBezTo>
                <a:cubicBezTo>
                  <a:pt x="477898" y="75638"/>
                  <a:pt x="481429" y="68032"/>
                  <a:pt x="488492" y="64229"/>
                </a:cubicBezTo>
                <a:cubicBezTo>
                  <a:pt x="492024" y="62327"/>
                  <a:pt x="495555" y="62327"/>
                  <a:pt x="498792" y="63754"/>
                </a:cubicBezTo>
                <a:close/>
                <a:moveTo>
                  <a:pt x="571534" y="28646"/>
                </a:moveTo>
                <a:cubicBezTo>
                  <a:pt x="555346" y="28646"/>
                  <a:pt x="542895" y="42346"/>
                  <a:pt x="542895" y="59783"/>
                </a:cubicBezTo>
                <a:cubicBezTo>
                  <a:pt x="542895" y="75974"/>
                  <a:pt x="555346" y="89675"/>
                  <a:pt x="571534" y="89675"/>
                </a:cubicBezTo>
                <a:cubicBezTo>
                  <a:pt x="586476" y="89675"/>
                  <a:pt x="600173" y="75974"/>
                  <a:pt x="600173" y="59783"/>
                </a:cubicBezTo>
                <a:cubicBezTo>
                  <a:pt x="600173" y="42346"/>
                  <a:pt x="586476" y="28646"/>
                  <a:pt x="571534" y="28646"/>
                </a:cubicBezTo>
                <a:close/>
                <a:moveTo>
                  <a:pt x="571534" y="0"/>
                </a:moveTo>
                <a:cubicBezTo>
                  <a:pt x="602663" y="0"/>
                  <a:pt x="628812" y="27400"/>
                  <a:pt x="628812" y="59783"/>
                </a:cubicBezTo>
                <a:cubicBezTo>
                  <a:pt x="628812" y="85938"/>
                  <a:pt x="611379" y="108357"/>
                  <a:pt x="588966" y="117075"/>
                </a:cubicBezTo>
                <a:cubicBezTo>
                  <a:pt x="590211" y="118321"/>
                  <a:pt x="590211" y="119566"/>
                  <a:pt x="590211" y="120812"/>
                </a:cubicBezTo>
                <a:lnTo>
                  <a:pt x="590211" y="216714"/>
                </a:lnTo>
                <a:cubicBezTo>
                  <a:pt x="679864" y="220450"/>
                  <a:pt x="762045" y="259060"/>
                  <a:pt x="823058" y="321334"/>
                </a:cubicBezTo>
                <a:lnTo>
                  <a:pt x="885317" y="259060"/>
                </a:lnTo>
                <a:cubicBezTo>
                  <a:pt x="880336" y="250342"/>
                  <a:pt x="877846" y="240378"/>
                  <a:pt x="877846" y="230414"/>
                </a:cubicBezTo>
                <a:cubicBezTo>
                  <a:pt x="877846" y="198032"/>
                  <a:pt x="903994" y="170631"/>
                  <a:pt x="936369" y="170631"/>
                </a:cubicBezTo>
                <a:cubicBezTo>
                  <a:pt x="967498" y="170631"/>
                  <a:pt x="993647" y="198032"/>
                  <a:pt x="993647" y="230414"/>
                </a:cubicBezTo>
                <a:cubicBezTo>
                  <a:pt x="993647" y="264042"/>
                  <a:pt x="967498" y="290197"/>
                  <a:pt x="936369" y="290197"/>
                </a:cubicBezTo>
                <a:cubicBezTo>
                  <a:pt x="923917" y="290197"/>
                  <a:pt x="913956" y="287706"/>
                  <a:pt x="903994" y="281479"/>
                </a:cubicBezTo>
                <a:lnTo>
                  <a:pt x="842981" y="342508"/>
                </a:lnTo>
                <a:cubicBezTo>
                  <a:pt x="866639" y="369908"/>
                  <a:pt x="886562" y="402291"/>
                  <a:pt x="901504" y="437164"/>
                </a:cubicBezTo>
                <a:cubicBezTo>
                  <a:pt x="901504" y="437164"/>
                  <a:pt x="902749" y="438410"/>
                  <a:pt x="902749" y="439655"/>
                </a:cubicBezTo>
                <a:cubicBezTo>
                  <a:pt x="920182" y="480756"/>
                  <a:pt x="931388" y="526839"/>
                  <a:pt x="932633" y="575413"/>
                </a:cubicBezTo>
                <a:lnTo>
                  <a:pt x="1029757" y="575413"/>
                </a:lnTo>
                <a:cubicBezTo>
                  <a:pt x="1032247" y="562958"/>
                  <a:pt x="1038473" y="551749"/>
                  <a:pt x="1048434" y="544276"/>
                </a:cubicBezTo>
                <a:cubicBezTo>
                  <a:pt x="1059641" y="534312"/>
                  <a:pt x="1074583" y="529330"/>
                  <a:pt x="1090770" y="530576"/>
                </a:cubicBezTo>
                <a:cubicBezTo>
                  <a:pt x="1105712" y="533067"/>
                  <a:pt x="1120654" y="540539"/>
                  <a:pt x="1131861" y="551749"/>
                </a:cubicBezTo>
                <a:cubicBezTo>
                  <a:pt x="1140577" y="564204"/>
                  <a:pt x="1146803" y="579149"/>
                  <a:pt x="1145558" y="595341"/>
                </a:cubicBezTo>
                <a:cubicBezTo>
                  <a:pt x="1144313" y="611532"/>
                  <a:pt x="1136841" y="623987"/>
                  <a:pt x="1125635" y="635196"/>
                </a:cubicBezTo>
                <a:cubicBezTo>
                  <a:pt x="1114428" y="643915"/>
                  <a:pt x="1101977" y="648896"/>
                  <a:pt x="1089525" y="648896"/>
                </a:cubicBezTo>
                <a:cubicBezTo>
                  <a:pt x="1072093" y="648896"/>
                  <a:pt x="1054660" y="641424"/>
                  <a:pt x="1042208" y="627723"/>
                </a:cubicBezTo>
                <a:cubicBezTo>
                  <a:pt x="1037228" y="620250"/>
                  <a:pt x="1033492" y="612777"/>
                  <a:pt x="1031002" y="604059"/>
                </a:cubicBezTo>
                <a:lnTo>
                  <a:pt x="932633" y="604059"/>
                </a:lnTo>
                <a:cubicBezTo>
                  <a:pt x="928898" y="693734"/>
                  <a:pt x="896523" y="773445"/>
                  <a:pt x="842981" y="836964"/>
                </a:cubicBezTo>
                <a:lnTo>
                  <a:pt x="907730" y="901729"/>
                </a:lnTo>
                <a:cubicBezTo>
                  <a:pt x="917691" y="894256"/>
                  <a:pt x="930143" y="891766"/>
                  <a:pt x="942595" y="893011"/>
                </a:cubicBezTo>
                <a:cubicBezTo>
                  <a:pt x="958782" y="894256"/>
                  <a:pt x="972479" y="901729"/>
                  <a:pt x="983685" y="914184"/>
                </a:cubicBezTo>
                <a:cubicBezTo>
                  <a:pt x="1004853" y="939094"/>
                  <a:pt x="1002363" y="976458"/>
                  <a:pt x="977459" y="997632"/>
                </a:cubicBezTo>
                <a:cubicBezTo>
                  <a:pt x="968743" y="1006350"/>
                  <a:pt x="955046" y="1011332"/>
                  <a:pt x="941350" y="1011332"/>
                </a:cubicBezTo>
                <a:cubicBezTo>
                  <a:pt x="938859" y="1011332"/>
                  <a:pt x="937614" y="1011332"/>
                  <a:pt x="935124" y="1010086"/>
                </a:cubicBezTo>
                <a:cubicBezTo>
                  <a:pt x="920182" y="1008841"/>
                  <a:pt x="905240" y="1001368"/>
                  <a:pt x="896523" y="988913"/>
                </a:cubicBezTo>
                <a:cubicBezTo>
                  <a:pt x="879091" y="970231"/>
                  <a:pt x="876601" y="942830"/>
                  <a:pt x="887807" y="922903"/>
                </a:cubicBezTo>
                <a:lnTo>
                  <a:pt x="823058" y="858137"/>
                </a:lnTo>
                <a:cubicBezTo>
                  <a:pt x="762045" y="919166"/>
                  <a:pt x="679864" y="959022"/>
                  <a:pt x="590211" y="962758"/>
                </a:cubicBezTo>
                <a:lnTo>
                  <a:pt x="590211" y="1047451"/>
                </a:lnTo>
                <a:cubicBezTo>
                  <a:pt x="601418" y="1051187"/>
                  <a:pt x="611379" y="1057415"/>
                  <a:pt x="620095" y="1066133"/>
                </a:cubicBezTo>
                <a:cubicBezTo>
                  <a:pt x="641263" y="1092288"/>
                  <a:pt x="638773" y="1129653"/>
                  <a:pt x="613869" y="1149580"/>
                </a:cubicBezTo>
                <a:cubicBezTo>
                  <a:pt x="603908" y="1158299"/>
                  <a:pt x="590211" y="1163281"/>
                  <a:pt x="577759" y="1163281"/>
                </a:cubicBezTo>
                <a:cubicBezTo>
                  <a:pt x="561572" y="1163281"/>
                  <a:pt x="542895" y="1157053"/>
                  <a:pt x="531688" y="1142108"/>
                </a:cubicBezTo>
                <a:cubicBezTo>
                  <a:pt x="510520" y="1117198"/>
                  <a:pt x="511765" y="1079833"/>
                  <a:pt x="536669" y="1058660"/>
                </a:cubicBezTo>
                <a:cubicBezTo>
                  <a:pt x="542895" y="1052433"/>
                  <a:pt x="551611" y="1048696"/>
                  <a:pt x="561572" y="1046205"/>
                </a:cubicBezTo>
                <a:lnTo>
                  <a:pt x="561572" y="962758"/>
                </a:lnTo>
                <a:cubicBezTo>
                  <a:pt x="470675" y="959022"/>
                  <a:pt x="388493" y="919166"/>
                  <a:pt x="327480" y="858137"/>
                </a:cubicBezTo>
                <a:lnTo>
                  <a:pt x="263976" y="921657"/>
                </a:lnTo>
                <a:cubicBezTo>
                  <a:pt x="271447" y="930375"/>
                  <a:pt x="276428" y="944076"/>
                  <a:pt x="276428" y="956531"/>
                </a:cubicBezTo>
                <a:cubicBezTo>
                  <a:pt x="276428" y="990159"/>
                  <a:pt x="250279" y="1016314"/>
                  <a:pt x="217905" y="1016314"/>
                </a:cubicBezTo>
                <a:cubicBezTo>
                  <a:pt x="186776" y="1016314"/>
                  <a:pt x="160627" y="990159"/>
                  <a:pt x="160627" y="956531"/>
                </a:cubicBezTo>
                <a:cubicBezTo>
                  <a:pt x="160627" y="924148"/>
                  <a:pt x="186776" y="896747"/>
                  <a:pt x="217905" y="896747"/>
                </a:cubicBezTo>
                <a:cubicBezTo>
                  <a:pt x="226621" y="896747"/>
                  <a:pt x="235337" y="899238"/>
                  <a:pt x="241563" y="902975"/>
                </a:cubicBezTo>
                <a:lnTo>
                  <a:pt x="307557" y="836964"/>
                </a:lnTo>
                <a:cubicBezTo>
                  <a:pt x="283899" y="808318"/>
                  <a:pt x="263976" y="775936"/>
                  <a:pt x="249034" y="741062"/>
                </a:cubicBezTo>
                <a:cubicBezTo>
                  <a:pt x="247789" y="741062"/>
                  <a:pt x="247789" y="739817"/>
                  <a:pt x="247789" y="738571"/>
                </a:cubicBezTo>
                <a:cubicBezTo>
                  <a:pt x="230357" y="697470"/>
                  <a:pt x="219150" y="652633"/>
                  <a:pt x="217905" y="604059"/>
                </a:cubicBezTo>
                <a:lnTo>
                  <a:pt x="115801" y="604059"/>
                </a:lnTo>
                <a:cubicBezTo>
                  <a:pt x="112065" y="615268"/>
                  <a:pt x="105840" y="623987"/>
                  <a:pt x="98369" y="631460"/>
                </a:cubicBezTo>
                <a:cubicBezTo>
                  <a:pt x="87162" y="640178"/>
                  <a:pt x="74710" y="643915"/>
                  <a:pt x="61013" y="643915"/>
                </a:cubicBezTo>
                <a:cubicBezTo>
                  <a:pt x="44826" y="643915"/>
                  <a:pt x="27394" y="637687"/>
                  <a:pt x="14942" y="622741"/>
                </a:cubicBezTo>
                <a:cubicBezTo>
                  <a:pt x="4981" y="611532"/>
                  <a:pt x="0" y="595341"/>
                  <a:pt x="0" y="580395"/>
                </a:cubicBezTo>
                <a:cubicBezTo>
                  <a:pt x="1245" y="564204"/>
                  <a:pt x="7471" y="550503"/>
                  <a:pt x="19923" y="540539"/>
                </a:cubicBezTo>
                <a:cubicBezTo>
                  <a:pt x="44826" y="519366"/>
                  <a:pt x="82181" y="523103"/>
                  <a:pt x="103349" y="549258"/>
                </a:cubicBezTo>
                <a:cubicBezTo>
                  <a:pt x="109575" y="556731"/>
                  <a:pt x="113311" y="565449"/>
                  <a:pt x="115801" y="575413"/>
                </a:cubicBezTo>
                <a:lnTo>
                  <a:pt x="217905" y="575413"/>
                </a:lnTo>
                <a:cubicBezTo>
                  <a:pt x="221641" y="485738"/>
                  <a:pt x="255260" y="404782"/>
                  <a:pt x="307557" y="342508"/>
                </a:cubicBezTo>
                <a:lnTo>
                  <a:pt x="241563" y="276497"/>
                </a:lnTo>
                <a:cubicBezTo>
                  <a:pt x="232847" y="281479"/>
                  <a:pt x="224131" y="285215"/>
                  <a:pt x="212924" y="285215"/>
                </a:cubicBezTo>
                <a:cubicBezTo>
                  <a:pt x="180550" y="285215"/>
                  <a:pt x="154401" y="257815"/>
                  <a:pt x="154401" y="225432"/>
                </a:cubicBezTo>
                <a:cubicBezTo>
                  <a:pt x="154401" y="191804"/>
                  <a:pt x="180550" y="165649"/>
                  <a:pt x="212924" y="165649"/>
                </a:cubicBezTo>
                <a:cubicBezTo>
                  <a:pt x="245299" y="165649"/>
                  <a:pt x="270202" y="191804"/>
                  <a:pt x="270202" y="225432"/>
                </a:cubicBezTo>
                <a:cubicBezTo>
                  <a:pt x="270202" y="236642"/>
                  <a:pt x="267712" y="246605"/>
                  <a:pt x="262731" y="256569"/>
                </a:cubicBezTo>
                <a:lnTo>
                  <a:pt x="327480" y="321334"/>
                </a:lnTo>
                <a:cubicBezTo>
                  <a:pt x="388493" y="259060"/>
                  <a:pt x="470675" y="220450"/>
                  <a:pt x="561572" y="216714"/>
                </a:cubicBezTo>
                <a:lnTo>
                  <a:pt x="561572" y="120812"/>
                </a:lnTo>
                <a:cubicBezTo>
                  <a:pt x="561572" y="120812"/>
                  <a:pt x="561572" y="119566"/>
                  <a:pt x="561572" y="118321"/>
                </a:cubicBezTo>
                <a:cubicBezTo>
                  <a:pt x="534179" y="113339"/>
                  <a:pt x="513011" y="89675"/>
                  <a:pt x="513011" y="59783"/>
                </a:cubicBezTo>
                <a:cubicBezTo>
                  <a:pt x="513011" y="27400"/>
                  <a:pt x="539159" y="0"/>
                  <a:pt x="57153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40AFC3A9-BF8A-A94D-AC89-89CDCC55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47" y="5181282"/>
            <a:ext cx="529457" cy="405861"/>
          </a:xfrm>
          <a:custGeom>
            <a:avLst/>
            <a:gdLst>
              <a:gd name="connsiteX0" fmla="*/ 497066 w 1058913"/>
              <a:gd name="connsiteY0" fmla="*/ 655622 h 811722"/>
              <a:gd name="connsiteX1" fmla="*/ 497066 w 1058913"/>
              <a:gd name="connsiteY1" fmla="*/ 705574 h 811722"/>
              <a:gd name="connsiteX2" fmla="*/ 509524 w 1058913"/>
              <a:gd name="connsiteY2" fmla="*/ 716813 h 811722"/>
              <a:gd name="connsiteX3" fmla="*/ 549389 w 1058913"/>
              <a:gd name="connsiteY3" fmla="*/ 716813 h 811722"/>
              <a:gd name="connsiteX4" fmla="*/ 561847 w 1058913"/>
              <a:gd name="connsiteY4" fmla="*/ 705574 h 811722"/>
              <a:gd name="connsiteX5" fmla="*/ 561847 w 1058913"/>
              <a:gd name="connsiteY5" fmla="*/ 655622 h 811722"/>
              <a:gd name="connsiteX6" fmla="*/ 457201 w 1058913"/>
              <a:gd name="connsiteY6" fmla="*/ 655622 h 811722"/>
              <a:gd name="connsiteX7" fmla="*/ 411108 w 1058913"/>
              <a:gd name="connsiteY7" fmla="*/ 783000 h 811722"/>
              <a:gd name="connsiteX8" fmla="*/ 649052 w 1058913"/>
              <a:gd name="connsiteY8" fmla="*/ 783000 h 811722"/>
              <a:gd name="connsiteX9" fmla="*/ 597974 w 1058913"/>
              <a:gd name="connsiteY9" fmla="*/ 655622 h 811722"/>
              <a:gd name="connsiteX10" fmla="*/ 590500 w 1058913"/>
              <a:gd name="connsiteY10" fmla="*/ 655622 h 811722"/>
              <a:gd name="connsiteX11" fmla="*/ 590500 w 1058913"/>
              <a:gd name="connsiteY11" fmla="*/ 705574 h 811722"/>
              <a:gd name="connsiteX12" fmla="*/ 549389 w 1058913"/>
              <a:gd name="connsiteY12" fmla="*/ 745536 h 811722"/>
              <a:gd name="connsiteX13" fmla="*/ 509524 w 1058913"/>
              <a:gd name="connsiteY13" fmla="*/ 745536 h 811722"/>
              <a:gd name="connsiteX14" fmla="*/ 468413 w 1058913"/>
              <a:gd name="connsiteY14" fmla="*/ 705574 h 811722"/>
              <a:gd name="connsiteX15" fmla="*/ 468413 w 1058913"/>
              <a:gd name="connsiteY15" fmla="*/ 655622 h 811722"/>
              <a:gd name="connsiteX16" fmla="*/ 29898 w 1058913"/>
              <a:gd name="connsiteY16" fmla="*/ 499521 h 811722"/>
              <a:gd name="connsiteX17" fmla="*/ 29898 w 1058913"/>
              <a:gd name="connsiteY17" fmla="*/ 600674 h 811722"/>
              <a:gd name="connsiteX18" fmla="*/ 54814 w 1058913"/>
              <a:gd name="connsiteY18" fmla="*/ 626899 h 811722"/>
              <a:gd name="connsiteX19" fmla="*/ 447235 w 1058913"/>
              <a:gd name="connsiteY19" fmla="*/ 626899 h 811722"/>
              <a:gd name="connsiteX20" fmla="*/ 483363 w 1058913"/>
              <a:gd name="connsiteY20" fmla="*/ 626899 h 811722"/>
              <a:gd name="connsiteX21" fmla="*/ 576796 w 1058913"/>
              <a:gd name="connsiteY21" fmla="*/ 626899 h 811722"/>
              <a:gd name="connsiteX22" fmla="*/ 607941 w 1058913"/>
              <a:gd name="connsiteY22" fmla="*/ 626899 h 811722"/>
              <a:gd name="connsiteX23" fmla="*/ 1004099 w 1058913"/>
              <a:gd name="connsiteY23" fmla="*/ 626899 h 811722"/>
              <a:gd name="connsiteX24" fmla="*/ 1029014 w 1058913"/>
              <a:gd name="connsiteY24" fmla="*/ 600674 h 811722"/>
              <a:gd name="connsiteX25" fmla="*/ 1029014 w 1058913"/>
              <a:gd name="connsiteY25" fmla="*/ 499521 h 811722"/>
              <a:gd name="connsiteX26" fmla="*/ 548697 w 1058913"/>
              <a:gd name="connsiteY26" fmla="*/ 357049 h 811722"/>
              <a:gd name="connsiteX27" fmla="*/ 564566 w 1058913"/>
              <a:gd name="connsiteY27" fmla="*/ 374992 h 811722"/>
              <a:gd name="connsiteX28" fmla="*/ 548697 w 1058913"/>
              <a:gd name="connsiteY28" fmla="*/ 394216 h 811722"/>
              <a:gd name="connsiteX29" fmla="*/ 532828 w 1058913"/>
              <a:gd name="connsiteY29" fmla="*/ 374992 h 811722"/>
              <a:gd name="connsiteX30" fmla="*/ 548697 w 1058913"/>
              <a:gd name="connsiteY30" fmla="*/ 357049 h 811722"/>
              <a:gd name="connsiteX31" fmla="*/ 553409 w 1058913"/>
              <a:gd name="connsiteY31" fmla="*/ 333405 h 811722"/>
              <a:gd name="connsiteX32" fmla="*/ 513566 w 1058913"/>
              <a:gd name="connsiteY32" fmla="*/ 374760 h 811722"/>
              <a:gd name="connsiteX33" fmla="*/ 553409 w 1058913"/>
              <a:gd name="connsiteY33" fmla="*/ 413608 h 811722"/>
              <a:gd name="connsiteX34" fmla="*/ 593252 w 1058913"/>
              <a:gd name="connsiteY34" fmla="*/ 374760 h 811722"/>
              <a:gd name="connsiteX35" fmla="*/ 553409 w 1058913"/>
              <a:gd name="connsiteY35" fmla="*/ 333405 h 811722"/>
              <a:gd name="connsiteX36" fmla="*/ 488664 w 1058913"/>
              <a:gd name="connsiteY36" fmla="*/ 145431 h 811722"/>
              <a:gd name="connsiteX37" fmla="*/ 384077 w 1058913"/>
              <a:gd name="connsiteY37" fmla="*/ 255709 h 811722"/>
              <a:gd name="connsiteX38" fmla="*/ 385322 w 1058913"/>
              <a:gd name="connsiteY38" fmla="*/ 270747 h 811722"/>
              <a:gd name="connsiteX39" fmla="*/ 374116 w 1058913"/>
              <a:gd name="connsiteY39" fmla="*/ 285785 h 811722"/>
              <a:gd name="connsiteX40" fmla="*/ 341744 w 1058913"/>
              <a:gd name="connsiteY40" fmla="*/ 329646 h 811722"/>
              <a:gd name="connsiteX41" fmla="*/ 382832 w 1058913"/>
              <a:gd name="connsiteY41" fmla="*/ 373507 h 811722"/>
              <a:gd name="connsiteX42" fmla="*/ 483684 w 1058913"/>
              <a:gd name="connsiteY42" fmla="*/ 373507 h 811722"/>
              <a:gd name="connsiteX43" fmla="*/ 553409 w 1058913"/>
              <a:gd name="connsiteY43" fmla="*/ 304583 h 811722"/>
              <a:gd name="connsiteX44" fmla="*/ 621889 w 1058913"/>
              <a:gd name="connsiteY44" fmla="*/ 373507 h 811722"/>
              <a:gd name="connsiteX45" fmla="*/ 707800 w 1058913"/>
              <a:gd name="connsiteY45" fmla="*/ 373507 h 811722"/>
              <a:gd name="connsiteX46" fmla="*/ 748888 w 1058913"/>
              <a:gd name="connsiteY46" fmla="*/ 329646 h 811722"/>
              <a:gd name="connsiteX47" fmla="*/ 727721 w 1058913"/>
              <a:gd name="connsiteY47" fmla="*/ 290798 h 811722"/>
              <a:gd name="connsiteX48" fmla="*/ 720251 w 1058913"/>
              <a:gd name="connsiteY48" fmla="*/ 275760 h 811722"/>
              <a:gd name="connsiteX49" fmla="*/ 720251 w 1058913"/>
              <a:gd name="connsiteY49" fmla="*/ 270747 h 811722"/>
              <a:gd name="connsiteX50" fmla="*/ 669202 w 1058913"/>
              <a:gd name="connsiteY50" fmla="*/ 215608 h 811722"/>
              <a:gd name="connsiteX51" fmla="*/ 621889 w 1058913"/>
              <a:gd name="connsiteY51" fmla="*/ 246937 h 811722"/>
              <a:gd name="connsiteX52" fmla="*/ 605703 w 1058913"/>
              <a:gd name="connsiteY52" fmla="*/ 255709 h 811722"/>
              <a:gd name="connsiteX53" fmla="*/ 593252 w 1058913"/>
              <a:gd name="connsiteY53" fmla="*/ 241925 h 811722"/>
              <a:gd name="connsiteX54" fmla="*/ 488664 w 1058913"/>
              <a:gd name="connsiteY54" fmla="*/ 145431 h 811722"/>
              <a:gd name="connsiteX55" fmla="*/ 488664 w 1058913"/>
              <a:gd name="connsiteY55" fmla="*/ 115355 h 811722"/>
              <a:gd name="connsiteX56" fmla="*/ 614418 w 1058913"/>
              <a:gd name="connsiteY56" fmla="*/ 206836 h 811722"/>
              <a:gd name="connsiteX57" fmla="*/ 669202 w 1058913"/>
              <a:gd name="connsiteY57" fmla="*/ 185532 h 811722"/>
              <a:gd name="connsiteX58" fmla="*/ 750133 w 1058913"/>
              <a:gd name="connsiteY58" fmla="*/ 270747 h 811722"/>
              <a:gd name="connsiteX59" fmla="*/ 778770 w 1058913"/>
              <a:gd name="connsiteY59" fmla="*/ 329646 h 811722"/>
              <a:gd name="connsiteX60" fmla="*/ 707800 w 1058913"/>
              <a:gd name="connsiteY60" fmla="*/ 402329 h 811722"/>
              <a:gd name="connsiteX61" fmla="*/ 615663 w 1058913"/>
              <a:gd name="connsiteY61" fmla="*/ 403583 h 811722"/>
              <a:gd name="connsiteX62" fmla="*/ 553409 w 1058913"/>
              <a:gd name="connsiteY62" fmla="*/ 443684 h 811722"/>
              <a:gd name="connsiteX63" fmla="*/ 491155 w 1058913"/>
              <a:gd name="connsiteY63" fmla="*/ 402329 h 811722"/>
              <a:gd name="connsiteX64" fmla="*/ 382832 w 1058913"/>
              <a:gd name="connsiteY64" fmla="*/ 402329 h 811722"/>
              <a:gd name="connsiteX65" fmla="*/ 313107 w 1058913"/>
              <a:gd name="connsiteY65" fmla="*/ 329646 h 811722"/>
              <a:gd name="connsiteX66" fmla="*/ 355440 w 1058913"/>
              <a:gd name="connsiteY66" fmla="*/ 261975 h 811722"/>
              <a:gd name="connsiteX67" fmla="*/ 354195 w 1058913"/>
              <a:gd name="connsiteY67" fmla="*/ 255709 h 811722"/>
              <a:gd name="connsiteX68" fmla="*/ 488664 w 1058913"/>
              <a:gd name="connsiteY68" fmla="*/ 115355 h 811722"/>
              <a:gd name="connsiteX69" fmla="*/ 54814 w 1058913"/>
              <a:gd name="connsiteY69" fmla="*/ 29971 h 811722"/>
              <a:gd name="connsiteX70" fmla="*/ 29898 w 1058913"/>
              <a:gd name="connsiteY70" fmla="*/ 56196 h 811722"/>
              <a:gd name="connsiteX71" fmla="*/ 29898 w 1058913"/>
              <a:gd name="connsiteY71" fmla="*/ 470799 h 811722"/>
              <a:gd name="connsiteX72" fmla="*/ 771138 w 1058913"/>
              <a:gd name="connsiteY72" fmla="*/ 470799 h 811722"/>
              <a:gd name="connsiteX73" fmla="*/ 843393 w 1058913"/>
              <a:gd name="connsiteY73" fmla="*/ 407110 h 811722"/>
              <a:gd name="connsiteX74" fmla="*/ 864572 w 1058913"/>
              <a:gd name="connsiteY74" fmla="*/ 409607 h 811722"/>
              <a:gd name="connsiteX75" fmla="*/ 863326 w 1058913"/>
              <a:gd name="connsiteY75" fmla="*/ 429588 h 811722"/>
              <a:gd name="connsiteX76" fmla="*/ 815986 w 1058913"/>
              <a:gd name="connsiteY76" fmla="*/ 470799 h 811722"/>
              <a:gd name="connsiteX77" fmla="*/ 850868 w 1058913"/>
              <a:gd name="connsiteY77" fmla="*/ 470799 h 811722"/>
              <a:gd name="connsiteX78" fmla="*/ 940564 w 1058913"/>
              <a:gd name="connsiteY78" fmla="*/ 379636 h 811722"/>
              <a:gd name="connsiteX79" fmla="*/ 961742 w 1058913"/>
              <a:gd name="connsiteY79" fmla="*/ 379636 h 811722"/>
              <a:gd name="connsiteX80" fmla="*/ 961742 w 1058913"/>
              <a:gd name="connsiteY80" fmla="*/ 400866 h 811722"/>
              <a:gd name="connsiteX81" fmla="*/ 893224 w 1058913"/>
              <a:gd name="connsiteY81" fmla="*/ 470799 h 811722"/>
              <a:gd name="connsiteX82" fmla="*/ 1029014 w 1058913"/>
              <a:gd name="connsiteY82" fmla="*/ 470799 h 811722"/>
              <a:gd name="connsiteX83" fmla="*/ 1029014 w 1058913"/>
              <a:gd name="connsiteY83" fmla="*/ 56196 h 811722"/>
              <a:gd name="connsiteX84" fmla="*/ 1004099 w 1058913"/>
              <a:gd name="connsiteY84" fmla="*/ 29971 h 811722"/>
              <a:gd name="connsiteX85" fmla="*/ 294004 w 1058913"/>
              <a:gd name="connsiteY85" fmla="*/ 29971 h 811722"/>
              <a:gd name="connsiteX86" fmla="*/ 153231 w 1058913"/>
              <a:gd name="connsiteY86" fmla="*/ 183574 h 811722"/>
              <a:gd name="connsiteX87" fmla="*/ 143265 w 1058913"/>
              <a:gd name="connsiteY87" fmla="*/ 188569 h 811722"/>
              <a:gd name="connsiteX88" fmla="*/ 133298 w 1058913"/>
              <a:gd name="connsiteY88" fmla="*/ 184823 h 811722"/>
              <a:gd name="connsiteX89" fmla="*/ 132053 w 1058913"/>
              <a:gd name="connsiteY89" fmla="*/ 163593 h 811722"/>
              <a:gd name="connsiteX90" fmla="*/ 255385 w 1058913"/>
              <a:gd name="connsiteY90" fmla="*/ 29971 h 811722"/>
              <a:gd name="connsiteX91" fmla="*/ 205554 w 1058913"/>
              <a:gd name="connsiteY91" fmla="*/ 29971 h 811722"/>
              <a:gd name="connsiteX92" fmla="*/ 137036 w 1058913"/>
              <a:gd name="connsiteY92" fmla="*/ 97407 h 811722"/>
              <a:gd name="connsiteX93" fmla="*/ 127070 w 1058913"/>
              <a:gd name="connsiteY93" fmla="*/ 102402 h 811722"/>
              <a:gd name="connsiteX94" fmla="*/ 115858 w 1058913"/>
              <a:gd name="connsiteY94" fmla="*/ 97407 h 811722"/>
              <a:gd name="connsiteX95" fmla="*/ 117103 w 1058913"/>
              <a:gd name="connsiteY95" fmla="*/ 77426 h 811722"/>
              <a:gd name="connsiteX96" fmla="*/ 164443 w 1058913"/>
              <a:gd name="connsiteY96" fmla="*/ 29971 h 811722"/>
              <a:gd name="connsiteX97" fmla="*/ 54814 w 1058913"/>
              <a:gd name="connsiteY97" fmla="*/ 0 h 811722"/>
              <a:gd name="connsiteX98" fmla="*/ 1004099 w 1058913"/>
              <a:gd name="connsiteY98" fmla="*/ 0 h 811722"/>
              <a:gd name="connsiteX99" fmla="*/ 1058913 w 1058913"/>
              <a:gd name="connsiteY99" fmla="*/ 56196 h 811722"/>
              <a:gd name="connsiteX100" fmla="*/ 1058913 w 1058913"/>
              <a:gd name="connsiteY100" fmla="*/ 600674 h 811722"/>
              <a:gd name="connsiteX101" fmla="*/ 1004099 w 1058913"/>
              <a:gd name="connsiteY101" fmla="*/ 655622 h 811722"/>
              <a:gd name="connsiteX102" fmla="*/ 629119 w 1058913"/>
              <a:gd name="connsiteY102" fmla="*/ 655622 h 811722"/>
              <a:gd name="connsiteX103" fmla="*/ 676459 w 1058913"/>
              <a:gd name="connsiteY103" fmla="*/ 773009 h 811722"/>
              <a:gd name="connsiteX104" fmla="*/ 677704 w 1058913"/>
              <a:gd name="connsiteY104" fmla="*/ 783000 h 811722"/>
              <a:gd name="connsiteX105" fmla="*/ 732519 w 1058913"/>
              <a:gd name="connsiteY105" fmla="*/ 783000 h 811722"/>
              <a:gd name="connsiteX106" fmla="*/ 747468 w 1058913"/>
              <a:gd name="connsiteY106" fmla="*/ 797985 h 811722"/>
              <a:gd name="connsiteX107" fmla="*/ 732519 w 1058913"/>
              <a:gd name="connsiteY107" fmla="*/ 811722 h 811722"/>
              <a:gd name="connsiteX108" fmla="*/ 649052 w 1058913"/>
              <a:gd name="connsiteY108" fmla="*/ 811722 h 811722"/>
              <a:gd name="connsiteX109" fmla="*/ 408616 w 1058913"/>
              <a:gd name="connsiteY109" fmla="*/ 811722 h 811722"/>
              <a:gd name="connsiteX110" fmla="*/ 326394 w 1058913"/>
              <a:gd name="connsiteY110" fmla="*/ 811722 h 811722"/>
              <a:gd name="connsiteX111" fmla="*/ 312691 w 1058913"/>
              <a:gd name="connsiteY111" fmla="*/ 797985 h 811722"/>
              <a:gd name="connsiteX112" fmla="*/ 326394 w 1058913"/>
              <a:gd name="connsiteY112" fmla="*/ 783000 h 811722"/>
              <a:gd name="connsiteX113" fmla="*/ 381209 w 1058913"/>
              <a:gd name="connsiteY113" fmla="*/ 783000 h 811722"/>
              <a:gd name="connsiteX114" fmla="*/ 382455 w 1058913"/>
              <a:gd name="connsiteY114" fmla="*/ 773009 h 811722"/>
              <a:gd name="connsiteX115" fmla="*/ 426057 w 1058913"/>
              <a:gd name="connsiteY115" fmla="*/ 655622 h 811722"/>
              <a:gd name="connsiteX116" fmla="*/ 54814 w 1058913"/>
              <a:gd name="connsiteY116" fmla="*/ 655622 h 811722"/>
              <a:gd name="connsiteX117" fmla="*/ 0 w 1058913"/>
              <a:gd name="connsiteY117" fmla="*/ 600674 h 811722"/>
              <a:gd name="connsiteX118" fmla="*/ 0 w 1058913"/>
              <a:gd name="connsiteY118" fmla="*/ 56196 h 811722"/>
              <a:gd name="connsiteX119" fmla="*/ 54814 w 1058913"/>
              <a:gd name="connsiteY119" fmla="*/ 0 h 81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058913" h="811722">
                <a:moveTo>
                  <a:pt x="497066" y="655622"/>
                </a:moveTo>
                <a:lnTo>
                  <a:pt x="497066" y="705574"/>
                </a:lnTo>
                <a:cubicBezTo>
                  <a:pt x="497066" y="711818"/>
                  <a:pt x="502049" y="716813"/>
                  <a:pt x="509524" y="716813"/>
                </a:cubicBezTo>
                <a:lnTo>
                  <a:pt x="549389" y="716813"/>
                </a:lnTo>
                <a:cubicBezTo>
                  <a:pt x="556864" y="716813"/>
                  <a:pt x="561847" y="711818"/>
                  <a:pt x="561847" y="705574"/>
                </a:cubicBezTo>
                <a:lnTo>
                  <a:pt x="561847" y="655622"/>
                </a:lnTo>
                <a:close/>
                <a:moveTo>
                  <a:pt x="457201" y="655622"/>
                </a:moveTo>
                <a:lnTo>
                  <a:pt x="411108" y="783000"/>
                </a:lnTo>
                <a:lnTo>
                  <a:pt x="649052" y="783000"/>
                </a:lnTo>
                <a:lnTo>
                  <a:pt x="597974" y="655622"/>
                </a:lnTo>
                <a:lnTo>
                  <a:pt x="590500" y="655622"/>
                </a:lnTo>
                <a:lnTo>
                  <a:pt x="590500" y="705574"/>
                </a:lnTo>
                <a:cubicBezTo>
                  <a:pt x="590500" y="728052"/>
                  <a:pt x="573059" y="745536"/>
                  <a:pt x="549389" y="745536"/>
                </a:cubicBezTo>
                <a:lnTo>
                  <a:pt x="509524" y="745536"/>
                </a:lnTo>
                <a:cubicBezTo>
                  <a:pt x="485854" y="745536"/>
                  <a:pt x="468413" y="728052"/>
                  <a:pt x="468413" y="705574"/>
                </a:cubicBezTo>
                <a:lnTo>
                  <a:pt x="468413" y="655622"/>
                </a:lnTo>
                <a:close/>
                <a:moveTo>
                  <a:pt x="29898" y="499521"/>
                </a:moveTo>
                <a:lnTo>
                  <a:pt x="29898" y="600674"/>
                </a:lnTo>
                <a:cubicBezTo>
                  <a:pt x="29898" y="614411"/>
                  <a:pt x="41111" y="626899"/>
                  <a:pt x="54814" y="626899"/>
                </a:cubicBezTo>
                <a:lnTo>
                  <a:pt x="447235" y="626899"/>
                </a:lnTo>
                <a:lnTo>
                  <a:pt x="483363" y="626899"/>
                </a:lnTo>
                <a:lnTo>
                  <a:pt x="576796" y="626899"/>
                </a:lnTo>
                <a:lnTo>
                  <a:pt x="607941" y="626899"/>
                </a:lnTo>
                <a:lnTo>
                  <a:pt x="1004099" y="626899"/>
                </a:lnTo>
                <a:cubicBezTo>
                  <a:pt x="1019048" y="626899"/>
                  <a:pt x="1029014" y="614411"/>
                  <a:pt x="1029014" y="600674"/>
                </a:cubicBezTo>
                <a:lnTo>
                  <a:pt x="1029014" y="499521"/>
                </a:lnTo>
                <a:close/>
                <a:moveTo>
                  <a:pt x="548697" y="357049"/>
                </a:moveTo>
                <a:cubicBezTo>
                  <a:pt x="557242" y="357049"/>
                  <a:pt x="564566" y="366020"/>
                  <a:pt x="564566" y="374992"/>
                </a:cubicBezTo>
                <a:cubicBezTo>
                  <a:pt x="564566" y="385245"/>
                  <a:pt x="557242" y="394216"/>
                  <a:pt x="548697" y="394216"/>
                </a:cubicBezTo>
                <a:cubicBezTo>
                  <a:pt x="540152" y="394216"/>
                  <a:pt x="532828" y="385245"/>
                  <a:pt x="532828" y="374992"/>
                </a:cubicBezTo>
                <a:cubicBezTo>
                  <a:pt x="532828" y="366020"/>
                  <a:pt x="540152" y="357049"/>
                  <a:pt x="548697" y="357049"/>
                </a:cubicBezTo>
                <a:close/>
                <a:moveTo>
                  <a:pt x="553409" y="333405"/>
                </a:moveTo>
                <a:cubicBezTo>
                  <a:pt x="530997" y="333405"/>
                  <a:pt x="513566" y="352203"/>
                  <a:pt x="513566" y="374760"/>
                </a:cubicBezTo>
                <a:cubicBezTo>
                  <a:pt x="513566" y="397317"/>
                  <a:pt x="530997" y="413608"/>
                  <a:pt x="553409" y="413608"/>
                </a:cubicBezTo>
                <a:cubicBezTo>
                  <a:pt x="575821" y="413608"/>
                  <a:pt x="593252" y="397317"/>
                  <a:pt x="593252" y="374760"/>
                </a:cubicBezTo>
                <a:cubicBezTo>
                  <a:pt x="593252" y="352203"/>
                  <a:pt x="575821" y="333405"/>
                  <a:pt x="553409" y="333405"/>
                </a:cubicBezTo>
                <a:close/>
                <a:moveTo>
                  <a:pt x="488664" y="145431"/>
                </a:moveTo>
                <a:cubicBezTo>
                  <a:pt x="431390" y="145431"/>
                  <a:pt x="384077" y="194304"/>
                  <a:pt x="384077" y="255709"/>
                </a:cubicBezTo>
                <a:cubicBezTo>
                  <a:pt x="384077" y="260722"/>
                  <a:pt x="384077" y="265735"/>
                  <a:pt x="385322" y="270747"/>
                </a:cubicBezTo>
                <a:cubicBezTo>
                  <a:pt x="385322" y="278266"/>
                  <a:pt x="381587" y="284532"/>
                  <a:pt x="374116" y="285785"/>
                </a:cubicBezTo>
                <a:cubicBezTo>
                  <a:pt x="355440" y="290798"/>
                  <a:pt x="341744" y="308342"/>
                  <a:pt x="341744" y="329646"/>
                </a:cubicBezTo>
                <a:cubicBezTo>
                  <a:pt x="341744" y="353456"/>
                  <a:pt x="360420" y="373507"/>
                  <a:pt x="382832" y="373507"/>
                </a:cubicBezTo>
                <a:lnTo>
                  <a:pt x="483684" y="373507"/>
                </a:lnTo>
                <a:cubicBezTo>
                  <a:pt x="484929" y="334659"/>
                  <a:pt x="514811" y="304583"/>
                  <a:pt x="553409" y="304583"/>
                </a:cubicBezTo>
                <a:cubicBezTo>
                  <a:pt x="590762" y="304583"/>
                  <a:pt x="621889" y="334659"/>
                  <a:pt x="621889" y="373507"/>
                </a:cubicBezTo>
                <a:lnTo>
                  <a:pt x="707800" y="373507"/>
                </a:lnTo>
                <a:cubicBezTo>
                  <a:pt x="730211" y="373507"/>
                  <a:pt x="748888" y="353456"/>
                  <a:pt x="748888" y="329646"/>
                </a:cubicBezTo>
                <a:cubicBezTo>
                  <a:pt x="748888" y="313355"/>
                  <a:pt x="741417" y="298317"/>
                  <a:pt x="727721" y="290798"/>
                </a:cubicBezTo>
                <a:cubicBezTo>
                  <a:pt x="722741" y="288292"/>
                  <a:pt x="720251" y="282026"/>
                  <a:pt x="720251" y="275760"/>
                </a:cubicBezTo>
                <a:cubicBezTo>
                  <a:pt x="720251" y="274507"/>
                  <a:pt x="720251" y="272000"/>
                  <a:pt x="720251" y="270747"/>
                </a:cubicBezTo>
                <a:cubicBezTo>
                  <a:pt x="720251" y="240671"/>
                  <a:pt x="697839" y="215608"/>
                  <a:pt x="669202" y="215608"/>
                </a:cubicBezTo>
                <a:cubicBezTo>
                  <a:pt x="648036" y="215608"/>
                  <a:pt x="629359" y="228140"/>
                  <a:pt x="621889" y="246937"/>
                </a:cubicBezTo>
                <a:cubicBezTo>
                  <a:pt x="619399" y="253203"/>
                  <a:pt x="613173" y="256962"/>
                  <a:pt x="605703" y="255709"/>
                </a:cubicBezTo>
                <a:cubicBezTo>
                  <a:pt x="599477" y="254456"/>
                  <a:pt x="594497" y="249443"/>
                  <a:pt x="593252" y="241925"/>
                </a:cubicBezTo>
                <a:cubicBezTo>
                  <a:pt x="587026" y="188038"/>
                  <a:pt x="542203" y="145431"/>
                  <a:pt x="488664" y="145431"/>
                </a:cubicBezTo>
                <a:close/>
                <a:moveTo>
                  <a:pt x="488664" y="115355"/>
                </a:moveTo>
                <a:cubicBezTo>
                  <a:pt x="545938" y="115355"/>
                  <a:pt x="595742" y="152950"/>
                  <a:pt x="614418" y="206836"/>
                </a:cubicBezTo>
                <a:cubicBezTo>
                  <a:pt x="629359" y="193051"/>
                  <a:pt x="649281" y="185532"/>
                  <a:pt x="669202" y="185532"/>
                </a:cubicBezTo>
                <a:cubicBezTo>
                  <a:pt x="714025" y="185532"/>
                  <a:pt x="750133" y="224380"/>
                  <a:pt x="750133" y="270747"/>
                </a:cubicBezTo>
                <a:cubicBezTo>
                  <a:pt x="767564" y="284532"/>
                  <a:pt x="778770" y="305836"/>
                  <a:pt x="778770" y="329646"/>
                </a:cubicBezTo>
                <a:cubicBezTo>
                  <a:pt x="778770" y="369747"/>
                  <a:pt x="746398" y="402329"/>
                  <a:pt x="707800" y="402329"/>
                </a:cubicBezTo>
                <a:lnTo>
                  <a:pt x="615663" y="403583"/>
                </a:lnTo>
                <a:cubicBezTo>
                  <a:pt x="604458" y="427393"/>
                  <a:pt x="580801" y="443684"/>
                  <a:pt x="553409" y="443684"/>
                </a:cubicBezTo>
                <a:cubicBezTo>
                  <a:pt x="524772" y="443684"/>
                  <a:pt x="501115" y="427393"/>
                  <a:pt x="491155" y="402329"/>
                </a:cubicBezTo>
                <a:lnTo>
                  <a:pt x="382832" y="402329"/>
                </a:lnTo>
                <a:cubicBezTo>
                  <a:pt x="344234" y="402329"/>
                  <a:pt x="313107" y="369747"/>
                  <a:pt x="313107" y="329646"/>
                </a:cubicBezTo>
                <a:cubicBezTo>
                  <a:pt x="313107" y="299570"/>
                  <a:pt x="329293" y="273254"/>
                  <a:pt x="355440" y="261975"/>
                </a:cubicBezTo>
                <a:cubicBezTo>
                  <a:pt x="354195" y="259469"/>
                  <a:pt x="354195" y="258216"/>
                  <a:pt x="354195" y="255709"/>
                </a:cubicBezTo>
                <a:cubicBezTo>
                  <a:pt x="354195" y="178013"/>
                  <a:pt x="415204" y="115355"/>
                  <a:pt x="488664" y="115355"/>
                </a:cubicBezTo>
                <a:close/>
                <a:moveTo>
                  <a:pt x="54814" y="29971"/>
                </a:moveTo>
                <a:cubicBezTo>
                  <a:pt x="41111" y="29971"/>
                  <a:pt x="29898" y="41211"/>
                  <a:pt x="29898" y="56196"/>
                </a:cubicBezTo>
                <a:lnTo>
                  <a:pt x="29898" y="470799"/>
                </a:lnTo>
                <a:lnTo>
                  <a:pt x="771138" y="470799"/>
                </a:lnTo>
                <a:lnTo>
                  <a:pt x="843393" y="407110"/>
                </a:lnTo>
                <a:cubicBezTo>
                  <a:pt x="849622" y="402115"/>
                  <a:pt x="859588" y="403363"/>
                  <a:pt x="864572" y="409607"/>
                </a:cubicBezTo>
                <a:cubicBezTo>
                  <a:pt x="869555" y="414603"/>
                  <a:pt x="869555" y="424593"/>
                  <a:pt x="863326" y="429588"/>
                </a:cubicBezTo>
                <a:lnTo>
                  <a:pt x="815986" y="470799"/>
                </a:lnTo>
                <a:lnTo>
                  <a:pt x="850868" y="470799"/>
                </a:lnTo>
                <a:lnTo>
                  <a:pt x="940564" y="379636"/>
                </a:lnTo>
                <a:cubicBezTo>
                  <a:pt x="945547" y="374641"/>
                  <a:pt x="955513" y="374641"/>
                  <a:pt x="961742" y="379636"/>
                </a:cubicBezTo>
                <a:cubicBezTo>
                  <a:pt x="966726" y="385880"/>
                  <a:pt x="966726" y="394622"/>
                  <a:pt x="961742" y="400866"/>
                </a:cubicBezTo>
                <a:lnTo>
                  <a:pt x="893224" y="470799"/>
                </a:lnTo>
                <a:lnTo>
                  <a:pt x="1029014" y="470799"/>
                </a:lnTo>
                <a:lnTo>
                  <a:pt x="1029014" y="56196"/>
                </a:lnTo>
                <a:cubicBezTo>
                  <a:pt x="1029014" y="41211"/>
                  <a:pt x="1019048" y="29971"/>
                  <a:pt x="1004099" y="29971"/>
                </a:cubicBezTo>
                <a:lnTo>
                  <a:pt x="294004" y="29971"/>
                </a:lnTo>
                <a:lnTo>
                  <a:pt x="153231" y="183574"/>
                </a:lnTo>
                <a:cubicBezTo>
                  <a:pt x="150739" y="187321"/>
                  <a:pt x="147002" y="188569"/>
                  <a:pt x="143265" y="188569"/>
                </a:cubicBezTo>
                <a:cubicBezTo>
                  <a:pt x="139527" y="188569"/>
                  <a:pt x="135790" y="187321"/>
                  <a:pt x="133298" y="184823"/>
                </a:cubicBezTo>
                <a:cubicBezTo>
                  <a:pt x="127070" y="178579"/>
                  <a:pt x="125824" y="169837"/>
                  <a:pt x="132053" y="163593"/>
                </a:cubicBezTo>
                <a:lnTo>
                  <a:pt x="255385" y="29971"/>
                </a:lnTo>
                <a:lnTo>
                  <a:pt x="205554" y="29971"/>
                </a:lnTo>
                <a:lnTo>
                  <a:pt x="137036" y="97407"/>
                </a:lnTo>
                <a:cubicBezTo>
                  <a:pt x="134544" y="99904"/>
                  <a:pt x="130807" y="102402"/>
                  <a:pt x="127070" y="102402"/>
                </a:cubicBezTo>
                <a:cubicBezTo>
                  <a:pt x="123332" y="102402"/>
                  <a:pt x="119595" y="99904"/>
                  <a:pt x="115858" y="97407"/>
                </a:cubicBezTo>
                <a:cubicBezTo>
                  <a:pt x="110874" y="91163"/>
                  <a:pt x="110874" y="82421"/>
                  <a:pt x="117103" y="77426"/>
                </a:cubicBezTo>
                <a:lnTo>
                  <a:pt x="164443" y="29971"/>
                </a:lnTo>
                <a:close/>
                <a:moveTo>
                  <a:pt x="54814" y="0"/>
                </a:moveTo>
                <a:lnTo>
                  <a:pt x="1004099" y="0"/>
                </a:lnTo>
                <a:cubicBezTo>
                  <a:pt x="1033998" y="0"/>
                  <a:pt x="1058913" y="26225"/>
                  <a:pt x="1058913" y="56196"/>
                </a:cubicBezTo>
                <a:lnTo>
                  <a:pt x="1058913" y="600674"/>
                </a:lnTo>
                <a:cubicBezTo>
                  <a:pt x="1058913" y="630646"/>
                  <a:pt x="1033998" y="655622"/>
                  <a:pt x="1004099" y="655622"/>
                </a:cubicBezTo>
                <a:lnTo>
                  <a:pt x="629119" y="655622"/>
                </a:lnTo>
                <a:lnTo>
                  <a:pt x="676459" y="773009"/>
                </a:lnTo>
                <a:cubicBezTo>
                  <a:pt x="677704" y="776756"/>
                  <a:pt x="677704" y="779253"/>
                  <a:pt x="677704" y="783000"/>
                </a:cubicBezTo>
                <a:lnTo>
                  <a:pt x="732519" y="783000"/>
                </a:lnTo>
                <a:cubicBezTo>
                  <a:pt x="739994" y="783000"/>
                  <a:pt x="747468" y="789244"/>
                  <a:pt x="747468" y="797985"/>
                </a:cubicBezTo>
                <a:cubicBezTo>
                  <a:pt x="747468" y="805478"/>
                  <a:pt x="739994" y="811722"/>
                  <a:pt x="732519" y="811722"/>
                </a:cubicBezTo>
                <a:lnTo>
                  <a:pt x="649052" y="811722"/>
                </a:lnTo>
                <a:lnTo>
                  <a:pt x="408616" y="811722"/>
                </a:lnTo>
                <a:lnTo>
                  <a:pt x="326394" y="811722"/>
                </a:lnTo>
                <a:cubicBezTo>
                  <a:pt x="318920" y="811722"/>
                  <a:pt x="312691" y="805478"/>
                  <a:pt x="312691" y="797985"/>
                </a:cubicBezTo>
                <a:cubicBezTo>
                  <a:pt x="312691" y="789244"/>
                  <a:pt x="318920" y="783000"/>
                  <a:pt x="326394" y="783000"/>
                </a:cubicBezTo>
                <a:lnTo>
                  <a:pt x="381209" y="783000"/>
                </a:lnTo>
                <a:cubicBezTo>
                  <a:pt x="381209" y="779253"/>
                  <a:pt x="381209" y="776756"/>
                  <a:pt x="382455" y="773009"/>
                </a:cubicBezTo>
                <a:lnTo>
                  <a:pt x="426057" y="655622"/>
                </a:lnTo>
                <a:lnTo>
                  <a:pt x="54814" y="655622"/>
                </a:lnTo>
                <a:cubicBezTo>
                  <a:pt x="24915" y="655622"/>
                  <a:pt x="0" y="630646"/>
                  <a:pt x="0" y="600674"/>
                </a:cubicBezTo>
                <a:lnTo>
                  <a:pt x="0" y="56196"/>
                </a:lnTo>
                <a:cubicBezTo>
                  <a:pt x="0" y="26225"/>
                  <a:pt x="24915" y="0"/>
                  <a:pt x="5481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CEC0D177-12FB-EB47-99DC-A2750A27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076" y="3223013"/>
            <a:ext cx="562412" cy="499246"/>
          </a:xfrm>
          <a:custGeom>
            <a:avLst/>
            <a:gdLst>
              <a:gd name="connsiteX0" fmla="*/ 29962 w 1124824"/>
              <a:gd name="connsiteY0" fmla="*/ 881606 h 998491"/>
              <a:gd name="connsiteX1" fmla="*/ 29962 w 1124824"/>
              <a:gd name="connsiteY1" fmla="*/ 913936 h 998491"/>
              <a:gd name="connsiteX2" fmla="*/ 114854 w 1124824"/>
              <a:gd name="connsiteY2" fmla="*/ 969891 h 998491"/>
              <a:gd name="connsiteX3" fmla="*/ 1007474 w 1124824"/>
              <a:gd name="connsiteY3" fmla="*/ 969891 h 998491"/>
              <a:gd name="connsiteX4" fmla="*/ 1094862 w 1124824"/>
              <a:gd name="connsiteY4" fmla="*/ 911449 h 998491"/>
              <a:gd name="connsiteX5" fmla="*/ 1094862 w 1124824"/>
              <a:gd name="connsiteY5" fmla="*/ 881606 h 998491"/>
              <a:gd name="connsiteX6" fmla="*/ 755292 w 1124824"/>
              <a:gd name="connsiteY6" fmla="*/ 881606 h 998491"/>
              <a:gd name="connsiteX7" fmla="*/ 696618 w 1124824"/>
              <a:gd name="connsiteY7" fmla="*/ 910206 h 998491"/>
              <a:gd name="connsiteX8" fmla="*/ 692872 w 1124824"/>
              <a:gd name="connsiteY8" fmla="*/ 910206 h 998491"/>
              <a:gd name="connsiteX9" fmla="*/ 415724 w 1124824"/>
              <a:gd name="connsiteY9" fmla="*/ 910206 h 998491"/>
              <a:gd name="connsiteX10" fmla="*/ 357048 w 1124824"/>
              <a:gd name="connsiteY10" fmla="*/ 881606 h 998491"/>
              <a:gd name="connsiteX11" fmla="*/ 697616 w 1124824"/>
              <a:gd name="connsiteY11" fmla="*/ 807475 h 998491"/>
              <a:gd name="connsiteX12" fmla="*/ 712828 w 1124824"/>
              <a:gd name="connsiteY12" fmla="*/ 822687 h 998491"/>
              <a:gd name="connsiteX13" fmla="*/ 697616 w 1124824"/>
              <a:gd name="connsiteY13" fmla="*/ 839167 h 998491"/>
              <a:gd name="connsiteX14" fmla="*/ 681138 w 1124824"/>
              <a:gd name="connsiteY14" fmla="*/ 822687 h 998491"/>
              <a:gd name="connsiteX15" fmla="*/ 697616 w 1124824"/>
              <a:gd name="connsiteY15" fmla="*/ 807475 h 998491"/>
              <a:gd name="connsiteX16" fmla="*/ 631702 w 1124824"/>
              <a:gd name="connsiteY16" fmla="*/ 807475 h 998491"/>
              <a:gd name="connsiteX17" fmla="*/ 646914 w 1124824"/>
              <a:gd name="connsiteY17" fmla="*/ 823344 h 998491"/>
              <a:gd name="connsiteX18" fmla="*/ 631702 w 1124824"/>
              <a:gd name="connsiteY18" fmla="*/ 839214 h 998491"/>
              <a:gd name="connsiteX19" fmla="*/ 615222 w 1124824"/>
              <a:gd name="connsiteY19" fmla="*/ 823344 h 998491"/>
              <a:gd name="connsiteX20" fmla="*/ 631702 w 1124824"/>
              <a:gd name="connsiteY20" fmla="*/ 807475 h 998491"/>
              <a:gd name="connsiteX21" fmla="*/ 571274 w 1124824"/>
              <a:gd name="connsiteY21" fmla="*/ 807475 h 998491"/>
              <a:gd name="connsiteX22" fmla="*/ 586486 w 1124824"/>
              <a:gd name="connsiteY22" fmla="*/ 823344 h 998491"/>
              <a:gd name="connsiteX23" fmla="*/ 571274 w 1124824"/>
              <a:gd name="connsiteY23" fmla="*/ 839214 h 998491"/>
              <a:gd name="connsiteX24" fmla="*/ 554794 w 1124824"/>
              <a:gd name="connsiteY24" fmla="*/ 823344 h 998491"/>
              <a:gd name="connsiteX25" fmla="*/ 571274 w 1124824"/>
              <a:gd name="connsiteY25" fmla="*/ 807475 h 998491"/>
              <a:gd name="connsiteX26" fmla="*/ 509586 w 1124824"/>
              <a:gd name="connsiteY26" fmla="*/ 807475 h 998491"/>
              <a:gd name="connsiteX27" fmla="*/ 526066 w 1124824"/>
              <a:gd name="connsiteY27" fmla="*/ 823344 h 998491"/>
              <a:gd name="connsiteX28" fmla="*/ 509586 w 1124824"/>
              <a:gd name="connsiteY28" fmla="*/ 839214 h 998491"/>
              <a:gd name="connsiteX29" fmla="*/ 494374 w 1124824"/>
              <a:gd name="connsiteY29" fmla="*/ 823344 h 998491"/>
              <a:gd name="connsiteX30" fmla="*/ 509586 w 1124824"/>
              <a:gd name="connsiteY30" fmla="*/ 807475 h 998491"/>
              <a:gd name="connsiteX31" fmla="*/ 444326 w 1124824"/>
              <a:gd name="connsiteY31" fmla="*/ 807475 h 998491"/>
              <a:gd name="connsiteX32" fmla="*/ 460196 w 1124824"/>
              <a:gd name="connsiteY32" fmla="*/ 823344 h 998491"/>
              <a:gd name="connsiteX33" fmla="*/ 444326 w 1124824"/>
              <a:gd name="connsiteY33" fmla="*/ 839214 h 998491"/>
              <a:gd name="connsiteX34" fmla="*/ 428458 w 1124824"/>
              <a:gd name="connsiteY34" fmla="*/ 823344 h 998491"/>
              <a:gd name="connsiteX35" fmla="*/ 444326 w 1124824"/>
              <a:gd name="connsiteY35" fmla="*/ 807475 h 998491"/>
              <a:gd name="connsiteX36" fmla="*/ 695786 w 1124824"/>
              <a:gd name="connsiteY36" fmla="*/ 494372 h 998491"/>
              <a:gd name="connsiteX37" fmla="*/ 793440 w 1124824"/>
              <a:gd name="connsiteY37" fmla="*/ 494372 h 998491"/>
              <a:gd name="connsiteX38" fmla="*/ 798322 w 1124824"/>
              <a:gd name="connsiteY38" fmla="*/ 494372 h 998491"/>
              <a:gd name="connsiteX39" fmla="*/ 809308 w 1124824"/>
              <a:gd name="connsiteY39" fmla="*/ 511911 h 998491"/>
              <a:gd name="connsiteX40" fmla="*/ 780012 w 1124824"/>
              <a:gd name="connsiteY40" fmla="*/ 524439 h 998491"/>
              <a:gd name="connsiteX41" fmla="*/ 745832 w 1124824"/>
              <a:gd name="connsiteY41" fmla="*/ 524439 h 998491"/>
              <a:gd name="connsiteX42" fmla="*/ 709212 w 1124824"/>
              <a:gd name="connsiteY42" fmla="*/ 524439 h 998491"/>
              <a:gd name="connsiteX43" fmla="*/ 709212 w 1124824"/>
              <a:gd name="connsiteY43" fmla="*/ 764977 h 998491"/>
              <a:gd name="connsiteX44" fmla="*/ 694564 w 1124824"/>
              <a:gd name="connsiteY44" fmla="*/ 778758 h 998491"/>
              <a:gd name="connsiteX45" fmla="*/ 681138 w 1124824"/>
              <a:gd name="connsiteY45" fmla="*/ 764977 h 998491"/>
              <a:gd name="connsiteX46" fmla="*/ 681138 w 1124824"/>
              <a:gd name="connsiteY46" fmla="*/ 509405 h 998491"/>
              <a:gd name="connsiteX47" fmla="*/ 684800 w 1124824"/>
              <a:gd name="connsiteY47" fmla="*/ 499383 h 998491"/>
              <a:gd name="connsiteX48" fmla="*/ 695786 w 1124824"/>
              <a:gd name="connsiteY48" fmla="*/ 494372 h 998491"/>
              <a:gd name="connsiteX49" fmla="*/ 287020 w 1124824"/>
              <a:gd name="connsiteY49" fmla="*/ 494372 h 998491"/>
              <a:gd name="connsiteX50" fmla="*/ 293205 w 1124824"/>
              <a:gd name="connsiteY50" fmla="*/ 494372 h 998491"/>
              <a:gd name="connsiteX51" fmla="*/ 445336 w 1124824"/>
              <a:gd name="connsiteY51" fmla="*/ 494372 h 998491"/>
              <a:gd name="connsiteX52" fmla="*/ 455230 w 1124824"/>
              <a:gd name="connsiteY52" fmla="*/ 498130 h 998491"/>
              <a:gd name="connsiteX53" fmla="*/ 460178 w 1124824"/>
              <a:gd name="connsiteY53" fmla="*/ 509405 h 998491"/>
              <a:gd name="connsiteX54" fmla="*/ 460178 w 1124824"/>
              <a:gd name="connsiteY54" fmla="*/ 763724 h 998491"/>
              <a:gd name="connsiteX55" fmla="*/ 445336 w 1124824"/>
              <a:gd name="connsiteY55" fmla="*/ 778758 h 998491"/>
              <a:gd name="connsiteX56" fmla="*/ 431730 w 1124824"/>
              <a:gd name="connsiteY56" fmla="*/ 763724 h 998491"/>
              <a:gd name="connsiteX57" fmla="*/ 431730 w 1124824"/>
              <a:gd name="connsiteY57" fmla="*/ 523186 h 998491"/>
              <a:gd name="connsiteX58" fmla="*/ 367416 w 1124824"/>
              <a:gd name="connsiteY58" fmla="*/ 524439 h 998491"/>
              <a:gd name="connsiteX59" fmla="*/ 315468 w 1124824"/>
              <a:gd name="connsiteY59" fmla="*/ 524439 h 998491"/>
              <a:gd name="connsiteX60" fmla="*/ 275889 w 1124824"/>
              <a:gd name="connsiteY60" fmla="*/ 511911 h 998491"/>
              <a:gd name="connsiteX61" fmla="*/ 287020 w 1124824"/>
              <a:gd name="connsiteY61" fmla="*/ 494372 h 998491"/>
              <a:gd name="connsiteX62" fmla="*/ 191008 w 1124824"/>
              <a:gd name="connsiteY62" fmla="*/ 387956 h 998491"/>
              <a:gd name="connsiteX63" fmla="*/ 154804 w 1124824"/>
              <a:gd name="connsiteY63" fmla="*/ 422773 h 998491"/>
              <a:gd name="connsiteX64" fmla="*/ 154804 w 1124824"/>
              <a:gd name="connsiteY64" fmla="*/ 853007 h 998491"/>
              <a:gd name="connsiteX65" fmla="*/ 364538 w 1124824"/>
              <a:gd name="connsiteY65" fmla="*/ 853007 h 998491"/>
              <a:gd name="connsiteX66" fmla="*/ 378270 w 1124824"/>
              <a:gd name="connsiteY66" fmla="*/ 861711 h 998491"/>
              <a:gd name="connsiteX67" fmla="*/ 415724 w 1124824"/>
              <a:gd name="connsiteY67" fmla="*/ 881606 h 998491"/>
              <a:gd name="connsiteX68" fmla="*/ 691624 w 1124824"/>
              <a:gd name="connsiteY68" fmla="*/ 881606 h 998491"/>
              <a:gd name="connsiteX69" fmla="*/ 740312 w 1124824"/>
              <a:gd name="connsiteY69" fmla="*/ 856737 h 998491"/>
              <a:gd name="connsiteX70" fmla="*/ 749050 w 1124824"/>
              <a:gd name="connsiteY70" fmla="*/ 853007 h 998491"/>
              <a:gd name="connsiteX71" fmla="*/ 970020 w 1124824"/>
              <a:gd name="connsiteY71" fmla="*/ 853007 h 998491"/>
              <a:gd name="connsiteX72" fmla="*/ 970020 w 1124824"/>
              <a:gd name="connsiteY72" fmla="*/ 401634 h 998491"/>
              <a:gd name="connsiteX73" fmla="*/ 965028 w 1124824"/>
              <a:gd name="connsiteY73" fmla="*/ 391687 h 998491"/>
              <a:gd name="connsiteX74" fmla="*/ 955040 w 1124824"/>
              <a:gd name="connsiteY74" fmla="*/ 387956 h 998491"/>
              <a:gd name="connsiteX75" fmla="*/ 646680 w 1124824"/>
              <a:gd name="connsiteY75" fmla="*/ 387956 h 998491"/>
              <a:gd name="connsiteX76" fmla="*/ 646680 w 1124824"/>
              <a:gd name="connsiteY76" fmla="*/ 762235 h 998491"/>
              <a:gd name="connsiteX77" fmla="*/ 632948 w 1124824"/>
              <a:gd name="connsiteY77" fmla="*/ 777156 h 998491"/>
              <a:gd name="connsiteX78" fmla="*/ 616718 w 1124824"/>
              <a:gd name="connsiteY78" fmla="*/ 762235 h 998491"/>
              <a:gd name="connsiteX79" fmla="*/ 616718 w 1124824"/>
              <a:gd name="connsiteY79" fmla="*/ 387956 h 998491"/>
              <a:gd name="connsiteX80" fmla="*/ 584260 w 1124824"/>
              <a:gd name="connsiteY80" fmla="*/ 387956 h 998491"/>
              <a:gd name="connsiteX81" fmla="*/ 584260 w 1124824"/>
              <a:gd name="connsiteY81" fmla="*/ 762235 h 998491"/>
              <a:gd name="connsiteX82" fmla="*/ 570526 w 1124824"/>
              <a:gd name="connsiteY82" fmla="*/ 777156 h 998491"/>
              <a:gd name="connsiteX83" fmla="*/ 554298 w 1124824"/>
              <a:gd name="connsiteY83" fmla="*/ 762235 h 998491"/>
              <a:gd name="connsiteX84" fmla="*/ 554298 w 1124824"/>
              <a:gd name="connsiteY84" fmla="*/ 387956 h 998491"/>
              <a:gd name="connsiteX85" fmla="*/ 521838 w 1124824"/>
              <a:gd name="connsiteY85" fmla="*/ 387956 h 998491"/>
              <a:gd name="connsiteX86" fmla="*/ 521838 w 1124824"/>
              <a:gd name="connsiteY86" fmla="*/ 762235 h 998491"/>
              <a:gd name="connsiteX87" fmla="*/ 506858 w 1124824"/>
              <a:gd name="connsiteY87" fmla="*/ 777156 h 998491"/>
              <a:gd name="connsiteX88" fmla="*/ 491876 w 1124824"/>
              <a:gd name="connsiteY88" fmla="*/ 762235 h 998491"/>
              <a:gd name="connsiteX89" fmla="*/ 491876 w 1124824"/>
              <a:gd name="connsiteY89" fmla="*/ 387956 h 998491"/>
              <a:gd name="connsiteX90" fmla="*/ 646680 w 1124824"/>
              <a:gd name="connsiteY90" fmla="*/ 323297 h 998491"/>
              <a:gd name="connsiteX91" fmla="*/ 646680 w 1124824"/>
              <a:gd name="connsiteY91" fmla="*/ 358113 h 998491"/>
              <a:gd name="connsiteX92" fmla="*/ 955040 w 1124824"/>
              <a:gd name="connsiteY92" fmla="*/ 358113 h 998491"/>
              <a:gd name="connsiteX93" fmla="*/ 986250 w 1124824"/>
              <a:gd name="connsiteY93" fmla="*/ 370548 h 998491"/>
              <a:gd name="connsiteX94" fmla="*/ 998734 w 1124824"/>
              <a:gd name="connsiteY94" fmla="*/ 401634 h 998491"/>
              <a:gd name="connsiteX95" fmla="*/ 998734 w 1124824"/>
              <a:gd name="connsiteY95" fmla="*/ 853007 h 998491"/>
              <a:gd name="connsiteX96" fmla="*/ 1033690 w 1124824"/>
              <a:gd name="connsiteY96" fmla="*/ 853007 h 998491"/>
              <a:gd name="connsiteX97" fmla="*/ 1032442 w 1124824"/>
              <a:gd name="connsiteY97" fmla="*/ 645350 h 998491"/>
              <a:gd name="connsiteX98" fmla="*/ 1033690 w 1124824"/>
              <a:gd name="connsiteY98" fmla="*/ 340705 h 998491"/>
              <a:gd name="connsiteX99" fmla="*/ 1028696 w 1124824"/>
              <a:gd name="connsiteY99" fmla="*/ 328271 h 998491"/>
              <a:gd name="connsiteX100" fmla="*/ 1016212 w 1124824"/>
              <a:gd name="connsiteY100" fmla="*/ 323297 h 998491"/>
              <a:gd name="connsiteX101" fmla="*/ 584260 w 1124824"/>
              <a:gd name="connsiteY101" fmla="*/ 323297 h 998491"/>
              <a:gd name="connsiteX102" fmla="*/ 584260 w 1124824"/>
              <a:gd name="connsiteY102" fmla="*/ 358113 h 998491"/>
              <a:gd name="connsiteX103" fmla="*/ 616718 w 1124824"/>
              <a:gd name="connsiteY103" fmla="*/ 358113 h 998491"/>
              <a:gd name="connsiteX104" fmla="*/ 616718 w 1124824"/>
              <a:gd name="connsiteY104" fmla="*/ 323297 h 998491"/>
              <a:gd name="connsiteX105" fmla="*/ 521838 w 1124824"/>
              <a:gd name="connsiteY105" fmla="*/ 323297 h 998491"/>
              <a:gd name="connsiteX106" fmla="*/ 521838 w 1124824"/>
              <a:gd name="connsiteY106" fmla="*/ 358113 h 998491"/>
              <a:gd name="connsiteX107" fmla="*/ 554298 w 1124824"/>
              <a:gd name="connsiteY107" fmla="*/ 358113 h 998491"/>
              <a:gd name="connsiteX108" fmla="*/ 554298 w 1124824"/>
              <a:gd name="connsiteY108" fmla="*/ 323297 h 998491"/>
              <a:gd name="connsiteX109" fmla="*/ 136078 w 1124824"/>
              <a:gd name="connsiteY109" fmla="*/ 323297 h 998491"/>
              <a:gd name="connsiteX110" fmla="*/ 92383 w 1124824"/>
              <a:gd name="connsiteY110" fmla="*/ 366818 h 998491"/>
              <a:gd name="connsiteX111" fmla="*/ 92383 w 1124824"/>
              <a:gd name="connsiteY111" fmla="*/ 853007 h 998491"/>
              <a:gd name="connsiteX112" fmla="*/ 124842 w 1124824"/>
              <a:gd name="connsiteY112" fmla="*/ 853007 h 998491"/>
              <a:gd name="connsiteX113" fmla="*/ 124842 w 1124824"/>
              <a:gd name="connsiteY113" fmla="*/ 422773 h 998491"/>
              <a:gd name="connsiteX114" fmla="*/ 191008 w 1124824"/>
              <a:gd name="connsiteY114" fmla="*/ 358113 h 998491"/>
              <a:gd name="connsiteX115" fmla="*/ 491876 w 1124824"/>
              <a:gd name="connsiteY115" fmla="*/ 358113 h 998491"/>
              <a:gd name="connsiteX116" fmla="*/ 491876 w 1124824"/>
              <a:gd name="connsiteY116" fmla="*/ 323297 h 998491"/>
              <a:gd name="connsiteX117" fmla="*/ 584260 w 1124824"/>
              <a:gd name="connsiteY117" fmla="*/ 152944 h 998491"/>
              <a:gd name="connsiteX118" fmla="*/ 584260 w 1124824"/>
              <a:gd name="connsiteY118" fmla="*/ 293454 h 998491"/>
              <a:gd name="connsiteX119" fmla="*/ 616718 w 1124824"/>
              <a:gd name="connsiteY119" fmla="*/ 293454 h 998491"/>
              <a:gd name="connsiteX120" fmla="*/ 616718 w 1124824"/>
              <a:gd name="connsiteY120" fmla="*/ 154188 h 998491"/>
              <a:gd name="connsiteX121" fmla="*/ 584260 w 1124824"/>
              <a:gd name="connsiteY121" fmla="*/ 152944 h 998491"/>
              <a:gd name="connsiteX122" fmla="*/ 817854 w 1124824"/>
              <a:gd name="connsiteY122" fmla="*/ 126338 h 998491"/>
              <a:gd name="connsiteX123" fmla="*/ 833724 w 1124824"/>
              <a:gd name="connsiteY123" fmla="*/ 142817 h 998491"/>
              <a:gd name="connsiteX124" fmla="*/ 817854 w 1124824"/>
              <a:gd name="connsiteY124" fmla="*/ 158029 h 998491"/>
              <a:gd name="connsiteX125" fmla="*/ 801986 w 1124824"/>
              <a:gd name="connsiteY125" fmla="*/ 142817 h 998491"/>
              <a:gd name="connsiteX126" fmla="*/ 817854 w 1124824"/>
              <a:gd name="connsiteY126" fmla="*/ 126338 h 998491"/>
              <a:gd name="connsiteX127" fmla="*/ 773908 w 1124824"/>
              <a:gd name="connsiteY127" fmla="*/ 126338 h 998491"/>
              <a:gd name="connsiteX128" fmla="*/ 789778 w 1124824"/>
              <a:gd name="connsiteY128" fmla="*/ 142817 h 998491"/>
              <a:gd name="connsiteX129" fmla="*/ 773908 w 1124824"/>
              <a:gd name="connsiteY129" fmla="*/ 158029 h 998491"/>
              <a:gd name="connsiteX130" fmla="*/ 758038 w 1124824"/>
              <a:gd name="connsiteY130" fmla="*/ 142817 h 998491"/>
              <a:gd name="connsiteX131" fmla="*/ 773908 w 1124824"/>
              <a:gd name="connsiteY131" fmla="*/ 126338 h 998491"/>
              <a:gd name="connsiteX132" fmla="*/ 616718 w 1124824"/>
              <a:gd name="connsiteY132" fmla="*/ 89528 h 998491"/>
              <a:gd name="connsiteX133" fmla="*/ 530578 w 1124824"/>
              <a:gd name="connsiteY133" fmla="*/ 90772 h 998491"/>
              <a:gd name="connsiteX134" fmla="*/ 521838 w 1124824"/>
              <a:gd name="connsiteY134" fmla="*/ 90772 h 998491"/>
              <a:gd name="connsiteX135" fmla="*/ 521838 w 1124824"/>
              <a:gd name="connsiteY135" fmla="*/ 293454 h 998491"/>
              <a:gd name="connsiteX136" fmla="*/ 554298 w 1124824"/>
              <a:gd name="connsiteY136" fmla="*/ 293454 h 998491"/>
              <a:gd name="connsiteX137" fmla="*/ 554298 w 1124824"/>
              <a:gd name="connsiteY137" fmla="*/ 139266 h 998491"/>
              <a:gd name="connsiteX138" fmla="*/ 559292 w 1124824"/>
              <a:gd name="connsiteY138" fmla="*/ 128075 h 998491"/>
              <a:gd name="connsiteX139" fmla="*/ 570526 w 1124824"/>
              <a:gd name="connsiteY139" fmla="*/ 124345 h 998491"/>
              <a:gd name="connsiteX140" fmla="*/ 616718 w 1124824"/>
              <a:gd name="connsiteY140" fmla="*/ 124345 h 998491"/>
              <a:gd name="connsiteX141" fmla="*/ 383902 w 1124824"/>
              <a:gd name="connsiteY141" fmla="*/ 60421 h 998491"/>
              <a:gd name="connsiteX142" fmla="*/ 399770 w 1124824"/>
              <a:gd name="connsiteY142" fmla="*/ 76290 h 998491"/>
              <a:gd name="connsiteX143" fmla="*/ 383902 w 1124824"/>
              <a:gd name="connsiteY143" fmla="*/ 92159 h 998491"/>
              <a:gd name="connsiteX144" fmla="*/ 368032 w 1124824"/>
              <a:gd name="connsiteY144" fmla="*/ 76290 h 998491"/>
              <a:gd name="connsiteX145" fmla="*/ 383902 w 1124824"/>
              <a:gd name="connsiteY145" fmla="*/ 60421 h 998491"/>
              <a:gd name="connsiteX146" fmla="*/ 323480 w 1124824"/>
              <a:gd name="connsiteY146" fmla="*/ 60421 h 998491"/>
              <a:gd name="connsiteX147" fmla="*/ 339349 w 1124824"/>
              <a:gd name="connsiteY147" fmla="*/ 76290 h 998491"/>
              <a:gd name="connsiteX148" fmla="*/ 323480 w 1124824"/>
              <a:gd name="connsiteY148" fmla="*/ 92159 h 998491"/>
              <a:gd name="connsiteX149" fmla="*/ 307611 w 1124824"/>
              <a:gd name="connsiteY149" fmla="*/ 76290 h 998491"/>
              <a:gd name="connsiteX150" fmla="*/ 323480 w 1124824"/>
              <a:gd name="connsiteY150" fmla="*/ 60421 h 998491"/>
              <a:gd name="connsiteX151" fmla="*/ 789728 w 1124824"/>
              <a:gd name="connsiteY151" fmla="*/ 0 h 998491"/>
              <a:gd name="connsiteX152" fmla="*/ 806208 w 1124824"/>
              <a:gd name="connsiteY152" fmla="*/ 16479 h 998491"/>
              <a:gd name="connsiteX153" fmla="*/ 789728 w 1124824"/>
              <a:gd name="connsiteY153" fmla="*/ 31691 h 998491"/>
              <a:gd name="connsiteX154" fmla="*/ 774518 w 1124824"/>
              <a:gd name="connsiteY154" fmla="*/ 16479 h 998491"/>
              <a:gd name="connsiteX155" fmla="*/ 789728 w 1124824"/>
              <a:gd name="connsiteY155" fmla="*/ 0 h 998491"/>
              <a:gd name="connsiteX156" fmla="*/ 723812 w 1124824"/>
              <a:gd name="connsiteY156" fmla="*/ 0 h 998491"/>
              <a:gd name="connsiteX157" fmla="*/ 740292 w 1124824"/>
              <a:gd name="connsiteY157" fmla="*/ 16479 h 998491"/>
              <a:gd name="connsiteX158" fmla="*/ 723812 w 1124824"/>
              <a:gd name="connsiteY158" fmla="*/ 31691 h 998491"/>
              <a:gd name="connsiteX159" fmla="*/ 708602 w 1124824"/>
              <a:gd name="connsiteY159" fmla="*/ 16479 h 998491"/>
              <a:gd name="connsiteX160" fmla="*/ 723812 w 1124824"/>
              <a:gd name="connsiteY160" fmla="*/ 0 h 998491"/>
              <a:gd name="connsiteX161" fmla="*/ 506858 w 1124824"/>
              <a:gd name="connsiteY161" fmla="*/ 0 h 998491"/>
              <a:gd name="connsiteX162" fmla="*/ 659164 w 1124824"/>
              <a:gd name="connsiteY162" fmla="*/ 1243 h 998491"/>
              <a:gd name="connsiteX163" fmla="*/ 664158 w 1124824"/>
              <a:gd name="connsiteY163" fmla="*/ 0 h 998491"/>
              <a:gd name="connsiteX164" fmla="*/ 677890 w 1124824"/>
              <a:gd name="connsiteY164" fmla="*/ 16165 h 998491"/>
              <a:gd name="connsiteX165" fmla="*/ 521838 w 1124824"/>
              <a:gd name="connsiteY165" fmla="*/ 29843 h 998491"/>
              <a:gd name="connsiteX166" fmla="*/ 521838 w 1124824"/>
              <a:gd name="connsiteY166" fmla="*/ 60929 h 998491"/>
              <a:gd name="connsiteX167" fmla="*/ 631700 w 1124824"/>
              <a:gd name="connsiteY167" fmla="*/ 60929 h 998491"/>
              <a:gd name="connsiteX168" fmla="*/ 642936 w 1124824"/>
              <a:gd name="connsiteY168" fmla="*/ 64659 h 998491"/>
              <a:gd name="connsiteX169" fmla="*/ 646680 w 1124824"/>
              <a:gd name="connsiteY169" fmla="*/ 74607 h 998491"/>
              <a:gd name="connsiteX170" fmla="*/ 646680 w 1124824"/>
              <a:gd name="connsiteY170" fmla="*/ 125588 h 998491"/>
              <a:gd name="connsiteX171" fmla="*/ 722834 w 1124824"/>
              <a:gd name="connsiteY171" fmla="*/ 124345 h 998491"/>
              <a:gd name="connsiteX172" fmla="*/ 727828 w 1124824"/>
              <a:gd name="connsiteY172" fmla="*/ 124345 h 998491"/>
              <a:gd name="connsiteX173" fmla="*/ 741560 w 1124824"/>
              <a:gd name="connsiteY173" fmla="*/ 139266 h 998491"/>
              <a:gd name="connsiteX174" fmla="*/ 701610 w 1124824"/>
              <a:gd name="connsiteY174" fmla="*/ 154188 h 998491"/>
              <a:gd name="connsiteX175" fmla="*/ 647928 w 1124824"/>
              <a:gd name="connsiteY175" fmla="*/ 154188 h 998491"/>
              <a:gd name="connsiteX176" fmla="*/ 646680 w 1124824"/>
              <a:gd name="connsiteY176" fmla="*/ 154188 h 998491"/>
              <a:gd name="connsiteX177" fmla="*/ 646680 w 1124824"/>
              <a:gd name="connsiteY177" fmla="*/ 293454 h 998491"/>
              <a:gd name="connsiteX178" fmla="*/ 1016212 w 1124824"/>
              <a:gd name="connsiteY178" fmla="*/ 293454 h 998491"/>
              <a:gd name="connsiteX179" fmla="*/ 1049920 w 1124824"/>
              <a:gd name="connsiteY179" fmla="*/ 307132 h 998491"/>
              <a:gd name="connsiteX180" fmla="*/ 1063652 w 1124824"/>
              <a:gd name="connsiteY180" fmla="*/ 340705 h 998491"/>
              <a:gd name="connsiteX181" fmla="*/ 1062404 w 1124824"/>
              <a:gd name="connsiteY181" fmla="*/ 645350 h 998491"/>
              <a:gd name="connsiteX182" fmla="*/ 1063652 w 1124824"/>
              <a:gd name="connsiteY182" fmla="*/ 853007 h 998491"/>
              <a:gd name="connsiteX183" fmla="*/ 1107346 w 1124824"/>
              <a:gd name="connsiteY183" fmla="*/ 853007 h 998491"/>
              <a:gd name="connsiteX184" fmla="*/ 1124824 w 1124824"/>
              <a:gd name="connsiteY184" fmla="*/ 869172 h 998491"/>
              <a:gd name="connsiteX185" fmla="*/ 1124824 w 1124824"/>
              <a:gd name="connsiteY185" fmla="*/ 911449 h 998491"/>
              <a:gd name="connsiteX186" fmla="*/ 1007474 w 1124824"/>
              <a:gd name="connsiteY186" fmla="*/ 998491 h 998491"/>
              <a:gd name="connsiteX187" fmla="*/ 114854 w 1124824"/>
              <a:gd name="connsiteY187" fmla="*/ 998491 h 998491"/>
              <a:gd name="connsiteX188" fmla="*/ 0 w 1124824"/>
              <a:gd name="connsiteY188" fmla="*/ 913936 h 998491"/>
              <a:gd name="connsiteX189" fmla="*/ 0 w 1124824"/>
              <a:gd name="connsiteY189" fmla="*/ 872902 h 998491"/>
              <a:gd name="connsiteX190" fmla="*/ 21223 w 1124824"/>
              <a:gd name="connsiteY190" fmla="*/ 853007 h 998491"/>
              <a:gd name="connsiteX191" fmla="*/ 62421 w 1124824"/>
              <a:gd name="connsiteY191" fmla="*/ 853007 h 998491"/>
              <a:gd name="connsiteX192" fmla="*/ 62421 w 1124824"/>
              <a:gd name="connsiteY192" fmla="*/ 366818 h 998491"/>
              <a:gd name="connsiteX193" fmla="*/ 136078 w 1124824"/>
              <a:gd name="connsiteY193" fmla="*/ 293454 h 998491"/>
              <a:gd name="connsiteX194" fmla="*/ 491876 w 1124824"/>
              <a:gd name="connsiteY194" fmla="*/ 293454 h 998491"/>
              <a:gd name="connsiteX195" fmla="*/ 491876 w 1124824"/>
              <a:gd name="connsiteY195" fmla="*/ 90772 h 998491"/>
              <a:gd name="connsiteX196" fmla="*/ 414474 w 1124824"/>
              <a:gd name="connsiteY196" fmla="*/ 77094 h 998491"/>
              <a:gd name="connsiteX197" fmla="*/ 426958 w 1124824"/>
              <a:gd name="connsiteY197" fmla="*/ 60929 h 998491"/>
              <a:gd name="connsiteX198" fmla="*/ 431952 w 1124824"/>
              <a:gd name="connsiteY198" fmla="*/ 60929 h 998491"/>
              <a:gd name="connsiteX199" fmla="*/ 491876 w 1124824"/>
              <a:gd name="connsiteY199" fmla="*/ 60929 h 998491"/>
              <a:gd name="connsiteX200" fmla="*/ 491876 w 1124824"/>
              <a:gd name="connsiteY200" fmla="*/ 14921 h 998491"/>
              <a:gd name="connsiteX201" fmla="*/ 496870 w 1124824"/>
              <a:gd name="connsiteY201" fmla="*/ 3730 h 998491"/>
              <a:gd name="connsiteX202" fmla="*/ 506858 w 1124824"/>
              <a:gd name="connsiteY202" fmla="*/ 0 h 9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1124824" h="998491">
                <a:moveTo>
                  <a:pt x="29962" y="881606"/>
                </a:moveTo>
                <a:lnTo>
                  <a:pt x="29962" y="913936"/>
                </a:lnTo>
                <a:cubicBezTo>
                  <a:pt x="29962" y="943779"/>
                  <a:pt x="68663" y="969891"/>
                  <a:pt x="114854" y="969891"/>
                </a:cubicBezTo>
                <a:lnTo>
                  <a:pt x="1007474" y="969891"/>
                </a:lnTo>
                <a:cubicBezTo>
                  <a:pt x="1054914" y="969891"/>
                  <a:pt x="1094862" y="943779"/>
                  <a:pt x="1094862" y="911449"/>
                </a:cubicBezTo>
                <a:lnTo>
                  <a:pt x="1094862" y="881606"/>
                </a:lnTo>
                <a:lnTo>
                  <a:pt x="755292" y="881606"/>
                </a:lnTo>
                <a:cubicBezTo>
                  <a:pt x="736566" y="896528"/>
                  <a:pt x="711598" y="906475"/>
                  <a:pt x="696618" y="910206"/>
                </a:cubicBezTo>
                <a:cubicBezTo>
                  <a:pt x="695368" y="910206"/>
                  <a:pt x="694120" y="910206"/>
                  <a:pt x="692872" y="910206"/>
                </a:cubicBezTo>
                <a:lnTo>
                  <a:pt x="415724" y="910206"/>
                </a:lnTo>
                <a:cubicBezTo>
                  <a:pt x="392004" y="910206"/>
                  <a:pt x="369532" y="900258"/>
                  <a:pt x="357048" y="881606"/>
                </a:cubicBezTo>
                <a:close/>
                <a:moveTo>
                  <a:pt x="697616" y="807475"/>
                </a:moveTo>
                <a:cubicBezTo>
                  <a:pt x="705222" y="807475"/>
                  <a:pt x="712828" y="813814"/>
                  <a:pt x="712828" y="822687"/>
                </a:cubicBezTo>
                <a:cubicBezTo>
                  <a:pt x="712828" y="831561"/>
                  <a:pt x="705222" y="839167"/>
                  <a:pt x="697616" y="839167"/>
                </a:cubicBezTo>
                <a:cubicBezTo>
                  <a:pt x="688742" y="839167"/>
                  <a:pt x="681138" y="831561"/>
                  <a:pt x="681138" y="822687"/>
                </a:cubicBezTo>
                <a:cubicBezTo>
                  <a:pt x="681138" y="813814"/>
                  <a:pt x="688742" y="807475"/>
                  <a:pt x="697616" y="807475"/>
                </a:cubicBezTo>
                <a:close/>
                <a:moveTo>
                  <a:pt x="631702" y="807475"/>
                </a:moveTo>
                <a:cubicBezTo>
                  <a:pt x="639308" y="807475"/>
                  <a:pt x="646914" y="814799"/>
                  <a:pt x="646914" y="823344"/>
                </a:cubicBezTo>
                <a:cubicBezTo>
                  <a:pt x="646914" y="831889"/>
                  <a:pt x="639308" y="839214"/>
                  <a:pt x="631702" y="839214"/>
                </a:cubicBezTo>
                <a:cubicBezTo>
                  <a:pt x="621560" y="839214"/>
                  <a:pt x="615222" y="831889"/>
                  <a:pt x="615222" y="823344"/>
                </a:cubicBezTo>
                <a:cubicBezTo>
                  <a:pt x="615222" y="814799"/>
                  <a:pt x="621560" y="807475"/>
                  <a:pt x="631702" y="807475"/>
                </a:cubicBezTo>
                <a:close/>
                <a:moveTo>
                  <a:pt x="571274" y="807475"/>
                </a:moveTo>
                <a:cubicBezTo>
                  <a:pt x="578880" y="807475"/>
                  <a:pt x="586486" y="814799"/>
                  <a:pt x="586486" y="823344"/>
                </a:cubicBezTo>
                <a:cubicBezTo>
                  <a:pt x="586486" y="831889"/>
                  <a:pt x="578880" y="839214"/>
                  <a:pt x="571274" y="839214"/>
                </a:cubicBezTo>
                <a:cubicBezTo>
                  <a:pt x="561134" y="839214"/>
                  <a:pt x="554794" y="831889"/>
                  <a:pt x="554794" y="823344"/>
                </a:cubicBezTo>
                <a:cubicBezTo>
                  <a:pt x="554794" y="814799"/>
                  <a:pt x="561134" y="807475"/>
                  <a:pt x="571274" y="807475"/>
                </a:cubicBezTo>
                <a:close/>
                <a:moveTo>
                  <a:pt x="509586" y="807475"/>
                </a:moveTo>
                <a:cubicBezTo>
                  <a:pt x="518460" y="807475"/>
                  <a:pt x="526066" y="814799"/>
                  <a:pt x="526066" y="823344"/>
                </a:cubicBezTo>
                <a:cubicBezTo>
                  <a:pt x="526066" y="831889"/>
                  <a:pt x="518460" y="839214"/>
                  <a:pt x="509586" y="839214"/>
                </a:cubicBezTo>
                <a:cubicBezTo>
                  <a:pt x="500712" y="839214"/>
                  <a:pt x="494374" y="831889"/>
                  <a:pt x="494374" y="823344"/>
                </a:cubicBezTo>
                <a:cubicBezTo>
                  <a:pt x="494374" y="814799"/>
                  <a:pt x="500712" y="807475"/>
                  <a:pt x="509586" y="807475"/>
                </a:cubicBezTo>
                <a:close/>
                <a:moveTo>
                  <a:pt x="444326" y="807475"/>
                </a:moveTo>
                <a:cubicBezTo>
                  <a:pt x="454092" y="807475"/>
                  <a:pt x="460196" y="814799"/>
                  <a:pt x="460196" y="823344"/>
                </a:cubicBezTo>
                <a:cubicBezTo>
                  <a:pt x="460196" y="831889"/>
                  <a:pt x="454092" y="839214"/>
                  <a:pt x="444326" y="839214"/>
                </a:cubicBezTo>
                <a:cubicBezTo>
                  <a:pt x="437002" y="839214"/>
                  <a:pt x="428458" y="831889"/>
                  <a:pt x="428458" y="823344"/>
                </a:cubicBezTo>
                <a:cubicBezTo>
                  <a:pt x="428458" y="814799"/>
                  <a:pt x="437002" y="807475"/>
                  <a:pt x="444326" y="807475"/>
                </a:cubicBezTo>
                <a:close/>
                <a:moveTo>
                  <a:pt x="695786" y="494372"/>
                </a:moveTo>
                <a:cubicBezTo>
                  <a:pt x="728744" y="495625"/>
                  <a:pt x="784894" y="495625"/>
                  <a:pt x="793440" y="494372"/>
                </a:cubicBezTo>
                <a:cubicBezTo>
                  <a:pt x="794660" y="494372"/>
                  <a:pt x="795880" y="494372"/>
                  <a:pt x="798322" y="494372"/>
                </a:cubicBezTo>
                <a:cubicBezTo>
                  <a:pt x="805646" y="495625"/>
                  <a:pt x="811750" y="504394"/>
                  <a:pt x="809308" y="511911"/>
                </a:cubicBezTo>
                <a:cubicBezTo>
                  <a:pt x="808088" y="524439"/>
                  <a:pt x="799542" y="524439"/>
                  <a:pt x="780012" y="524439"/>
                </a:cubicBezTo>
                <a:cubicBezTo>
                  <a:pt x="771468" y="524439"/>
                  <a:pt x="758040" y="524439"/>
                  <a:pt x="745832" y="524439"/>
                </a:cubicBezTo>
                <a:cubicBezTo>
                  <a:pt x="732406" y="524439"/>
                  <a:pt x="718978" y="524439"/>
                  <a:pt x="709212" y="524439"/>
                </a:cubicBezTo>
                <a:lnTo>
                  <a:pt x="709212" y="764977"/>
                </a:lnTo>
                <a:cubicBezTo>
                  <a:pt x="709212" y="772494"/>
                  <a:pt x="703110" y="778758"/>
                  <a:pt x="694564" y="778758"/>
                </a:cubicBezTo>
                <a:cubicBezTo>
                  <a:pt x="687240" y="778758"/>
                  <a:pt x="681138" y="772494"/>
                  <a:pt x="681138" y="764977"/>
                </a:cubicBezTo>
                <a:lnTo>
                  <a:pt x="681138" y="509405"/>
                </a:lnTo>
                <a:cubicBezTo>
                  <a:pt x="681138" y="505647"/>
                  <a:pt x="682358" y="501889"/>
                  <a:pt x="684800" y="499383"/>
                </a:cubicBezTo>
                <a:cubicBezTo>
                  <a:pt x="687240" y="495625"/>
                  <a:pt x="690902" y="494372"/>
                  <a:pt x="695786" y="494372"/>
                </a:cubicBezTo>
                <a:close/>
                <a:moveTo>
                  <a:pt x="287020" y="494372"/>
                </a:moveTo>
                <a:cubicBezTo>
                  <a:pt x="289494" y="494372"/>
                  <a:pt x="290731" y="494372"/>
                  <a:pt x="293205" y="494372"/>
                </a:cubicBezTo>
                <a:cubicBezTo>
                  <a:pt x="303099" y="495625"/>
                  <a:pt x="390916" y="494372"/>
                  <a:pt x="445336" y="494372"/>
                </a:cubicBezTo>
                <a:cubicBezTo>
                  <a:pt x="449046" y="494372"/>
                  <a:pt x="452758" y="495625"/>
                  <a:pt x="455230" y="498130"/>
                </a:cubicBezTo>
                <a:cubicBezTo>
                  <a:pt x="458942" y="501889"/>
                  <a:pt x="460178" y="505647"/>
                  <a:pt x="460178" y="509405"/>
                </a:cubicBezTo>
                <a:lnTo>
                  <a:pt x="460178" y="763724"/>
                </a:lnTo>
                <a:cubicBezTo>
                  <a:pt x="460178" y="771241"/>
                  <a:pt x="452758" y="778758"/>
                  <a:pt x="445336" y="778758"/>
                </a:cubicBezTo>
                <a:cubicBezTo>
                  <a:pt x="437916" y="778758"/>
                  <a:pt x="431730" y="771241"/>
                  <a:pt x="431730" y="763724"/>
                </a:cubicBezTo>
                <a:lnTo>
                  <a:pt x="431730" y="523186"/>
                </a:lnTo>
                <a:cubicBezTo>
                  <a:pt x="415652" y="523186"/>
                  <a:pt x="392152" y="523186"/>
                  <a:pt x="367416" y="524439"/>
                </a:cubicBezTo>
                <a:cubicBezTo>
                  <a:pt x="348862" y="524439"/>
                  <a:pt x="329073" y="524439"/>
                  <a:pt x="315468" y="524439"/>
                </a:cubicBezTo>
                <a:cubicBezTo>
                  <a:pt x="283310" y="524439"/>
                  <a:pt x="279599" y="523186"/>
                  <a:pt x="275889" y="511911"/>
                </a:cubicBezTo>
                <a:cubicBezTo>
                  <a:pt x="274652" y="504394"/>
                  <a:pt x="279599" y="495625"/>
                  <a:pt x="287020" y="494372"/>
                </a:cubicBezTo>
                <a:close/>
                <a:moveTo>
                  <a:pt x="191008" y="387956"/>
                </a:moveTo>
                <a:cubicBezTo>
                  <a:pt x="171033" y="387956"/>
                  <a:pt x="154804" y="404121"/>
                  <a:pt x="154804" y="422773"/>
                </a:cubicBezTo>
                <a:lnTo>
                  <a:pt x="154804" y="853007"/>
                </a:lnTo>
                <a:lnTo>
                  <a:pt x="364538" y="853007"/>
                </a:lnTo>
                <a:cubicBezTo>
                  <a:pt x="370780" y="853007"/>
                  <a:pt x="375774" y="856737"/>
                  <a:pt x="378270" y="861711"/>
                </a:cubicBezTo>
                <a:cubicBezTo>
                  <a:pt x="383264" y="871659"/>
                  <a:pt x="396996" y="881606"/>
                  <a:pt x="415724" y="881606"/>
                </a:cubicBezTo>
                <a:lnTo>
                  <a:pt x="691624" y="881606"/>
                </a:lnTo>
                <a:cubicBezTo>
                  <a:pt x="705356" y="877876"/>
                  <a:pt x="726580" y="869172"/>
                  <a:pt x="740312" y="856737"/>
                </a:cubicBezTo>
                <a:cubicBezTo>
                  <a:pt x="742808" y="854251"/>
                  <a:pt x="745306" y="853007"/>
                  <a:pt x="749050" y="853007"/>
                </a:cubicBezTo>
                <a:lnTo>
                  <a:pt x="970020" y="853007"/>
                </a:lnTo>
                <a:lnTo>
                  <a:pt x="970020" y="401634"/>
                </a:lnTo>
                <a:cubicBezTo>
                  <a:pt x="970020" y="397904"/>
                  <a:pt x="968772" y="394173"/>
                  <a:pt x="965028" y="391687"/>
                </a:cubicBezTo>
                <a:cubicBezTo>
                  <a:pt x="963778" y="389200"/>
                  <a:pt x="958786" y="387956"/>
                  <a:pt x="955040" y="387956"/>
                </a:cubicBezTo>
                <a:lnTo>
                  <a:pt x="646680" y="387956"/>
                </a:lnTo>
                <a:lnTo>
                  <a:pt x="646680" y="762235"/>
                </a:lnTo>
                <a:cubicBezTo>
                  <a:pt x="646680" y="770939"/>
                  <a:pt x="640438" y="777156"/>
                  <a:pt x="632948" y="777156"/>
                </a:cubicBezTo>
                <a:cubicBezTo>
                  <a:pt x="624210" y="777156"/>
                  <a:pt x="616718" y="770939"/>
                  <a:pt x="616718" y="762235"/>
                </a:cubicBezTo>
                <a:lnTo>
                  <a:pt x="616718" y="387956"/>
                </a:lnTo>
                <a:lnTo>
                  <a:pt x="584260" y="387956"/>
                </a:lnTo>
                <a:lnTo>
                  <a:pt x="584260" y="762235"/>
                </a:lnTo>
                <a:cubicBezTo>
                  <a:pt x="584260" y="770939"/>
                  <a:pt x="578018" y="777156"/>
                  <a:pt x="570526" y="777156"/>
                </a:cubicBezTo>
                <a:cubicBezTo>
                  <a:pt x="561788" y="777156"/>
                  <a:pt x="554298" y="770939"/>
                  <a:pt x="554298" y="762235"/>
                </a:cubicBezTo>
                <a:lnTo>
                  <a:pt x="554298" y="387956"/>
                </a:lnTo>
                <a:lnTo>
                  <a:pt x="521838" y="387956"/>
                </a:lnTo>
                <a:lnTo>
                  <a:pt x="521838" y="762235"/>
                </a:lnTo>
                <a:cubicBezTo>
                  <a:pt x="521838" y="770939"/>
                  <a:pt x="515596" y="777156"/>
                  <a:pt x="506858" y="777156"/>
                </a:cubicBezTo>
                <a:cubicBezTo>
                  <a:pt x="499368" y="777156"/>
                  <a:pt x="491876" y="770939"/>
                  <a:pt x="491876" y="762235"/>
                </a:cubicBezTo>
                <a:lnTo>
                  <a:pt x="491876" y="387956"/>
                </a:lnTo>
                <a:close/>
                <a:moveTo>
                  <a:pt x="646680" y="323297"/>
                </a:moveTo>
                <a:lnTo>
                  <a:pt x="646680" y="358113"/>
                </a:lnTo>
                <a:lnTo>
                  <a:pt x="955040" y="358113"/>
                </a:lnTo>
                <a:cubicBezTo>
                  <a:pt x="967524" y="358113"/>
                  <a:pt x="978760" y="363087"/>
                  <a:pt x="986250" y="370548"/>
                </a:cubicBezTo>
                <a:cubicBezTo>
                  <a:pt x="994990" y="379252"/>
                  <a:pt x="998734" y="390443"/>
                  <a:pt x="998734" y="401634"/>
                </a:cubicBezTo>
                <a:lnTo>
                  <a:pt x="998734" y="853007"/>
                </a:lnTo>
                <a:lnTo>
                  <a:pt x="1033690" y="853007"/>
                </a:lnTo>
                <a:lnTo>
                  <a:pt x="1032442" y="645350"/>
                </a:lnTo>
                <a:lnTo>
                  <a:pt x="1033690" y="340705"/>
                </a:lnTo>
                <a:cubicBezTo>
                  <a:pt x="1033690" y="335731"/>
                  <a:pt x="1031194" y="332001"/>
                  <a:pt x="1028696" y="328271"/>
                </a:cubicBezTo>
                <a:cubicBezTo>
                  <a:pt x="1024952" y="324540"/>
                  <a:pt x="1019958" y="323297"/>
                  <a:pt x="1016212" y="323297"/>
                </a:cubicBezTo>
                <a:close/>
                <a:moveTo>
                  <a:pt x="584260" y="323297"/>
                </a:moveTo>
                <a:lnTo>
                  <a:pt x="584260" y="358113"/>
                </a:lnTo>
                <a:lnTo>
                  <a:pt x="616718" y="358113"/>
                </a:lnTo>
                <a:lnTo>
                  <a:pt x="616718" y="323297"/>
                </a:lnTo>
                <a:close/>
                <a:moveTo>
                  <a:pt x="521838" y="323297"/>
                </a:moveTo>
                <a:lnTo>
                  <a:pt x="521838" y="358113"/>
                </a:lnTo>
                <a:lnTo>
                  <a:pt x="554298" y="358113"/>
                </a:lnTo>
                <a:lnTo>
                  <a:pt x="554298" y="323297"/>
                </a:lnTo>
                <a:close/>
                <a:moveTo>
                  <a:pt x="136078" y="323297"/>
                </a:moveTo>
                <a:cubicBezTo>
                  <a:pt x="112358" y="323297"/>
                  <a:pt x="92383" y="341949"/>
                  <a:pt x="92383" y="366818"/>
                </a:cubicBezTo>
                <a:lnTo>
                  <a:pt x="92383" y="853007"/>
                </a:lnTo>
                <a:lnTo>
                  <a:pt x="124842" y="853007"/>
                </a:lnTo>
                <a:lnTo>
                  <a:pt x="124842" y="422773"/>
                </a:lnTo>
                <a:cubicBezTo>
                  <a:pt x="124842" y="387956"/>
                  <a:pt x="154804" y="358113"/>
                  <a:pt x="191008" y="358113"/>
                </a:cubicBezTo>
                <a:lnTo>
                  <a:pt x="491876" y="358113"/>
                </a:lnTo>
                <a:lnTo>
                  <a:pt x="491876" y="323297"/>
                </a:lnTo>
                <a:close/>
                <a:moveTo>
                  <a:pt x="584260" y="152944"/>
                </a:moveTo>
                <a:lnTo>
                  <a:pt x="584260" y="293454"/>
                </a:lnTo>
                <a:lnTo>
                  <a:pt x="616718" y="293454"/>
                </a:lnTo>
                <a:lnTo>
                  <a:pt x="616718" y="154188"/>
                </a:lnTo>
                <a:cubicBezTo>
                  <a:pt x="604234" y="152944"/>
                  <a:pt x="592998" y="152944"/>
                  <a:pt x="584260" y="152944"/>
                </a:cubicBezTo>
                <a:close/>
                <a:moveTo>
                  <a:pt x="817854" y="126338"/>
                </a:moveTo>
                <a:cubicBezTo>
                  <a:pt x="826400" y="126338"/>
                  <a:pt x="833724" y="133944"/>
                  <a:pt x="833724" y="142817"/>
                </a:cubicBezTo>
                <a:cubicBezTo>
                  <a:pt x="833724" y="151691"/>
                  <a:pt x="826400" y="158029"/>
                  <a:pt x="817854" y="158029"/>
                </a:cubicBezTo>
                <a:cubicBezTo>
                  <a:pt x="809310" y="158029"/>
                  <a:pt x="801986" y="151691"/>
                  <a:pt x="801986" y="142817"/>
                </a:cubicBezTo>
                <a:cubicBezTo>
                  <a:pt x="801986" y="133944"/>
                  <a:pt x="809310" y="126338"/>
                  <a:pt x="817854" y="126338"/>
                </a:cubicBezTo>
                <a:close/>
                <a:moveTo>
                  <a:pt x="773908" y="126338"/>
                </a:moveTo>
                <a:cubicBezTo>
                  <a:pt x="782454" y="126338"/>
                  <a:pt x="789778" y="133944"/>
                  <a:pt x="789778" y="142817"/>
                </a:cubicBezTo>
                <a:cubicBezTo>
                  <a:pt x="789778" y="151691"/>
                  <a:pt x="782454" y="158029"/>
                  <a:pt x="773908" y="158029"/>
                </a:cubicBezTo>
                <a:cubicBezTo>
                  <a:pt x="766584" y="158029"/>
                  <a:pt x="758038" y="151691"/>
                  <a:pt x="758038" y="142817"/>
                </a:cubicBezTo>
                <a:cubicBezTo>
                  <a:pt x="758038" y="133944"/>
                  <a:pt x="766584" y="126338"/>
                  <a:pt x="773908" y="126338"/>
                </a:cubicBezTo>
                <a:close/>
                <a:moveTo>
                  <a:pt x="616718" y="89528"/>
                </a:moveTo>
                <a:cubicBezTo>
                  <a:pt x="599240" y="90772"/>
                  <a:pt x="564284" y="90772"/>
                  <a:pt x="530578" y="90772"/>
                </a:cubicBezTo>
                <a:cubicBezTo>
                  <a:pt x="528080" y="90772"/>
                  <a:pt x="524336" y="90772"/>
                  <a:pt x="521838" y="90772"/>
                </a:cubicBezTo>
                <a:lnTo>
                  <a:pt x="521838" y="293454"/>
                </a:lnTo>
                <a:lnTo>
                  <a:pt x="554298" y="293454"/>
                </a:lnTo>
                <a:lnTo>
                  <a:pt x="554298" y="139266"/>
                </a:lnTo>
                <a:cubicBezTo>
                  <a:pt x="554298" y="135536"/>
                  <a:pt x="556794" y="131805"/>
                  <a:pt x="559292" y="128075"/>
                </a:cubicBezTo>
                <a:cubicBezTo>
                  <a:pt x="561788" y="125588"/>
                  <a:pt x="565534" y="124345"/>
                  <a:pt x="570526" y="124345"/>
                </a:cubicBezTo>
                <a:cubicBezTo>
                  <a:pt x="584260" y="124345"/>
                  <a:pt x="600490" y="124345"/>
                  <a:pt x="616718" y="124345"/>
                </a:cubicBezTo>
                <a:close/>
                <a:moveTo>
                  <a:pt x="383902" y="60421"/>
                </a:moveTo>
                <a:cubicBezTo>
                  <a:pt x="392446" y="60421"/>
                  <a:pt x="399770" y="67745"/>
                  <a:pt x="399770" y="76290"/>
                </a:cubicBezTo>
                <a:cubicBezTo>
                  <a:pt x="399770" y="84835"/>
                  <a:pt x="392446" y="92159"/>
                  <a:pt x="383902" y="92159"/>
                </a:cubicBezTo>
                <a:cubicBezTo>
                  <a:pt x="375356" y="92159"/>
                  <a:pt x="368032" y="84835"/>
                  <a:pt x="368032" y="76290"/>
                </a:cubicBezTo>
                <a:cubicBezTo>
                  <a:pt x="368032" y="67745"/>
                  <a:pt x="375356" y="60421"/>
                  <a:pt x="383902" y="60421"/>
                </a:cubicBezTo>
                <a:close/>
                <a:moveTo>
                  <a:pt x="323480" y="60421"/>
                </a:moveTo>
                <a:cubicBezTo>
                  <a:pt x="332025" y="60421"/>
                  <a:pt x="339349" y="67745"/>
                  <a:pt x="339349" y="76290"/>
                </a:cubicBezTo>
                <a:cubicBezTo>
                  <a:pt x="339349" y="84835"/>
                  <a:pt x="332025" y="92159"/>
                  <a:pt x="323480" y="92159"/>
                </a:cubicBezTo>
                <a:cubicBezTo>
                  <a:pt x="314935" y="92159"/>
                  <a:pt x="307611" y="84835"/>
                  <a:pt x="307611" y="76290"/>
                </a:cubicBezTo>
                <a:cubicBezTo>
                  <a:pt x="307611" y="67745"/>
                  <a:pt x="314935" y="60421"/>
                  <a:pt x="323480" y="60421"/>
                </a:cubicBezTo>
                <a:close/>
                <a:moveTo>
                  <a:pt x="789728" y="0"/>
                </a:moveTo>
                <a:cubicBezTo>
                  <a:pt x="799870" y="0"/>
                  <a:pt x="806208" y="7606"/>
                  <a:pt x="806208" y="16479"/>
                </a:cubicBezTo>
                <a:cubicBezTo>
                  <a:pt x="806208" y="25353"/>
                  <a:pt x="799870" y="31691"/>
                  <a:pt x="789728" y="31691"/>
                </a:cubicBezTo>
                <a:cubicBezTo>
                  <a:pt x="782122" y="31691"/>
                  <a:pt x="774518" y="25353"/>
                  <a:pt x="774518" y="16479"/>
                </a:cubicBezTo>
                <a:cubicBezTo>
                  <a:pt x="774518" y="7606"/>
                  <a:pt x="782122" y="0"/>
                  <a:pt x="789728" y="0"/>
                </a:cubicBezTo>
                <a:close/>
                <a:moveTo>
                  <a:pt x="723812" y="0"/>
                </a:moveTo>
                <a:cubicBezTo>
                  <a:pt x="733954" y="0"/>
                  <a:pt x="740292" y="7606"/>
                  <a:pt x="740292" y="16479"/>
                </a:cubicBezTo>
                <a:cubicBezTo>
                  <a:pt x="740292" y="25353"/>
                  <a:pt x="733954" y="31691"/>
                  <a:pt x="723812" y="31691"/>
                </a:cubicBezTo>
                <a:cubicBezTo>
                  <a:pt x="714940" y="31691"/>
                  <a:pt x="708602" y="25353"/>
                  <a:pt x="708602" y="16479"/>
                </a:cubicBezTo>
                <a:cubicBezTo>
                  <a:pt x="708602" y="7606"/>
                  <a:pt x="714940" y="0"/>
                  <a:pt x="723812" y="0"/>
                </a:cubicBezTo>
                <a:close/>
                <a:moveTo>
                  <a:pt x="506858" y="0"/>
                </a:moveTo>
                <a:cubicBezTo>
                  <a:pt x="573024" y="1243"/>
                  <a:pt x="646680" y="1243"/>
                  <a:pt x="659164" y="1243"/>
                </a:cubicBezTo>
                <a:cubicBezTo>
                  <a:pt x="660414" y="0"/>
                  <a:pt x="662910" y="0"/>
                  <a:pt x="664158" y="0"/>
                </a:cubicBezTo>
                <a:cubicBezTo>
                  <a:pt x="672898" y="1243"/>
                  <a:pt x="677890" y="7460"/>
                  <a:pt x="677890" y="16165"/>
                </a:cubicBezTo>
                <a:cubicBezTo>
                  <a:pt x="676642" y="32329"/>
                  <a:pt x="676642" y="32329"/>
                  <a:pt x="521838" y="29843"/>
                </a:cubicBezTo>
                <a:lnTo>
                  <a:pt x="521838" y="60929"/>
                </a:lnTo>
                <a:cubicBezTo>
                  <a:pt x="558042" y="60929"/>
                  <a:pt x="599240" y="60929"/>
                  <a:pt x="631700" y="60929"/>
                </a:cubicBezTo>
                <a:cubicBezTo>
                  <a:pt x="636694" y="60929"/>
                  <a:pt x="639190" y="62172"/>
                  <a:pt x="642936" y="64659"/>
                </a:cubicBezTo>
                <a:cubicBezTo>
                  <a:pt x="645432" y="67146"/>
                  <a:pt x="646680" y="72120"/>
                  <a:pt x="646680" y="74607"/>
                </a:cubicBezTo>
                <a:lnTo>
                  <a:pt x="646680" y="125588"/>
                </a:lnTo>
                <a:cubicBezTo>
                  <a:pt x="682884" y="125588"/>
                  <a:pt x="715344" y="125588"/>
                  <a:pt x="722834" y="124345"/>
                </a:cubicBezTo>
                <a:cubicBezTo>
                  <a:pt x="724082" y="124345"/>
                  <a:pt x="725330" y="124345"/>
                  <a:pt x="727828" y="124345"/>
                </a:cubicBezTo>
                <a:cubicBezTo>
                  <a:pt x="735318" y="125588"/>
                  <a:pt x="741560" y="131805"/>
                  <a:pt x="741560" y="139266"/>
                </a:cubicBezTo>
                <a:cubicBezTo>
                  <a:pt x="739064" y="154188"/>
                  <a:pt x="730324" y="154188"/>
                  <a:pt x="701610" y="154188"/>
                </a:cubicBezTo>
                <a:cubicBezTo>
                  <a:pt x="686630" y="154188"/>
                  <a:pt x="667904" y="154188"/>
                  <a:pt x="647928" y="154188"/>
                </a:cubicBezTo>
                <a:lnTo>
                  <a:pt x="646680" y="154188"/>
                </a:lnTo>
                <a:lnTo>
                  <a:pt x="646680" y="293454"/>
                </a:lnTo>
                <a:lnTo>
                  <a:pt x="1016212" y="293454"/>
                </a:lnTo>
                <a:cubicBezTo>
                  <a:pt x="1028696" y="293454"/>
                  <a:pt x="1039932" y="298428"/>
                  <a:pt x="1049920" y="307132"/>
                </a:cubicBezTo>
                <a:cubicBezTo>
                  <a:pt x="1057410" y="315836"/>
                  <a:pt x="1063652" y="328271"/>
                  <a:pt x="1063652" y="340705"/>
                </a:cubicBezTo>
                <a:lnTo>
                  <a:pt x="1062404" y="645350"/>
                </a:lnTo>
                <a:lnTo>
                  <a:pt x="1063652" y="853007"/>
                </a:lnTo>
                <a:lnTo>
                  <a:pt x="1107346" y="853007"/>
                </a:lnTo>
                <a:cubicBezTo>
                  <a:pt x="1116086" y="853007"/>
                  <a:pt x="1124824" y="860468"/>
                  <a:pt x="1124824" y="869172"/>
                </a:cubicBezTo>
                <a:lnTo>
                  <a:pt x="1124824" y="911449"/>
                </a:lnTo>
                <a:cubicBezTo>
                  <a:pt x="1124824" y="959944"/>
                  <a:pt x="1071142" y="998491"/>
                  <a:pt x="1007474" y="998491"/>
                </a:cubicBezTo>
                <a:lnTo>
                  <a:pt x="114854" y="998491"/>
                </a:lnTo>
                <a:cubicBezTo>
                  <a:pt x="51185" y="998491"/>
                  <a:pt x="0" y="959944"/>
                  <a:pt x="0" y="913936"/>
                </a:cubicBezTo>
                <a:lnTo>
                  <a:pt x="0" y="872902"/>
                </a:lnTo>
                <a:cubicBezTo>
                  <a:pt x="0" y="861711"/>
                  <a:pt x="9987" y="853007"/>
                  <a:pt x="21223" y="853007"/>
                </a:cubicBezTo>
                <a:lnTo>
                  <a:pt x="62421" y="853007"/>
                </a:lnTo>
                <a:lnTo>
                  <a:pt x="62421" y="366818"/>
                </a:lnTo>
                <a:cubicBezTo>
                  <a:pt x="62421" y="325784"/>
                  <a:pt x="96128" y="293454"/>
                  <a:pt x="136078" y="293454"/>
                </a:cubicBezTo>
                <a:lnTo>
                  <a:pt x="491876" y="293454"/>
                </a:lnTo>
                <a:lnTo>
                  <a:pt x="491876" y="90772"/>
                </a:lnTo>
                <a:cubicBezTo>
                  <a:pt x="415724" y="90772"/>
                  <a:pt x="415724" y="89528"/>
                  <a:pt x="414474" y="77094"/>
                </a:cubicBezTo>
                <a:cubicBezTo>
                  <a:pt x="413226" y="68390"/>
                  <a:pt x="419468" y="60929"/>
                  <a:pt x="426958" y="60929"/>
                </a:cubicBezTo>
                <a:cubicBezTo>
                  <a:pt x="429456" y="60929"/>
                  <a:pt x="430704" y="60929"/>
                  <a:pt x="431952" y="60929"/>
                </a:cubicBezTo>
                <a:cubicBezTo>
                  <a:pt x="438194" y="60929"/>
                  <a:pt x="461914" y="60929"/>
                  <a:pt x="491876" y="60929"/>
                </a:cubicBezTo>
                <a:lnTo>
                  <a:pt x="491876" y="14921"/>
                </a:lnTo>
                <a:cubicBezTo>
                  <a:pt x="491876" y="9947"/>
                  <a:pt x="494374" y="7460"/>
                  <a:pt x="496870" y="3730"/>
                </a:cubicBezTo>
                <a:cubicBezTo>
                  <a:pt x="499368" y="1243"/>
                  <a:pt x="503112" y="0"/>
                  <a:pt x="50685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xmlns="" id="{276F04CC-8BF8-604F-8D3A-5C3BB93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14" y="1341643"/>
            <a:ext cx="559669" cy="438821"/>
          </a:xfrm>
          <a:custGeom>
            <a:avLst/>
            <a:gdLst>
              <a:gd name="connsiteX0" fmla="*/ 29849 w 1119338"/>
              <a:gd name="connsiteY0" fmla="*/ 784142 h 877641"/>
              <a:gd name="connsiteX1" fmla="*/ 29849 w 1119338"/>
              <a:gd name="connsiteY1" fmla="*/ 806582 h 877641"/>
              <a:gd name="connsiteX2" fmla="*/ 113178 w 1119338"/>
              <a:gd name="connsiteY2" fmla="*/ 847721 h 877641"/>
              <a:gd name="connsiteX3" fmla="*/ 1002430 w 1119338"/>
              <a:gd name="connsiteY3" fmla="*/ 847721 h 877641"/>
              <a:gd name="connsiteX4" fmla="*/ 1090733 w 1119338"/>
              <a:gd name="connsiteY4" fmla="*/ 804088 h 877641"/>
              <a:gd name="connsiteX5" fmla="*/ 1090733 w 1119338"/>
              <a:gd name="connsiteY5" fmla="*/ 784142 h 877641"/>
              <a:gd name="connsiteX6" fmla="*/ 749957 w 1119338"/>
              <a:gd name="connsiteY6" fmla="*/ 784142 h 877641"/>
              <a:gd name="connsiteX7" fmla="*/ 692746 w 1119338"/>
              <a:gd name="connsiteY7" fmla="*/ 806582 h 877641"/>
              <a:gd name="connsiteX8" fmla="*/ 690259 w 1119338"/>
              <a:gd name="connsiteY8" fmla="*/ 806582 h 877641"/>
              <a:gd name="connsiteX9" fmla="*/ 412911 w 1119338"/>
              <a:gd name="connsiteY9" fmla="*/ 806582 h 877641"/>
              <a:gd name="connsiteX10" fmla="*/ 355701 w 1119338"/>
              <a:gd name="connsiteY10" fmla="*/ 784142 h 877641"/>
              <a:gd name="connsiteX11" fmla="*/ 994967 w 1119338"/>
              <a:gd name="connsiteY11" fmla="*/ 471233 h 877641"/>
              <a:gd name="connsiteX12" fmla="*/ 994967 w 1119338"/>
              <a:gd name="connsiteY12" fmla="*/ 754222 h 877641"/>
              <a:gd name="connsiteX13" fmla="*/ 1027304 w 1119338"/>
              <a:gd name="connsiteY13" fmla="*/ 754222 h 877641"/>
              <a:gd name="connsiteX14" fmla="*/ 1027304 w 1119338"/>
              <a:gd name="connsiteY14" fmla="*/ 471233 h 877641"/>
              <a:gd name="connsiteX15" fmla="*/ 649372 w 1119338"/>
              <a:gd name="connsiteY15" fmla="*/ 403297 h 877641"/>
              <a:gd name="connsiteX16" fmla="*/ 540850 w 1119338"/>
              <a:gd name="connsiteY16" fmla="*/ 486402 h 877641"/>
              <a:gd name="connsiteX17" fmla="*/ 528377 w 1119338"/>
              <a:gd name="connsiteY17" fmla="*/ 496324 h 877641"/>
              <a:gd name="connsiteX18" fmla="*/ 513408 w 1119338"/>
              <a:gd name="connsiteY18" fmla="*/ 490123 h 877641"/>
              <a:gd name="connsiteX19" fmla="*/ 452287 w 1119338"/>
              <a:gd name="connsiteY19" fmla="*/ 457873 h 877641"/>
              <a:gd name="connsiteX20" fmla="*/ 378692 w 1119338"/>
              <a:gd name="connsiteY20" fmla="*/ 531055 h 877641"/>
              <a:gd name="connsiteX21" fmla="*/ 378692 w 1119338"/>
              <a:gd name="connsiteY21" fmla="*/ 533535 h 877641"/>
              <a:gd name="connsiteX22" fmla="*/ 374950 w 1119338"/>
              <a:gd name="connsiteY22" fmla="*/ 544699 h 877641"/>
              <a:gd name="connsiteX23" fmla="*/ 363723 w 1119338"/>
              <a:gd name="connsiteY23" fmla="*/ 549660 h 877641"/>
              <a:gd name="connsiteX24" fmla="*/ 361228 w 1119338"/>
              <a:gd name="connsiteY24" fmla="*/ 549660 h 877641"/>
              <a:gd name="connsiteX25" fmla="*/ 310086 w 1119338"/>
              <a:gd name="connsiteY25" fmla="*/ 599275 h 877641"/>
              <a:gd name="connsiteX26" fmla="*/ 361228 w 1119338"/>
              <a:gd name="connsiteY26" fmla="*/ 650130 h 877641"/>
              <a:gd name="connsiteX27" fmla="*/ 363723 w 1119338"/>
              <a:gd name="connsiteY27" fmla="*/ 650130 h 877641"/>
              <a:gd name="connsiteX28" fmla="*/ 366218 w 1119338"/>
              <a:gd name="connsiteY28" fmla="*/ 650130 h 877641"/>
              <a:gd name="connsiteX29" fmla="*/ 796562 w 1119338"/>
              <a:gd name="connsiteY29" fmla="*/ 650130 h 877641"/>
              <a:gd name="connsiteX30" fmla="*/ 847705 w 1119338"/>
              <a:gd name="connsiteY30" fmla="*/ 599275 h 877641"/>
              <a:gd name="connsiteX31" fmla="*/ 796562 w 1119338"/>
              <a:gd name="connsiteY31" fmla="*/ 549660 h 877641"/>
              <a:gd name="connsiteX32" fmla="*/ 780346 w 1119338"/>
              <a:gd name="connsiteY32" fmla="*/ 552141 h 877641"/>
              <a:gd name="connsiteX33" fmla="*/ 765378 w 1119338"/>
              <a:gd name="connsiteY33" fmla="*/ 549660 h 877641"/>
              <a:gd name="connsiteX34" fmla="*/ 760388 w 1119338"/>
              <a:gd name="connsiteY34" fmla="*/ 536016 h 877641"/>
              <a:gd name="connsiteX35" fmla="*/ 761636 w 1119338"/>
              <a:gd name="connsiteY35" fmla="*/ 514930 h 877641"/>
              <a:gd name="connsiteX36" fmla="*/ 649372 w 1119338"/>
              <a:gd name="connsiteY36" fmla="*/ 403297 h 877641"/>
              <a:gd name="connsiteX37" fmla="*/ 855251 w 1119338"/>
              <a:gd name="connsiteY37" fmla="*/ 379024 h 877641"/>
              <a:gd name="connsiteX38" fmla="*/ 1044113 w 1119338"/>
              <a:gd name="connsiteY38" fmla="*/ 379024 h 877641"/>
              <a:gd name="connsiteX39" fmla="*/ 1058926 w 1119338"/>
              <a:gd name="connsiteY39" fmla="*/ 391612 h 877641"/>
              <a:gd name="connsiteX40" fmla="*/ 1044113 w 1119338"/>
              <a:gd name="connsiteY40" fmla="*/ 405344 h 877641"/>
              <a:gd name="connsiteX41" fmla="*/ 855251 w 1119338"/>
              <a:gd name="connsiteY41" fmla="*/ 405344 h 877641"/>
              <a:gd name="connsiteX42" fmla="*/ 840438 w 1119338"/>
              <a:gd name="connsiteY42" fmla="*/ 391612 h 877641"/>
              <a:gd name="connsiteX43" fmla="*/ 855251 w 1119338"/>
              <a:gd name="connsiteY43" fmla="*/ 379024 h 877641"/>
              <a:gd name="connsiteX44" fmla="*/ 649372 w 1119338"/>
              <a:gd name="connsiteY44" fmla="*/ 373528 h 877641"/>
              <a:gd name="connsiteX45" fmla="*/ 791573 w 1119338"/>
              <a:gd name="connsiteY45" fmla="*/ 514930 h 877641"/>
              <a:gd name="connsiteX46" fmla="*/ 791573 w 1119338"/>
              <a:gd name="connsiteY46" fmla="*/ 519891 h 877641"/>
              <a:gd name="connsiteX47" fmla="*/ 796562 w 1119338"/>
              <a:gd name="connsiteY47" fmla="*/ 519891 h 877641"/>
              <a:gd name="connsiteX48" fmla="*/ 877642 w 1119338"/>
              <a:gd name="connsiteY48" fmla="*/ 599275 h 877641"/>
              <a:gd name="connsiteX49" fmla="*/ 796562 w 1119338"/>
              <a:gd name="connsiteY49" fmla="*/ 679899 h 877641"/>
              <a:gd name="connsiteX50" fmla="*/ 363723 w 1119338"/>
              <a:gd name="connsiteY50" fmla="*/ 679899 h 877641"/>
              <a:gd name="connsiteX51" fmla="*/ 362476 w 1119338"/>
              <a:gd name="connsiteY51" fmla="*/ 679899 h 877641"/>
              <a:gd name="connsiteX52" fmla="*/ 361228 w 1119338"/>
              <a:gd name="connsiteY52" fmla="*/ 679899 h 877641"/>
              <a:gd name="connsiteX53" fmla="*/ 280149 w 1119338"/>
              <a:gd name="connsiteY53" fmla="*/ 599275 h 877641"/>
              <a:gd name="connsiteX54" fmla="*/ 350002 w 1119338"/>
              <a:gd name="connsiteY54" fmla="*/ 519891 h 877641"/>
              <a:gd name="connsiteX55" fmla="*/ 452287 w 1119338"/>
              <a:gd name="connsiteY55" fmla="*/ 428104 h 877641"/>
              <a:gd name="connsiteX56" fmla="*/ 520892 w 1119338"/>
              <a:gd name="connsiteY56" fmla="*/ 454152 h 877641"/>
              <a:gd name="connsiteX57" fmla="*/ 649372 w 1119338"/>
              <a:gd name="connsiteY57" fmla="*/ 373528 h 877641"/>
              <a:gd name="connsiteX58" fmla="*/ 856796 w 1119338"/>
              <a:gd name="connsiteY58" fmla="*/ 318598 h 877641"/>
              <a:gd name="connsiteX59" fmla="*/ 1049296 w 1119338"/>
              <a:gd name="connsiteY59" fmla="*/ 318598 h 877641"/>
              <a:gd name="connsiteX60" fmla="*/ 1064394 w 1119338"/>
              <a:gd name="connsiteY60" fmla="*/ 334418 h 877641"/>
              <a:gd name="connsiteX61" fmla="*/ 1049296 w 1119338"/>
              <a:gd name="connsiteY61" fmla="*/ 350239 h 877641"/>
              <a:gd name="connsiteX62" fmla="*/ 856796 w 1119338"/>
              <a:gd name="connsiteY62" fmla="*/ 350239 h 877641"/>
              <a:gd name="connsiteX63" fmla="*/ 840440 w 1119338"/>
              <a:gd name="connsiteY63" fmla="*/ 334418 h 877641"/>
              <a:gd name="connsiteX64" fmla="*/ 856796 w 1119338"/>
              <a:gd name="connsiteY64" fmla="*/ 318598 h 877641"/>
              <a:gd name="connsiteX65" fmla="*/ 190288 w 1119338"/>
              <a:gd name="connsiteY65" fmla="*/ 285482 h 877641"/>
              <a:gd name="connsiteX66" fmla="*/ 152976 w 1119338"/>
              <a:gd name="connsiteY66" fmla="*/ 322882 h 877641"/>
              <a:gd name="connsiteX67" fmla="*/ 152976 w 1119338"/>
              <a:gd name="connsiteY67" fmla="*/ 754222 h 877641"/>
              <a:gd name="connsiteX68" fmla="*/ 363163 w 1119338"/>
              <a:gd name="connsiteY68" fmla="*/ 754222 h 877641"/>
              <a:gd name="connsiteX69" fmla="*/ 375600 w 1119338"/>
              <a:gd name="connsiteY69" fmla="*/ 761702 h 877641"/>
              <a:gd name="connsiteX70" fmla="*/ 412911 w 1119338"/>
              <a:gd name="connsiteY70" fmla="*/ 776662 h 877641"/>
              <a:gd name="connsiteX71" fmla="*/ 689015 w 1119338"/>
              <a:gd name="connsiteY71" fmla="*/ 776662 h 877641"/>
              <a:gd name="connsiteX72" fmla="*/ 738763 w 1119338"/>
              <a:gd name="connsiteY72" fmla="*/ 756716 h 877641"/>
              <a:gd name="connsiteX73" fmla="*/ 746226 w 1119338"/>
              <a:gd name="connsiteY73" fmla="*/ 754222 h 877641"/>
              <a:gd name="connsiteX74" fmla="*/ 965118 w 1119338"/>
              <a:gd name="connsiteY74" fmla="*/ 754222 h 877641"/>
              <a:gd name="connsiteX75" fmla="*/ 965118 w 1119338"/>
              <a:gd name="connsiteY75" fmla="*/ 471233 h 877641"/>
              <a:gd name="connsiteX76" fmla="*/ 817117 w 1119338"/>
              <a:gd name="connsiteY76" fmla="*/ 471233 h 877641"/>
              <a:gd name="connsiteX77" fmla="*/ 778562 w 1119338"/>
              <a:gd name="connsiteY77" fmla="*/ 432587 h 877641"/>
              <a:gd name="connsiteX78" fmla="*/ 778562 w 1119338"/>
              <a:gd name="connsiteY78" fmla="*/ 285482 h 877641"/>
              <a:gd name="connsiteX79" fmla="*/ 856796 w 1119338"/>
              <a:gd name="connsiteY79" fmla="*/ 252682 h 877641"/>
              <a:gd name="connsiteX80" fmla="*/ 1049296 w 1119338"/>
              <a:gd name="connsiteY80" fmla="*/ 252682 h 877641"/>
              <a:gd name="connsiteX81" fmla="*/ 1064394 w 1119338"/>
              <a:gd name="connsiteY81" fmla="*/ 268502 h 877641"/>
              <a:gd name="connsiteX82" fmla="*/ 1049296 w 1119338"/>
              <a:gd name="connsiteY82" fmla="*/ 284323 h 877641"/>
              <a:gd name="connsiteX83" fmla="*/ 856796 w 1119338"/>
              <a:gd name="connsiteY83" fmla="*/ 284323 h 877641"/>
              <a:gd name="connsiteX84" fmla="*/ 840440 w 1119338"/>
              <a:gd name="connsiteY84" fmla="*/ 268502 h 877641"/>
              <a:gd name="connsiteX85" fmla="*/ 856796 w 1119338"/>
              <a:gd name="connsiteY85" fmla="*/ 252682 h 877641"/>
              <a:gd name="connsiteX86" fmla="*/ 135564 w 1119338"/>
              <a:gd name="connsiteY86" fmla="*/ 220657 h 877641"/>
              <a:gd name="connsiteX87" fmla="*/ 90791 w 1119338"/>
              <a:gd name="connsiteY87" fmla="*/ 264289 h 877641"/>
              <a:gd name="connsiteX88" fmla="*/ 90791 w 1119338"/>
              <a:gd name="connsiteY88" fmla="*/ 754222 h 877641"/>
              <a:gd name="connsiteX89" fmla="*/ 124371 w 1119338"/>
              <a:gd name="connsiteY89" fmla="*/ 754222 h 877641"/>
              <a:gd name="connsiteX90" fmla="*/ 124371 w 1119338"/>
              <a:gd name="connsiteY90" fmla="*/ 322882 h 877641"/>
              <a:gd name="connsiteX91" fmla="*/ 190288 w 1119338"/>
              <a:gd name="connsiteY91" fmla="*/ 256809 h 877641"/>
              <a:gd name="connsiteX92" fmla="*/ 778562 w 1119338"/>
              <a:gd name="connsiteY92" fmla="*/ 256809 h 877641"/>
              <a:gd name="connsiteX93" fmla="*/ 778562 w 1119338"/>
              <a:gd name="connsiteY93" fmla="*/ 220657 h 877641"/>
              <a:gd name="connsiteX94" fmla="*/ 856796 w 1119338"/>
              <a:gd name="connsiteY94" fmla="*/ 192260 h 877641"/>
              <a:gd name="connsiteX95" fmla="*/ 1049296 w 1119338"/>
              <a:gd name="connsiteY95" fmla="*/ 192260 h 877641"/>
              <a:gd name="connsiteX96" fmla="*/ 1064394 w 1119338"/>
              <a:gd name="connsiteY96" fmla="*/ 205992 h 877641"/>
              <a:gd name="connsiteX97" fmla="*/ 1049296 w 1119338"/>
              <a:gd name="connsiteY97" fmla="*/ 218580 h 877641"/>
              <a:gd name="connsiteX98" fmla="*/ 856796 w 1119338"/>
              <a:gd name="connsiteY98" fmla="*/ 218580 h 877641"/>
              <a:gd name="connsiteX99" fmla="*/ 840440 w 1119338"/>
              <a:gd name="connsiteY99" fmla="*/ 205992 h 877641"/>
              <a:gd name="connsiteX100" fmla="*/ 856796 w 1119338"/>
              <a:gd name="connsiteY100" fmla="*/ 192260 h 877641"/>
              <a:gd name="connsiteX101" fmla="*/ 855251 w 1119338"/>
              <a:gd name="connsiteY101" fmla="*/ 131835 h 877641"/>
              <a:gd name="connsiteX102" fmla="*/ 1045347 w 1119338"/>
              <a:gd name="connsiteY102" fmla="*/ 131835 h 877641"/>
              <a:gd name="connsiteX103" fmla="*/ 1058926 w 1119338"/>
              <a:gd name="connsiteY103" fmla="*/ 147655 h 877641"/>
              <a:gd name="connsiteX104" fmla="*/ 1045347 w 1119338"/>
              <a:gd name="connsiteY104" fmla="*/ 163476 h 877641"/>
              <a:gd name="connsiteX105" fmla="*/ 855251 w 1119338"/>
              <a:gd name="connsiteY105" fmla="*/ 163476 h 877641"/>
              <a:gd name="connsiteX106" fmla="*/ 840438 w 1119338"/>
              <a:gd name="connsiteY106" fmla="*/ 147655 h 877641"/>
              <a:gd name="connsiteX107" fmla="*/ 855251 w 1119338"/>
              <a:gd name="connsiteY107" fmla="*/ 131835 h 877641"/>
              <a:gd name="connsiteX108" fmla="*/ 855381 w 1119338"/>
              <a:gd name="connsiteY108" fmla="*/ 65917 h 877641"/>
              <a:gd name="connsiteX109" fmla="*/ 1011017 w 1119338"/>
              <a:gd name="connsiteY109" fmla="*/ 65917 h 877641"/>
              <a:gd name="connsiteX110" fmla="*/ 1025958 w 1119338"/>
              <a:gd name="connsiteY110" fmla="*/ 79650 h 877641"/>
              <a:gd name="connsiteX111" fmla="*/ 1011017 w 1119338"/>
              <a:gd name="connsiteY111" fmla="*/ 92238 h 877641"/>
              <a:gd name="connsiteX112" fmla="*/ 855381 w 1119338"/>
              <a:gd name="connsiteY112" fmla="*/ 92238 h 877641"/>
              <a:gd name="connsiteX113" fmla="*/ 840440 w 1119338"/>
              <a:gd name="connsiteY113" fmla="*/ 79650 h 877641"/>
              <a:gd name="connsiteX114" fmla="*/ 855381 w 1119338"/>
              <a:gd name="connsiteY114" fmla="*/ 65917 h 877641"/>
              <a:gd name="connsiteX115" fmla="*/ 817117 w 1119338"/>
              <a:gd name="connsiteY115" fmla="*/ 28673 h 877641"/>
              <a:gd name="connsiteX116" fmla="*/ 808411 w 1119338"/>
              <a:gd name="connsiteY116" fmla="*/ 38646 h 877641"/>
              <a:gd name="connsiteX117" fmla="*/ 808411 w 1119338"/>
              <a:gd name="connsiteY117" fmla="*/ 432587 h 877641"/>
              <a:gd name="connsiteX118" fmla="*/ 817117 w 1119338"/>
              <a:gd name="connsiteY118" fmla="*/ 442560 h 877641"/>
              <a:gd name="connsiteX119" fmla="*/ 1080783 w 1119338"/>
              <a:gd name="connsiteY119" fmla="*/ 442560 h 877641"/>
              <a:gd name="connsiteX120" fmla="*/ 1090733 w 1119338"/>
              <a:gd name="connsiteY120" fmla="*/ 432587 h 877641"/>
              <a:gd name="connsiteX121" fmla="*/ 1090733 w 1119338"/>
              <a:gd name="connsiteY121" fmla="*/ 38646 h 877641"/>
              <a:gd name="connsiteX122" fmla="*/ 1080783 w 1119338"/>
              <a:gd name="connsiteY122" fmla="*/ 28673 h 877641"/>
              <a:gd name="connsiteX123" fmla="*/ 817117 w 1119338"/>
              <a:gd name="connsiteY123" fmla="*/ 0 h 877641"/>
              <a:gd name="connsiteX124" fmla="*/ 1080783 w 1119338"/>
              <a:gd name="connsiteY124" fmla="*/ 0 h 877641"/>
              <a:gd name="connsiteX125" fmla="*/ 1119338 w 1119338"/>
              <a:gd name="connsiteY125" fmla="*/ 38646 h 877641"/>
              <a:gd name="connsiteX126" fmla="*/ 1119338 w 1119338"/>
              <a:gd name="connsiteY126" fmla="*/ 432587 h 877641"/>
              <a:gd name="connsiteX127" fmla="*/ 1080783 w 1119338"/>
              <a:gd name="connsiteY127" fmla="*/ 471233 h 877641"/>
              <a:gd name="connsiteX128" fmla="*/ 1057153 w 1119338"/>
              <a:gd name="connsiteY128" fmla="*/ 471233 h 877641"/>
              <a:gd name="connsiteX129" fmla="*/ 1057153 w 1119338"/>
              <a:gd name="connsiteY129" fmla="*/ 754222 h 877641"/>
              <a:gd name="connsiteX130" fmla="*/ 1103170 w 1119338"/>
              <a:gd name="connsiteY130" fmla="*/ 754222 h 877641"/>
              <a:gd name="connsiteX131" fmla="*/ 1119338 w 1119338"/>
              <a:gd name="connsiteY131" fmla="*/ 770429 h 877641"/>
              <a:gd name="connsiteX132" fmla="*/ 1119338 w 1119338"/>
              <a:gd name="connsiteY132" fmla="*/ 804088 h 877641"/>
              <a:gd name="connsiteX133" fmla="*/ 1002430 w 1119338"/>
              <a:gd name="connsiteY133" fmla="*/ 877641 h 877641"/>
              <a:gd name="connsiteX134" fmla="*/ 113178 w 1119338"/>
              <a:gd name="connsiteY134" fmla="*/ 877641 h 877641"/>
              <a:gd name="connsiteX135" fmla="*/ 0 w 1119338"/>
              <a:gd name="connsiteY135" fmla="*/ 806582 h 877641"/>
              <a:gd name="connsiteX136" fmla="*/ 0 w 1119338"/>
              <a:gd name="connsiteY136" fmla="*/ 772922 h 877641"/>
              <a:gd name="connsiteX137" fmla="*/ 21143 w 1119338"/>
              <a:gd name="connsiteY137" fmla="*/ 754222 h 877641"/>
              <a:gd name="connsiteX138" fmla="*/ 62185 w 1119338"/>
              <a:gd name="connsiteY138" fmla="*/ 754222 h 877641"/>
              <a:gd name="connsiteX139" fmla="*/ 62185 w 1119338"/>
              <a:gd name="connsiteY139" fmla="*/ 264289 h 877641"/>
              <a:gd name="connsiteX140" fmla="*/ 135564 w 1119338"/>
              <a:gd name="connsiteY140" fmla="*/ 191984 h 877641"/>
              <a:gd name="connsiteX141" fmla="*/ 778562 w 1119338"/>
              <a:gd name="connsiteY141" fmla="*/ 191984 h 877641"/>
              <a:gd name="connsiteX142" fmla="*/ 778562 w 1119338"/>
              <a:gd name="connsiteY142" fmla="*/ 38646 h 877641"/>
              <a:gd name="connsiteX143" fmla="*/ 817117 w 1119338"/>
              <a:gd name="connsiteY143" fmla="*/ 0 h 87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119338" h="877641">
                <a:moveTo>
                  <a:pt x="29849" y="784142"/>
                </a:moveTo>
                <a:lnTo>
                  <a:pt x="29849" y="806582"/>
                </a:lnTo>
                <a:cubicBezTo>
                  <a:pt x="29849" y="825281"/>
                  <a:pt x="64673" y="847721"/>
                  <a:pt x="113178" y="847721"/>
                </a:cubicBezTo>
                <a:lnTo>
                  <a:pt x="1002430" y="847721"/>
                </a:lnTo>
                <a:cubicBezTo>
                  <a:pt x="1054665" y="847721"/>
                  <a:pt x="1090733" y="825281"/>
                  <a:pt x="1090733" y="804088"/>
                </a:cubicBezTo>
                <a:lnTo>
                  <a:pt x="1090733" y="784142"/>
                </a:lnTo>
                <a:lnTo>
                  <a:pt x="749957" y="784142"/>
                </a:lnTo>
                <a:cubicBezTo>
                  <a:pt x="732545" y="795362"/>
                  <a:pt x="708914" y="802842"/>
                  <a:pt x="692746" y="806582"/>
                </a:cubicBezTo>
                <a:cubicBezTo>
                  <a:pt x="691502" y="806582"/>
                  <a:pt x="691502" y="806582"/>
                  <a:pt x="690259" y="806582"/>
                </a:cubicBezTo>
                <a:lnTo>
                  <a:pt x="412911" y="806582"/>
                </a:lnTo>
                <a:cubicBezTo>
                  <a:pt x="389281" y="806582"/>
                  <a:pt x="368138" y="797855"/>
                  <a:pt x="355701" y="784142"/>
                </a:cubicBezTo>
                <a:close/>
                <a:moveTo>
                  <a:pt x="994967" y="471233"/>
                </a:moveTo>
                <a:lnTo>
                  <a:pt x="994967" y="754222"/>
                </a:lnTo>
                <a:lnTo>
                  <a:pt x="1027304" y="754222"/>
                </a:lnTo>
                <a:lnTo>
                  <a:pt x="1027304" y="471233"/>
                </a:lnTo>
                <a:close/>
                <a:moveTo>
                  <a:pt x="649372" y="403297"/>
                </a:moveTo>
                <a:cubicBezTo>
                  <a:pt x="598230" y="403297"/>
                  <a:pt x="553324" y="436787"/>
                  <a:pt x="540850" y="486402"/>
                </a:cubicBezTo>
                <a:cubicBezTo>
                  <a:pt x="538356" y="491363"/>
                  <a:pt x="534614" y="495084"/>
                  <a:pt x="528377" y="496324"/>
                </a:cubicBezTo>
                <a:cubicBezTo>
                  <a:pt x="522140" y="497565"/>
                  <a:pt x="517150" y="495084"/>
                  <a:pt x="513408" y="490123"/>
                </a:cubicBezTo>
                <a:cubicBezTo>
                  <a:pt x="499687" y="469036"/>
                  <a:pt x="477234" y="457873"/>
                  <a:pt x="452287" y="457873"/>
                </a:cubicBezTo>
                <a:cubicBezTo>
                  <a:pt x="412371" y="457873"/>
                  <a:pt x="378692" y="490123"/>
                  <a:pt x="378692" y="531055"/>
                </a:cubicBezTo>
                <a:lnTo>
                  <a:pt x="378692" y="533535"/>
                </a:lnTo>
                <a:cubicBezTo>
                  <a:pt x="378692" y="537257"/>
                  <a:pt x="377444" y="542218"/>
                  <a:pt x="374950" y="544699"/>
                </a:cubicBezTo>
                <a:cubicBezTo>
                  <a:pt x="371207" y="547180"/>
                  <a:pt x="367465" y="549660"/>
                  <a:pt x="363723" y="549660"/>
                </a:cubicBezTo>
                <a:lnTo>
                  <a:pt x="361228" y="549660"/>
                </a:lnTo>
                <a:cubicBezTo>
                  <a:pt x="332539" y="549660"/>
                  <a:pt x="310086" y="571987"/>
                  <a:pt x="310086" y="599275"/>
                </a:cubicBezTo>
                <a:cubicBezTo>
                  <a:pt x="310086" y="627803"/>
                  <a:pt x="332539" y="650130"/>
                  <a:pt x="361228" y="650130"/>
                </a:cubicBezTo>
                <a:lnTo>
                  <a:pt x="363723" y="650130"/>
                </a:lnTo>
                <a:cubicBezTo>
                  <a:pt x="363723" y="650130"/>
                  <a:pt x="364970" y="650130"/>
                  <a:pt x="366218" y="650130"/>
                </a:cubicBezTo>
                <a:lnTo>
                  <a:pt x="796562" y="650130"/>
                </a:lnTo>
                <a:cubicBezTo>
                  <a:pt x="824004" y="650130"/>
                  <a:pt x="847705" y="627803"/>
                  <a:pt x="847705" y="599275"/>
                </a:cubicBezTo>
                <a:cubicBezTo>
                  <a:pt x="847705" y="571987"/>
                  <a:pt x="824004" y="549660"/>
                  <a:pt x="796562" y="549660"/>
                </a:cubicBezTo>
                <a:cubicBezTo>
                  <a:pt x="791573" y="549660"/>
                  <a:pt x="785336" y="549660"/>
                  <a:pt x="780346" y="552141"/>
                </a:cubicBezTo>
                <a:cubicBezTo>
                  <a:pt x="775357" y="553381"/>
                  <a:pt x="769120" y="552141"/>
                  <a:pt x="765378" y="549660"/>
                </a:cubicBezTo>
                <a:cubicBezTo>
                  <a:pt x="761636" y="545939"/>
                  <a:pt x="760388" y="540978"/>
                  <a:pt x="760388" y="536016"/>
                </a:cubicBezTo>
                <a:cubicBezTo>
                  <a:pt x="761636" y="528574"/>
                  <a:pt x="761636" y="521132"/>
                  <a:pt x="761636" y="514930"/>
                </a:cubicBezTo>
                <a:cubicBezTo>
                  <a:pt x="761636" y="452912"/>
                  <a:pt x="711741" y="403297"/>
                  <a:pt x="649372" y="403297"/>
                </a:cubicBezTo>
                <a:close/>
                <a:moveTo>
                  <a:pt x="855251" y="379024"/>
                </a:moveTo>
                <a:lnTo>
                  <a:pt x="1044113" y="379024"/>
                </a:lnTo>
                <a:cubicBezTo>
                  <a:pt x="1052754" y="379024"/>
                  <a:pt x="1058926" y="384746"/>
                  <a:pt x="1058926" y="391612"/>
                </a:cubicBezTo>
                <a:cubicBezTo>
                  <a:pt x="1058926" y="399622"/>
                  <a:pt x="1052754" y="405344"/>
                  <a:pt x="1044113" y="405344"/>
                </a:cubicBezTo>
                <a:lnTo>
                  <a:pt x="855251" y="405344"/>
                </a:lnTo>
                <a:cubicBezTo>
                  <a:pt x="846610" y="405344"/>
                  <a:pt x="840438" y="399622"/>
                  <a:pt x="840438" y="391612"/>
                </a:cubicBezTo>
                <a:cubicBezTo>
                  <a:pt x="840438" y="384746"/>
                  <a:pt x="846610" y="379024"/>
                  <a:pt x="855251" y="379024"/>
                </a:cubicBezTo>
                <a:close/>
                <a:moveTo>
                  <a:pt x="649372" y="373528"/>
                </a:moveTo>
                <a:cubicBezTo>
                  <a:pt x="727957" y="373528"/>
                  <a:pt x="791573" y="436787"/>
                  <a:pt x="791573" y="514930"/>
                </a:cubicBezTo>
                <a:cubicBezTo>
                  <a:pt x="791573" y="517411"/>
                  <a:pt x="791573" y="518651"/>
                  <a:pt x="791573" y="519891"/>
                </a:cubicBezTo>
                <a:cubicBezTo>
                  <a:pt x="794068" y="519891"/>
                  <a:pt x="795315" y="519891"/>
                  <a:pt x="796562" y="519891"/>
                </a:cubicBezTo>
                <a:cubicBezTo>
                  <a:pt x="840220" y="519891"/>
                  <a:pt x="877642" y="555862"/>
                  <a:pt x="877642" y="599275"/>
                </a:cubicBezTo>
                <a:cubicBezTo>
                  <a:pt x="877642" y="643928"/>
                  <a:pt x="840220" y="679899"/>
                  <a:pt x="796562" y="679899"/>
                </a:cubicBezTo>
                <a:lnTo>
                  <a:pt x="363723" y="679899"/>
                </a:lnTo>
                <a:cubicBezTo>
                  <a:pt x="363723" y="679899"/>
                  <a:pt x="363723" y="679899"/>
                  <a:pt x="362476" y="679899"/>
                </a:cubicBezTo>
                <a:cubicBezTo>
                  <a:pt x="361228" y="679899"/>
                  <a:pt x="361228" y="679899"/>
                  <a:pt x="361228" y="679899"/>
                </a:cubicBezTo>
                <a:cubicBezTo>
                  <a:pt x="316323" y="679899"/>
                  <a:pt x="280149" y="643928"/>
                  <a:pt x="280149" y="599275"/>
                </a:cubicBezTo>
                <a:cubicBezTo>
                  <a:pt x="280149" y="559583"/>
                  <a:pt x="310086" y="524853"/>
                  <a:pt x="350002" y="519891"/>
                </a:cubicBezTo>
                <a:cubicBezTo>
                  <a:pt x="354992" y="469036"/>
                  <a:pt x="398650" y="428104"/>
                  <a:pt x="452287" y="428104"/>
                </a:cubicBezTo>
                <a:cubicBezTo>
                  <a:pt x="477234" y="428104"/>
                  <a:pt x="502182" y="436787"/>
                  <a:pt x="520892" y="454152"/>
                </a:cubicBezTo>
                <a:cubicBezTo>
                  <a:pt x="544592" y="405778"/>
                  <a:pt x="593240" y="373528"/>
                  <a:pt x="649372" y="373528"/>
                </a:cubicBezTo>
                <a:close/>
                <a:moveTo>
                  <a:pt x="856796" y="318598"/>
                </a:moveTo>
                <a:lnTo>
                  <a:pt x="1049296" y="318598"/>
                </a:lnTo>
                <a:cubicBezTo>
                  <a:pt x="1056845" y="318598"/>
                  <a:pt x="1064394" y="326508"/>
                  <a:pt x="1064394" y="334418"/>
                </a:cubicBezTo>
                <a:cubicBezTo>
                  <a:pt x="1064394" y="343647"/>
                  <a:pt x="1056845" y="350239"/>
                  <a:pt x="1049296" y="350239"/>
                </a:cubicBezTo>
                <a:lnTo>
                  <a:pt x="856796" y="350239"/>
                </a:lnTo>
                <a:cubicBezTo>
                  <a:pt x="847989" y="350239"/>
                  <a:pt x="840440" y="343647"/>
                  <a:pt x="840440" y="334418"/>
                </a:cubicBezTo>
                <a:cubicBezTo>
                  <a:pt x="840440" y="326508"/>
                  <a:pt x="847989" y="318598"/>
                  <a:pt x="856796" y="318598"/>
                </a:cubicBezTo>
                <a:close/>
                <a:moveTo>
                  <a:pt x="190288" y="285482"/>
                </a:moveTo>
                <a:cubicBezTo>
                  <a:pt x="170388" y="285482"/>
                  <a:pt x="152976" y="302935"/>
                  <a:pt x="152976" y="322882"/>
                </a:cubicBezTo>
                <a:lnTo>
                  <a:pt x="152976" y="754222"/>
                </a:lnTo>
                <a:lnTo>
                  <a:pt x="363163" y="754222"/>
                </a:lnTo>
                <a:cubicBezTo>
                  <a:pt x="368138" y="754222"/>
                  <a:pt x="373113" y="756716"/>
                  <a:pt x="375600" y="761702"/>
                </a:cubicBezTo>
                <a:cubicBezTo>
                  <a:pt x="380575" y="769182"/>
                  <a:pt x="395500" y="776662"/>
                  <a:pt x="412911" y="776662"/>
                </a:cubicBezTo>
                <a:lnTo>
                  <a:pt x="689015" y="776662"/>
                </a:lnTo>
                <a:cubicBezTo>
                  <a:pt x="702696" y="774169"/>
                  <a:pt x="725082" y="766689"/>
                  <a:pt x="738763" y="756716"/>
                </a:cubicBezTo>
                <a:cubicBezTo>
                  <a:pt x="740007" y="755469"/>
                  <a:pt x="743738" y="754222"/>
                  <a:pt x="746226" y="754222"/>
                </a:cubicBezTo>
                <a:lnTo>
                  <a:pt x="965118" y="754222"/>
                </a:lnTo>
                <a:lnTo>
                  <a:pt x="965118" y="471233"/>
                </a:lnTo>
                <a:lnTo>
                  <a:pt x="817117" y="471233"/>
                </a:lnTo>
                <a:cubicBezTo>
                  <a:pt x="795974" y="471233"/>
                  <a:pt x="778562" y="453780"/>
                  <a:pt x="778562" y="432587"/>
                </a:cubicBezTo>
                <a:lnTo>
                  <a:pt x="778562" y="285482"/>
                </a:lnTo>
                <a:close/>
                <a:moveTo>
                  <a:pt x="856796" y="252682"/>
                </a:moveTo>
                <a:lnTo>
                  <a:pt x="1049296" y="252682"/>
                </a:lnTo>
                <a:cubicBezTo>
                  <a:pt x="1056845" y="252682"/>
                  <a:pt x="1064394" y="260592"/>
                  <a:pt x="1064394" y="268502"/>
                </a:cubicBezTo>
                <a:cubicBezTo>
                  <a:pt x="1064394" y="277731"/>
                  <a:pt x="1056845" y="284323"/>
                  <a:pt x="1049296" y="284323"/>
                </a:cubicBezTo>
                <a:lnTo>
                  <a:pt x="856796" y="284323"/>
                </a:lnTo>
                <a:cubicBezTo>
                  <a:pt x="847989" y="284323"/>
                  <a:pt x="840440" y="277731"/>
                  <a:pt x="840440" y="268502"/>
                </a:cubicBezTo>
                <a:cubicBezTo>
                  <a:pt x="840440" y="260592"/>
                  <a:pt x="847989" y="252682"/>
                  <a:pt x="856796" y="252682"/>
                </a:cubicBezTo>
                <a:close/>
                <a:moveTo>
                  <a:pt x="135564" y="220657"/>
                </a:moveTo>
                <a:cubicBezTo>
                  <a:pt x="110690" y="220657"/>
                  <a:pt x="90791" y="240603"/>
                  <a:pt x="90791" y="264289"/>
                </a:cubicBezTo>
                <a:lnTo>
                  <a:pt x="90791" y="754222"/>
                </a:lnTo>
                <a:lnTo>
                  <a:pt x="124371" y="754222"/>
                </a:lnTo>
                <a:lnTo>
                  <a:pt x="124371" y="322882"/>
                </a:lnTo>
                <a:cubicBezTo>
                  <a:pt x="124371" y="286729"/>
                  <a:pt x="154220" y="256809"/>
                  <a:pt x="190288" y="256809"/>
                </a:cubicBezTo>
                <a:lnTo>
                  <a:pt x="778562" y="256809"/>
                </a:lnTo>
                <a:lnTo>
                  <a:pt x="778562" y="220657"/>
                </a:lnTo>
                <a:close/>
                <a:moveTo>
                  <a:pt x="856796" y="192260"/>
                </a:moveTo>
                <a:lnTo>
                  <a:pt x="1049296" y="192260"/>
                </a:lnTo>
                <a:cubicBezTo>
                  <a:pt x="1056845" y="192260"/>
                  <a:pt x="1064394" y="199126"/>
                  <a:pt x="1064394" y="205992"/>
                </a:cubicBezTo>
                <a:cubicBezTo>
                  <a:pt x="1064394" y="214002"/>
                  <a:pt x="1056845" y="218580"/>
                  <a:pt x="1049296" y="218580"/>
                </a:cubicBezTo>
                <a:lnTo>
                  <a:pt x="856796" y="218580"/>
                </a:lnTo>
                <a:cubicBezTo>
                  <a:pt x="847989" y="218580"/>
                  <a:pt x="840440" y="214002"/>
                  <a:pt x="840440" y="205992"/>
                </a:cubicBezTo>
                <a:cubicBezTo>
                  <a:pt x="840440" y="199126"/>
                  <a:pt x="847989" y="192260"/>
                  <a:pt x="856796" y="192260"/>
                </a:cubicBezTo>
                <a:close/>
                <a:moveTo>
                  <a:pt x="855251" y="131835"/>
                </a:moveTo>
                <a:lnTo>
                  <a:pt x="1045347" y="131835"/>
                </a:lnTo>
                <a:cubicBezTo>
                  <a:pt x="1052754" y="131835"/>
                  <a:pt x="1058926" y="138427"/>
                  <a:pt x="1058926" y="147655"/>
                </a:cubicBezTo>
                <a:cubicBezTo>
                  <a:pt x="1058926" y="155565"/>
                  <a:pt x="1052754" y="163476"/>
                  <a:pt x="1045347" y="163476"/>
                </a:cubicBezTo>
                <a:lnTo>
                  <a:pt x="855251" y="163476"/>
                </a:lnTo>
                <a:cubicBezTo>
                  <a:pt x="847844" y="163476"/>
                  <a:pt x="840438" y="155565"/>
                  <a:pt x="840438" y="147655"/>
                </a:cubicBezTo>
                <a:cubicBezTo>
                  <a:pt x="840438" y="138427"/>
                  <a:pt x="847844" y="131835"/>
                  <a:pt x="855251" y="131835"/>
                </a:cubicBezTo>
                <a:close/>
                <a:moveTo>
                  <a:pt x="855381" y="65917"/>
                </a:moveTo>
                <a:lnTo>
                  <a:pt x="1011017" y="65917"/>
                </a:lnTo>
                <a:cubicBezTo>
                  <a:pt x="1019732" y="65917"/>
                  <a:pt x="1025958" y="71639"/>
                  <a:pt x="1025958" y="79650"/>
                </a:cubicBezTo>
                <a:cubicBezTo>
                  <a:pt x="1025958" y="86516"/>
                  <a:pt x="1019732" y="92238"/>
                  <a:pt x="1011017" y="92238"/>
                </a:cubicBezTo>
                <a:lnTo>
                  <a:pt x="855381" y="92238"/>
                </a:lnTo>
                <a:cubicBezTo>
                  <a:pt x="847911" y="92238"/>
                  <a:pt x="840440" y="86516"/>
                  <a:pt x="840440" y="79650"/>
                </a:cubicBezTo>
                <a:cubicBezTo>
                  <a:pt x="840440" y="71639"/>
                  <a:pt x="847911" y="65917"/>
                  <a:pt x="855381" y="65917"/>
                </a:cubicBezTo>
                <a:close/>
                <a:moveTo>
                  <a:pt x="817117" y="28673"/>
                </a:moveTo>
                <a:cubicBezTo>
                  <a:pt x="812142" y="28673"/>
                  <a:pt x="808411" y="33659"/>
                  <a:pt x="808411" y="38646"/>
                </a:cubicBezTo>
                <a:lnTo>
                  <a:pt x="808411" y="432587"/>
                </a:lnTo>
                <a:cubicBezTo>
                  <a:pt x="808411" y="437574"/>
                  <a:pt x="812142" y="442560"/>
                  <a:pt x="817117" y="442560"/>
                </a:cubicBezTo>
                <a:lnTo>
                  <a:pt x="1080783" y="442560"/>
                </a:lnTo>
                <a:cubicBezTo>
                  <a:pt x="1085758" y="442560"/>
                  <a:pt x="1090733" y="437574"/>
                  <a:pt x="1090733" y="432587"/>
                </a:cubicBezTo>
                <a:lnTo>
                  <a:pt x="1090733" y="38646"/>
                </a:lnTo>
                <a:cubicBezTo>
                  <a:pt x="1090733" y="33659"/>
                  <a:pt x="1085758" y="28673"/>
                  <a:pt x="1080783" y="28673"/>
                </a:cubicBezTo>
                <a:close/>
                <a:moveTo>
                  <a:pt x="817117" y="0"/>
                </a:moveTo>
                <a:lnTo>
                  <a:pt x="1080783" y="0"/>
                </a:lnTo>
                <a:cubicBezTo>
                  <a:pt x="1101926" y="0"/>
                  <a:pt x="1119338" y="17453"/>
                  <a:pt x="1119338" y="38646"/>
                </a:cubicBezTo>
                <a:lnTo>
                  <a:pt x="1119338" y="432587"/>
                </a:lnTo>
                <a:cubicBezTo>
                  <a:pt x="1119338" y="453780"/>
                  <a:pt x="1101926" y="471233"/>
                  <a:pt x="1080783" y="471233"/>
                </a:cubicBezTo>
                <a:lnTo>
                  <a:pt x="1057153" y="471233"/>
                </a:lnTo>
                <a:lnTo>
                  <a:pt x="1057153" y="754222"/>
                </a:lnTo>
                <a:lnTo>
                  <a:pt x="1103170" y="754222"/>
                </a:lnTo>
                <a:cubicBezTo>
                  <a:pt x="1111876" y="754222"/>
                  <a:pt x="1119338" y="761702"/>
                  <a:pt x="1119338" y="770429"/>
                </a:cubicBezTo>
                <a:lnTo>
                  <a:pt x="1119338" y="804088"/>
                </a:lnTo>
                <a:cubicBezTo>
                  <a:pt x="1119338" y="845228"/>
                  <a:pt x="1068346" y="877641"/>
                  <a:pt x="1002430" y="877641"/>
                </a:cubicBezTo>
                <a:lnTo>
                  <a:pt x="113178" y="877641"/>
                </a:lnTo>
                <a:cubicBezTo>
                  <a:pt x="49748" y="877641"/>
                  <a:pt x="0" y="846474"/>
                  <a:pt x="0" y="806582"/>
                </a:cubicBezTo>
                <a:lnTo>
                  <a:pt x="0" y="772922"/>
                </a:lnTo>
                <a:cubicBezTo>
                  <a:pt x="0" y="762949"/>
                  <a:pt x="9950" y="754222"/>
                  <a:pt x="21143" y="754222"/>
                </a:cubicBezTo>
                <a:lnTo>
                  <a:pt x="62185" y="754222"/>
                </a:lnTo>
                <a:lnTo>
                  <a:pt x="62185" y="264289"/>
                </a:lnTo>
                <a:cubicBezTo>
                  <a:pt x="62185" y="224397"/>
                  <a:pt x="94522" y="191984"/>
                  <a:pt x="135564" y="191984"/>
                </a:cubicBezTo>
                <a:lnTo>
                  <a:pt x="778562" y="191984"/>
                </a:lnTo>
                <a:lnTo>
                  <a:pt x="778562" y="38646"/>
                </a:lnTo>
                <a:cubicBezTo>
                  <a:pt x="778562" y="17453"/>
                  <a:pt x="795974" y="0"/>
                  <a:pt x="81711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7CD3F0-6449-1241-A40F-7019A5AC90B1}"/>
              </a:ext>
            </a:extLst>
          </p:cNvPr>
          <p:cNvSpPr txBox="1"/>
          <p:nvPr/>
        </p:nvSpPr>
        <p:spPr>
          <a:xfrm>
            <a:off x="5069367" y="4059444"/>
            <a:ext cx="2053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-6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CE5F53-35DC-9C4B-A5C6-2143F9DCE87E}"/>
              </a:ext>
            </a:extLst>
          </p:cNvPr>
          <p:cNvSpPr txBox="1"/>
          <p:nvPr/>
        </p:nvSpPr>
        <p:spPr>
          <a:xfrm>
            <a:off x="-213302" y="1049067"/>
            <a:ext cx="31282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MICROSOFT MODERN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C20621-0E11-E246-B256-40F23265F9C2}"/>
              </a:ext>
            </a:extLst>
          </p:cNvPr>
          <p:cNvSpPr txBox="1"/>
          <p:nvPr/>
        </p:nvSpPr>
        <p:spPr>
          <a:xfrm>
            <a:off x="-75704" y="1706939"/>
            <a:ext cx="312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With Microsoft 365, you get all the familiar productivity apps your employees use every day.</a:t>
            </a:r>
            <a:endParaRPr lang="en-US" sz="12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12A66C-DD18-F34D-83EA-42244B0A7A08}"/>
              </a:ext>
            </a:extLst>
          </p:cNvPr>
          <p:cNvSpPr txBox="1"/>
          <p:nvPr/>
        </p:nvSpPr>
        <p:spPr>
          <a:xfrm>
            <a:off x="721651" y="2903421"/>
            <a:ext cx="2224187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CLOUD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77FAAE-F079-2B44-853B-40AB77A1692A}"/>
              </a:ext>
            </a:extLst>
          </p:cNvPr>
          <p:cNvSpPr txBox="1"/>
          <p:nvPr/>
        </p:nvSpPr>
        <p:spPr>
          <a:xfrm>
            <a:off x="204281" y="3302375"/>
            <a:ext cx="2741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provide a cloud-based data solution in which data is stored and processed on remote servers, rather than on on-site servers.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F3A5F31-BE76-6642-A9CE-8ADAEA8D243F}"/>
              </a:ext>
            </a:extLst>
          </p:cNvPr>
          <p:cNvSpPr txBox="1"/>
          <p:nvPr/>
        </p:nvSpPr>
        <p:spPr>
          <a:xfrm>
            <a:off x="-78184" y="4548036"/>
            <a:ext cx="33324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MICROSOFT END-USER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BB65FD-A6D5-D544-91DD-576DFEB5DBE3}"/>
              </a:ext>
            </a:extLst>
          </p:cNvPr>
          <p:cNvSpPr txBox="1"/>
          <p:nvPr/>
        </p:nvSpPr>
        <p:spPr>
          <a:xfrm>
            <a:off x="265766" y="5267143"/>
            <a:ext cx="2906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 for the Office client applications and services, such as Access, Excel, OneDrive, OneNote, Outlook, PowerPoint, Word and Teams.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74AF8A-3E2A-A54C-A1DC-22285DF77328}"/>
              </a:ext>
            </a:extLst>
          </p:cNvPr>
          <p:cNvSpPr txBox="1"/>
          <p:nvPr/>
        </p:nvSpPr>
        <p:spPr>
          <a:xfrm>
            <a:off x="9262740" y="1008797"/>
            <a:ext cx="2453749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HARDWARE 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CD3EB4-6688-1E4C-B71B-9522D2811C16}"/>
              </a:ext>
            </a:extLst>
          </p:cNvPr>
          <p:cNvSpPr txBox="1"/>
          <p:nvPr/>
        </p:nvSpPr>
        <p:spPr>
          <a:xfrm>
            <a:off x="9262740" y="1362740"/>
            <a:ext cx="3017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Computers: Desktops, Notebooks and Tablets</a:t>
            </a:r>
          </a:p>
          <a:p>
            <a:pPr algn="l"/>
            <a:r>
              <a:rPr lang="en-ZA" sz="1200" b="0" i="0" u="none" strike="noStrike" baseline="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Printers: Peripherals and Consumables</a:t>
            </a:r>
            <a:endParaRPr lang="en-US" sz="10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DCF93B-79E9-0048-BD54-8B0ACAC664CB}"/>
              </a:ext>
            </a:extLst>
          </p:cNvPr>
          <p:cNvSpPr txBox="1"/>
          <p:nvPr/>
        </p:nvSpPr>
        <p:spPr>
          <a:xfrm>
            <a:off x="9262740" y="2923095"/>
            <a:ext cx="2056944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NETWORKING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8FFAB9-047D-B84D-9F64-35866C213379}"/>
              </a:ext>
            </a:extLst>
          </p:cNvPr>
          <p:cNvSpPr txBox="1"/>
          <p:nvPr/>
        </p:nvSpPr>
        <p:spPr>
          <a:xfrm>
            <a:off x="9262740" y="3265911"/>
            <a:ext cx="20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Servers, firewalls, Hubs, Switches, Routers and Cabling</a:t>
            </a:r>
            <a:endParaRPr lang="en-US" sz="10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518F8C-52A2-A54B-89EC-E5A7C6AEDD97}"/>
              </a:ext>
            </a:extLst>
          </p:cNvPr>
          <p:cNvSpPr txBox="1"/>
          <p:nvPr/>
        </p:nvSpPr>
        <p:spPr>
          <a:xfrm>
            <a:off x="9262740" y="4741502"/>
            <a:ext cx="2056944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CCTV: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698A79-5970-EA49-8CE0-CD7153B72631}"/>
              </a:ext>
            </a:extLst>
          </p:cNvPr>
          <p:cNvSpPr txBox="1"/>
          <p:nvPr/>
        </p:nvSpPr>
        <p:spPr>
          <a:xfrm>
            <a:off x="9262740" y="5022930"/>
            <a:ext cx="20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Camera sales, cabling, remote access and maintenance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247E3D-40A3-1204-DE90-47576D630661}"/>
              </a:ext>
            </a:extLst>
          </p:cNvPr>
          <p:cNvSpPr txBox="1"/>
          <p:nvPr/>
        </p:nvSpPr>
        <p:spPr>
          <a:xfrm>
            <a:off x="711992" y="97642"/>
            <a:ext cx="10668000" cy="63094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3500" b="1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SERVICES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758B8C7E-2CC9-BE39-2FF0-00F4FE989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39" y="3198293"/>
            <a:ext cx="2689677" cy="3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0">
            <a:extLst>
              <a:ext uri="{FF2B5EF4-FFF2-40B4-BE49-F238E27FC236}">
                <a16:creationId xmlns:a16="http://schemas.microsoft.com/office/drawing/2014/main" xmlns="" id="{B40C00E7-03BB-D742-BBEE-06E27F5C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274" y="1726157"/>
            <a:ext cx="2340038" cy="1181005"/>
          </a:xfrm>
          <a:custGeom>
            <a:avLst/>
            <a:gdLst>
              <a:gd name="T0" fmla="*/ 3219 w 3756"/>
              <a:gd name="T1" fmla="*/ 824 h 1898"/>
              <a:gd name="T2" fmla="*/ 3219 w 3756"/>
              <a:gd name="T3" fmla="*/ 824 h 1898"/>
              <a:gd name="T4" fmla="*/ 2395 w 3756"/>
              <a:gd name="T5" fmla="*/ 0 h 1898"/>
              <a:gd name="T6" fmla="*/ 2395 w 3756"/>
              <a:gd name="T7" fmla="*/ 0 h 1898"/>
              <a:gd name="T8" fmla="*/ 1761 w 3756"/>
              <a:gd name="T9" fmla="*/ 297 h 1898"/>
              <a:gd name="T10" fmla="*/ 1761 w 3756"/>
              <a:gd name="T11" fmla="*/ 297 h 1898"/>
              <a:gd name="T12" fmla="*/ 1482 w 3756"/>
              <a:gd name="T13" fmla="*/ 218 h 1898"/>
              <a:gd name="T14" fmla="*/ 1482 w 3756"/>
              <a:gd name="T15" fmla="*/ 218 h 1898"/>
              <a:gd name="T16" fmla="*/ 953 w 3756"/>
              <a:gd name="T17" fmla="*/ 660 h 1898"/>
              <a:gd name="T18" fmla="*/ 953 w 3756"/>
              <a:gd name="T19" fmla="*/ 660 h 1898"/>
              <a:gd name="T20" fmla="*/ 655 w 3756"/>
              <a:gd name="T21" fmla="*/ 587 h 1898"/>
              <a:gd name="T22" fmla="*/ 655 w 3756"/>
              <a:gd name="T23" fmla="*/ 587 h 1898"/>
              <a:gd name="T24" fmla="*/ 0 w 3756"/>
              <a:gd name="T25" fmla="*/ 1242 h 1898"/>
              <a:gd name="T26" fmla="*/ 0 w 3756"/>
              <a:gd name="T27" fmla="*/ 1242 h 1898"/>
              <a:gd name="T28" fmla="*/ 655 w 3756"/>
              <a:gd name="T29" fmla="*/ 1897 h 1898"/>
              <a:gd name="T30" fmla="*/ 3219 w 3756"/>
              <a:gd name="T31" fmla="*/ 1897 h 1898"/>
              <a:gd name="T32" fmla="*/ 3219 w 3756"/>
              <a:gd name="T33" fmla="*/ 1897 h 1898"/>
              <a:gd name="T34" fmla="*/ 3755 w 3756"/>
              <a:gd name="T35" fmla="*/ 1360 h 1898"/>
              <a:gd name="T36" fmla="*/ 3755 w 3756"/>
              <a:gd name="T37" fmla="*/ 1360 h 1898"/>
              <a:gd name="T38" fmla="*/ 3219 w 3756"/>
              <a:gd name="T39" fmla="*/ 824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6" h="1898">
                <a:moveTo>
                  <a:pt x="3219" y="824"/>
                </a:moveTo>
                <a:lnTo>
                  <a:pt x="3219" y="824"/>
                </a:lnTo>
                <a:cubicBezTo>
                  <a:pt x="3219" y="369"/>
                  <a:pt x="2850" y="0"/>
                  <a:pt x="2395" y="0"/>
                </a:cubicBezTo>
                <a:lnTo>
                  <a:pt x="2395" y="0"/>
                </a:lnTo>
                <a:cubicBezTo>
                  <a:pt x="2139" y="0"/>
                  <a:pt x="1912" y="115"/>
                  <a:pt x="1761" y="297"/>
                </a:cubicBezTo>
                <a:lnTo>
                  <a:pt x="1761" y="297"/>
                </a:lnTo>
                <a:cubicBezTo>
                  <a:pt x="1680" y="247"/>
                  <a:pt x="1584" y="218"/>
                  <a:pt x="1482" y="218"/>
                </a:cubicBezTo>
                <a:lnTo>
                  <a:pt x="1482" y="218"/>
                </a:lnTo>
                <a:cubicBezTo>
                  <a:pt x="1217" y="218"/>
                  <a:pt x="998" y="409"/>
                  <a:pt x="953" y="660"/>
                </a:cubicBezTo>
                <a:lnTo>
                  <a:pt x="953" y="660"/>
                </a:lnTo>
                <a:cubicBezTo>
                  <a:pt x="864" y="614"/>
                  <a:pt x="762" y="587"/>
                  <a:pt x="655" y="587"/>
                </a:cubicBezTo>
                <a:lnTo>
                  <a:pt x="655" y="587"/>
                </a:lnTo>
                <a:cubicBezTo>
                  <a:pt x="293" y="587"/>
                  <a:pt x="0" y="881"/>
                  <a:pt x="0" y="1242"/>
                </a:cubicBezTo>
                <a:lnTo>
                  <a:pt x="0" y="1242"/>
                </a:lnTo>
                <a:cubicBezTo>
                  <a:pt x="0" y="1604"/>
                  <a:pt x="293" y="1897"/>
                  <a:pt x="655" y="1897"/>
                </a:cubicBezTo>
                <a:lnTo>
                  <a:pt x="3219" y="1897"/>
                </a:lnTo>
                <a:lnTo>
                  <a:pt x="3219" y="1897"/>
                </a:lnTo>
                <a:cubicBezTo>
                  <a:pt x="3516" y="1897"/>
                  <a:pt x="3755" y="1657"/>
                  <a:pt x="3755" y="1360"/>
                </a:cubicBezTo>
                <a:lnTo>
                  <a:pt x="3755" y="1360"/>
                </a:lnTo>
                <a:cubicBezTo>
                  <a:pt x="3755" y="1064"/>
                  <a:pt x="3516" y="824"/>
                  <a:pt x="3219" y="824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xmlns="" id="{17F14238-F460-EB44-82FF-633C7B847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685" y="2709413"/>
            <a:ext cx="2340038" cy="1181005"/>
          </a:xfrm>
          <a:custGeom>
            <a:avLst/>
            <a:gdLst>
              <a:gd name="T0" fmla="*/ 3219 w 3756"/>
              <a:gd name="T1" fmla="*/ 825 h 1897"/>
              <a:gd name="T2" fmla="*/ 3219 w 3756"/>
              <a:gd name="T3" fmla="*/ 825 h 1897"/>
              <a:gd name="T4" fmla="*/ 2394 w 3756"/>
              <a:gd name="T5" fmla="*/ 0 h 1897"/>
              <a:gd name="T6" fmla="*/ 2394 w 3756"/>
              <a:gd name="T7" fmla="*/ 0 h 1897"/>
              <a:gd name="T8" fmla="*/ 1761 w 3756"/>
              <a:gd name="T9" fmla="*/ 297 h 1897"/>
              <a:gd name="T10" fmla="*/ 1761 w 3756"/>
              <a:gd name="T11" fmla="*/ 297 h 1897"/>
              <a:gd name="T12" fmla="*/ 1481 w 3756"/>
              <a:gd name="T13" fmla="*/ 219 h 1897"/>
              <a:gd name="T14" fmla="*/ 1481 w 3756"/>
              <a:gd name="T15" fmla="*/ 219 h 1897"/>
              <a:gd name="T16" fmla="*/ 953 w 3756"/>
              <a:gd name="T17" fmla="*/ 660 h 1897"/>
              <a:gd name="T18" fmla="*/ 953 w 3756"/>
              <a:gd name="T19" fmla="*/ 660 h 1897"/>
              <a:gd name="T20" fmla="*/ 654 w 3756"/>
              <a:gd name="T21" fmla="*/ 588 h 1897"/>
              <a:gd name="T22" fmla="*/ 654 w 3756"/>
              <a:gd name="T23" fmla="*/ 588 h 1897"/>
              <a:gd name="T24" fmla="*/ 0 w 3756"/>
              <a:gd name="T25" fmla="*/ 1241 h 1897"/>
              <a:gd name="T26" fmla="*/ 0 w 3756"/>
              <a:gd name="T27" fmla="*/ 1241 h 1897"/>
              <a:gd name="T28" fmla="*/ 654 w 3756"/>
              <a:gd name="T29" fmla="*/ 1896 h 1897"/>
              <a:gd name="T30" fmla="*/ 3219 w 3756"/>
              <a:gd name="T31" fmla="*/ 1896 h 1897"/>
              <a:gd name="T32" fmla="*/ 3219 w 3756"/>
              <a:gd name="T33" fmla="*/ 1896 h 1897"/>
              <a:gd name="T34" fmla="*/ 3755 w 3756"/>
              <a:gd name="T35" fmla="*/ 1360 h 1897"/>
              <a:gd name="T36" fmla="*/ 3755 w 3756"/>
              <a:gd name="T37" fmla="*/ 1360 h 1897"/>
              <a:gd name="T38" fmla="*/ 3219 w 3756"/>
              <a:gd name="T39" fmla="*/ 825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6" h="1897">
                <a:moveTo>
                  <a:pt x="3219" y="825"/>
                </a:moveTo>
                <a:lnTo>
                  <a:pt x="3219" y="825"/>
                </a:lnTo>
                <a:cubicBezTo>
                  <a:pt x="3219" y="369"/>
                  <a:pt x="2850" y="0"/>
                  <a:pt x="2394" y="0"/>
                </a:cubicBezTo>
                <a:lnTo>
                  <a:pt x="2394" y="0"/>
                </a:lnTo>
                <a:cubicBezTo>
                  <a:pt x="2140" y="0"/>
                  <a:pt x="1912" y="115"/>
                  <a:pt x="1761" y="297"/>
                </a:cubicBezTo>
                <a:lnTo>
                  <a:pt x="1761" y="297"/>
                </a:lnTo>
                <a:cubicBezTo>
                  <a:pt x="1679" y="247"/>
                  <a:pt x="1584" y="219"/>
                  <a:pt x="1481" y="219"/>
                </a:cubicBezTo>
                <a:lnTo>
                  <a:pt x="1481" y="219"/>
                </a:lnTo>
                <a:cubicBezTo>
                  <a:pt x="1217" y="219"/>
                  <a:pt x="998" y="409"/>
                  <a:pt x="953" y="660"/>
                </a:cubicBezTo>
                <a:lnTo>
                  <a:pt x="953" y="660"/>
                </a:lnTo>
                <a:cubicBezTo>
                  <a:pt x="863" y="614"/>
                  <a:pt x="762" y="588"/>
                  <a:pt x="654" y="588"/>
                </a:cubicBezTo>
                <a:lnTo>
                  <a:pt x="654" y="588"/>
                </a:lnTo>
                <a:cubicBezTo>
                  <a:pt x="293" y="588"/>
                  <a:pt x="0" y="881"/>
                  <a:pt x="0" y="1241"/>
                </a:cubicBezTo>
                <a:lnTo>
                  <a:pt x="0" y="1241"/>
                </a:lnTo>
                <a:cubicBezTo>
                  <a:pt x="0" y="1603"/>
                  <a:pt x="293" y="1896"/>
                  <a:pt x="654" y="1896"/>
                </a:cubicBezTo>
                <a:lnTo>
                  <a:pt x="3219" y="1896"/>
                </a:lnTo>
                <a:lnTo>
                  <a:pt x="3219" y="1896"/>
                </a:lnTo>
                <a:cubicBezTo>
                  <a:pt x="3515" y="1896"/>
                  <a:pt x="3755" y="1656"/>
                  <a:pt x="3755" y="1360"/>
                </a:cubicBezTo>
                <a:lnTo>
                  <a:pt x="3755" y="1360"/>
                </a:lnTo>
                <a:cubicBezTo>
                  <a:pt x="3755" y="1064"/>
                  <a:pt x="3515" y="825"/>
                  <a:pt x="3219" y="82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xmlns="" id="{ABDD50DB-C0C7-E841-A7F7-BAF96EA7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021" y="4200775"/>
            <a:ext cx="2340038" cy="1183750"/>
          </a:xfrm>
          <a:custGeom>
            <a:avLst/>
            <a:gdLst>
              <a:gd name="T0" fmla="*/ 3219 w 3757"/>
              <a:gd name="T1" fmla="*/ 825 h 1899"/>
              <a:gd name="T2" fmla="*/ 3219 w 3757"/>
              <a:gd name="T3" fmla="*/ 825 h 1899"/>
              <a:gd name="T4" fmla="*/ 2395 w 3757"/>
              <a:gd name="T5" fmla="*/ 0 h 1899"/>
              <a:gd name="T6" fmla="*/ 2395 w 3757"/>
              <a:gd name="T7" fmla="*/ 0 h 1899"/>
              <a:gd name="T8" fmla="*/ 1761 w 3757"/>
              <a:gd name="T9" fmla="*/ 297 h 1899"/>
              <a:gd name="T10" fmla="*/ 1761 w 3757"/>
              <a:gd name="T11" fmla="*/ 297 h 1899"/>
              <a:gd name="T12" fmla="*/ 1481 w 3757"/>
              <a:gd name="T13" fmla="*/ 219 h 1899"/>
              <a:gd name="T14" fmla="*/ 1481 w 3757"/>
              <a:gd name="T15" fmla="*/ 219 h 1899"/>
              <a:gd name="T16" fmla="*/ 954 w 3757"/>
              <a:gd name="T17" fmla="*/ 660 h 1899"/>
              <a:gd name="T18" fmla="*/ 954 w 3757"/>
              <a:gd name="T19" fmla="*/ 660 h 1899"/>
              <a:gd name="T20" fmla="*/ 655 w 3757"/>
              <a:gd name="T21" fmla="*/ 588 h 1899"/>
              <a:gd name="T22" fmla="*/ 655 w 3757"/>
              <a:gd name="T23" fmla="*/ 588 h 1899"/>
              <a:gd name="T24" fmla="*/ 0 w 3757"/>
              <a:gd name="T25" fmla="*/ 1243 h 1899"/>
              <a:gd name="T26" fmla="*/ 0 w 3757"/>
              <a:gd name="T27" fmla="*/ 1243 h 1899"/>
              <a:gd name="T28" fmla="*/ 655 w 3757"/>
              <a:gd name="T29" fmla="*/ 1898 h 1899"/>
              <a:gd name="T30" fmla="*/ 3219 w 3757"/>
              <a:gd name="T31" fmla="*/ 1898 h 1899"/>
              <a:gd name="T32" fmla="*/ 3219 w 3757"/>
              <a:gd name="T33" fmla="*/ 1898 h 1899"/>
              <a:gd name="T34" fmla="*/ 3756 w 3757"/>
              <a:gd name="T35" fmla="*/ 1361 h 1899"/>
              <a:gd name="T36" fmla="*/ 3756 w 3757"/>
              <a:gd name="T37" fmla="*/ 1361 h 1899"/>
              <a:gd name="T38" fmla="*/ 3219 w 3757"/>
              <a:gd name="T39" fmla="*/ 82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7" h="1899">
                <a:moveTo>
                  <a:pt x="3219" y="825"/>
                </a:moveTo>
                <a:lnTo>
                  <a:pt x="3219" y="825"/>
                </a:lnTo>
                <a:cubicBezTo>
                  <a:pt x="3219" y="369"/>
                  <a:pt x="2850" y="0"/>
                  <a:pt x="2395" y="0"/>
                </a:cubicBezTo>
                <a:lnTo>
                  <a:pt x="2395" y="0"/>
                </a:lnTo>
                <a:cubicBezTo>
                  <a:pt x="2140" y="0"/>
                  <a:pt x="1912" y="115"/>
                  <a:pt x="1761" y="297"/>
                </a:cubicBezTo>
                <a:lnTo>
                  <a:pt x="1761" y="297"/>
                </a:lnTo>
                <a:cubicBezTo>
                  <a:pt x="1680" y="248"/>
                  <a:pt x="1584" y="219"/>
                  <a:pt x="1481" y="219"/>
                </a:cubicBezTo>
                <a:lnTo>
                  <a:pt x="1481" y="219"/>
                </a:lnTo>
                <a:cubicBezTo>
                  <a:pt x="1218" y="219"/>
                  <a:pt x="998" y="409"/>
                  <a:pt x="954" y="660"/>
                </a:cubicBezTo>
                <a:lnTo>
                  <a:pt x="954" y="660"/>
                </a:lnTo>
                <a:cubicBezTo>
                  <a:pt x="864" y="614"/>
                  <a:pt x="762" y="588"/>
                  <a:pt x="655" y="588"/>
                </a:cubicBezTo>
                <a:lnTo>
                  <a:pt x="655" y="588"/>
                </a:lnTo>
                <a:cubicBezTo>
                  <a:pt x="293" y="588"/>
                  <a:pt x="0" y="881"/>
                  <a:pt x="0" y="1243"/>
                </a:cubicBezTo>
                <a:lnTo>
                  <a:pt x="0" y="1243"/>
                </a:lnTo>
                <a:cubicBezTo>
                  <a:pt x="0" y="1604"/>
                  <a:pt x="293" y="1898"/>
                  <a:pt x="655" y="1898"/>
                </a:cubicBezTo>
                <a:lnTo>
                  <a:pt x="3219" y="1898"/>
                </a:lnTo>
                <a:lnTo>
                  <a:pt x="3219" y="1898"/>
                </a:lnTo>
                <a:cubicBezTo>
                  <a:pt x="3516" y="1898"/>
                  <a:pt x="3756" y="1657"/>
                  <a:pt x="3756" y="1361"/>
                </a:cubicBezTo>
                <a:lnTo>
                  <a:pt x="3756" y="1361"/>
                </a:lnTo>
                <a:cubicBezTo>
                  <a:pt x="3756" y="1065"/>
                  <a:pt x="3516" y="825"/>
                  <a:pt x="3219" y="82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7" name="Freeform 63">
            <a:extLst>
              <a:ext uri="{FF2B5EF4-FFF2-40B4-BE49-F238E27FC236}">
                <a16:creationId xmlns:a16="http://schemas.microsoft.com/office/drawing/2014/main" xmlns="" id="{019DD23C-B929-EB4C-9C3E-BAFD6095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178" y="5184030"/>
            <a:ext cx="2340038" cy="1183750"/>
          </a:xfrm>
          <a:custGeom>
            <a:avLst/>
            <a:gdLst>
              <a:gd name="T0" fmla="*/ 3219 w 3756"/>
              <a:gd name="T1" fmla="*/ 825 h 1899"/>
              <a:gd name="T2" fmla="*/ 3219 w 3756"/>
              <a:gd name="T3" fmla="*/ 825 h 1899"/>
              <a:gd name="T4" fmla="*/ 2395 w 3756"/>
              <a:gd name="T5" fmla="*/ 0 h 1899"/>
              <a:gd name="T6" fmla="*/ 2395 w 3756"/>
              <a:gd name="T7" fmla="*/ 0 h 1899"/>
              <a:gd name="T8" fmla="*/ 1761 w 3756"/>
              <a:gd name="T9" fmla="*/ 298 h 1899"/>
              <a:gd name="T10" fmla="*/ 1761 w 3756"/>
              <a:gd name="T11" fmla="*/ 298 h 1899"/>
              <a:gd name="T12" fmla="*/ 1482 w 3756"/>
              <a:gd name="T13" fmla="*/ 219 h 1899"/>
              <a:gd name="T14" fmla="*/ 1482 w 3756"/>
              <a:gd name="T15" fmla="*/ 219 h 1899"/>
              <a:gd name="T16" fmla="*/ 953 w 3756"/>
              <a:gd name="T17" fmla="*/ 660 h 1899"/>
              <a:gd name="T18" fmla="*/ 953 w 3756"/>
              <a:gd name="T19" fmla="*/ 660 h 1899"/>
              <a:gd name="T20" fmla="*/ 655 w 3756"/>
              <a:gd name="T21" fmla="*/ 588 h 1899"/>
              <a:gd name="T22" fmla="*/ 655 w 3756"/>
              <a:gd name="T23" fmla="*/ 588 h 1899"/>
              <a:gd name="T24" fmla="*/ 0 w 3756"/>
              <a:gd name="T25" fmla="*/ 1243 h 1899"/>
              <a:gd name="T26" fmla="*/ 0 w 3756"/>
              <a:gd name="T27" fmla="*/ 1243 h 1899"/>
              <a:gd name="T28" fmla="*/ 655 w 3756"/>
              <a:gd name="T29" fmla="*/ 1898 h 1899"/>
              <a:gd name="T30" fmla="*/ 3219 w 3756"/>
              <a:gd name="T31" fmla="*/ 1898 h 1899"/>
              <a:gd name="T32" fmla="*/ 3219 w 3756"/>
              <a:gd name="T33" fmla="*/ 1898 h 1899"/>
              <a:gd name="T34" fmla="*/ 3755 w 3756"/>
              <a:gd name="T35" fmla="*/ 1361 h 1899"/>
              <a:gd name="T36" fmla="*/ 3755 w 3756"/>
              <a:gd name="T37" fmla="*/ 1361 h 1899"/>
              <a:gd name="T38" fmla="*/ 3219 w 3756"/>
              <a:gd name="T39" fmla="*/ 82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56" h="1899">
                <a:moveTo>
                  <a:pt x="3219" y="825"/>
                </a:moveTo>
                <a:lnTo>
                  <a:pt x="3219" y="825"/>
                </a:lnTo>
                <a:cubicBezTo>
                  <a:pt x="3219" y="370"/>
                  <a:pt x="2850" y="0"/>
                  <a:pt x="2395" y="0"/>
                </a:cubicBezTo>
                <a:lnTo>
                  <a:pt x="2395" y="0"/>
                </a:lnTo>
                <a:cubicBezTo>
                  <a:pt x="2140" y="0"/>
                  <a:pt x="1912" y="116"/>
                  <a:pt x="1761" y="298"/>
                </a:cubicBezTo>
                <a:lnTo>
                  <a:pt x="1761" y="298"/>
                </a:lnTo>
                <a:cubicBezTo>
                  <a:pt x="1680" y="248"/>
                  <a:pt x="1584" y="219"/>
                  <a:pt x="1482" y="219"/>
                </a:cubicBezTo>
                <a:lnTo>
                  <a:pt x="1482" y="219"/>
                </a:lnTo>
                <a:cubicBezTo>
                  <a:pt x="1217" y="219"/>
                  <a:pt x="998" y="410"/>
                  <a:pt x="953" y="660"/>
                </a:cubicBezTo>
                <a:lnTo>
                  <a:pt x="953" y="660"/>
                </a:lnTo>
                <a:cubicBezTo>
                  <a:pt x="864" y="614"/>
                  <a:pt x="762" y="588"/>
                  <a:pt x="655" y="588"/>
                </a:cubicBezTo>
                <a:lnTo>
                  <a:pt x="655" y="588"/>
                </a:lnTo>
                <a:cubicBezTo>
                  <a:pt x="293" y="588"/>
                  <a:pt x="0" y="882"/>
                  <a:pt x="0" y="1243"/>
                </a:cubicBezTo>
                <a:lnTo>
                  <a:pt x="0" y="1243"/>
                </a:lnTo>
                <a:cubicBezTo>
                  <a:pt x="0" y="1605"/>
                  <a:pt x="293" y="1898"/>
                  <a:pt x="655" y="1898"/>
                </a:cubicBezTo>
                <a:lnTo>
                  <a:pt x="3219" y="1898"/>
                </a:lnTo>
                <a:lnTo>
                  <a:pt x="3219" y="1898"/>
                </a:lnTo>
                <a:cubicBezTo>
                  <a:pt x="3515" y="1898"/>
                  <a:pt x="3755" y="1658"/>
                  <a:pt x="3755" y="1361"/>
                </a:cubicBezTo>
                <a:lnTo>
                  <a:pt x="3755" y="1361"/>
                </a:lnTo>
                <a:cubicBezTo>
                  <a:pt x="3755" y="1065"/>
                  <a:pt x="3515" y="825"/>
                  <a:pt x="3219" y="82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8" name="Freeform 64">
            <a:extLst>
              <a:ext uri="{FF2B5EF4-FFF2-40B4-BE49-F238E27FC236}">
                <a16:creationId xmlns:a16="http://schemas.microsoft.com/office/drawing/2014/main" xmlns="" id="{2CB5014A-17F3-1B41-BBC6-A9978D1E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602" y="1638269"/>
            <a:ext cx="164792" cy="48421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xmlns="" id="{34D36945-7D96-0E4C-B8A5-0650BA6E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64" y="2025528"/>
            <a:ext cx="153806" cy="153806"/>
          </a:xfrm>
          <a:custGeom>
            <a:avLst/>
            <a:gdLst>
              <a:gd name="T0" fmla="*/ 247 w 248"/>
              <a:gd name="T1" fmla="*/ 123 h 248"/>
              <a:gd name="T2" fmla="*/ 247 w 248"/>
              <a:gd name="T3" fmla="*/ 123 h 248"/>
              <a:gd name="T4" fmla="*/ 123 w 248"/>
              <a:gd name="T5" fmla="*/ 247 h 248"/>
              <a:gd name="T6" fmla="*/ 123 w 248"/>
              <a:gd name="T7" fmla="*/ 247 h 248"/>
              <a:gd name="T8" fmla="*/ 0 w 248"/>
              <a:gd name="T9" fmla="*/ 123 h 248"/>
              <a:gd name="T10" fmla="*/ 0 w 248"/>
              <a:gd name="T11" fmla="*/ 123 h 248"/>
              <a:gd name="T12" fmla="*/ 123 w 248"/>
              <a:gd name="T13" fmla="*/ 0 h 248"/>
              <a:gd name="T14" fmla="*/ 123 w 248"/>
              <a:gd name="T15" fmla="*/ 0 h 248"/>
              <a:gd name="T16" fmla="*/ 247 w 248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247" y="123"/>
                </a:moveTo>
                <a:lnTo>
                  <a:pt x="247" y="123"/>
                </a:lnTo>
                <a:cubicBezTo>
                  <a:pt x="247" y="191"/>
                  <a:pt x="192" y="247"/>
                  <a:pt x="123" y="247"/>
                </a:cubicBezTo>
                <a:lnTo>
                  <a:pt x="123" y="247"/>
                </a:lnTo>
                <a:cubicBezTo>
                  <a:pt x="56" y="247"/>
                  <a:pt x="0" y="191"/>
                  <a:pt x="0" y="123"/>
                </a:cubicBezTo>
                <a:lnTo>
                  <a:pt x="0" y="123"/>
                </a:lnTo>
                <a:cubicBezTo>
                  <a:pt x="0" y="56"/>
                  <a:pt x="56" y="0"/>
                  <a:pt x="123" y="0"/>
                </a:cubicBezTo>
                <a:lnTo>
                  <a:pt x="123" y="0"/>
                </a:lnTo>
                <a:cubicBezTo>
                  <a:pt x="192" y="0"/>
                  <a:pt x="247" y="56"/>
                  <a:pt x="247" y="123"/>
                </a:cubicBezTo>
              </a:path>
            </a:pathLst>
          </a:custGeom>
          <a:noFill/>
          <a:ln w="50800" cap="flat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xmlns="" id="{CF28F044-1471-F140-AA43-2F304BEF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530" y="2981318"/>
            <a:ext cx="153806" cy="153806"/>
          </a:xfrm>
          <a:custGeom>
            <a:avLst/>
            <a:gdLst>
              <a:gd name="T0" fmla="*/ 0 w 248"/>
              <a:gd name="T1" fmla="*/ 124 h 248"/>
              <a:gd name="T2" fmla="*/ 0 w 248"/>
              <a:gd name="T3" fmla="*/ 124 h 248"/>
              <a:gd name="T4" fmla="*/ 124 w 248"/>
              <a:gd name="T5" fmla="*/ 247 h 248"/>
              <a:gd name="T6" fmla="*/ 124 w 248"/>
              <a:gd name="T7" fmla="*/ 247 h 248"/>
              <a:gd name="T8" fmla="*/ 247 w 248"/>
              <a:gd name="T9" fmla="*/ 124 h 248"/>
              <a:gd name="T10" fmla="*/ 247 w 248"/>
              <a:gd name="T11" fmla="*/ 124 h 248"/>
              <a:gd name="T12" fmla="*/ 124 w 248"/>
              <a:gd name="T13" fmla="*/ 0 h 248"/>
              <a:gd name="T14" fmla="*/ 124 w 248"/>
              <a:gd name="T15" fmla="*/ 0 h 248"/>
              <a:gd name="T16" fmla="*/ 0 w 248"/>
              <a:gd name="T17" fmla="*/ 124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0" y="124"/>
                </a:moveTo>
                <a:lnTo>
                  <a:pt x="0" y="124"/>
                </a:lnTo>
                <a:cubicBezTo>
                  <a:pt x="0" y="192"/>
                  <a:pt x="56" y="247"/>
                  <a:pt x="124" y="247"/>
                </a:cubicBezTo>
                <a:lnTo>
                  <a:pt x="124" y="247"/>
                </a:lnTo>
                <a:cubicBezTo>
                  <a:pt x="192" y="247"/>
                  <a:pt x="247" y="192"/>
                  <a:pt x="247" y="124"/>
                </a:cubicBezTo>
                <a:lnTo>
                  <a:pt x="247" y="124"/>
                </a:lnTo>
                <a:cubicBezTo>
                  <a:pt x="247" y="56"/>
                  <a:pt x="192" y="0"/>
                  <a:pt x="124" y="0"/>
                </a:cubicBezTo>
                <a:lnTo>
                  <a:pt x="124" y="0"/>
                </a:lnTo>
                <a:cubicBezTo>
                  <a:pt x="56" y="0"/>
                  <a:pt x="0" y="56"/>
                  <a:pt x="0" y="124"/>
                </a:cubicBezTo>
              </a:path>
            </a:pathLst>
          </a:custGeom>
          <a:noFill/>
          <a:ln w="50800" cap="flat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1" name="Freeform 82">
            <a:extLst>
              <a:ext uri="{FF2B5EF4-FFF2-40B4-BE49-F238E27FC236}">
                <a16:creationId xmlns:a16="http://schemas.microsoft.com/office/drawing/2014/main" xmlns="" id="{E20A1A98-F3AC-C34C-A3C7-3691FF41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64" y="4568808"/>
            <a:ext cx="153806" cy="153806"/>
          </a:xfrm>
          <a:custGeom>
            <a:avLst/>
            <a:gdLst>
              <a:gd name="T0" fmla="*/ 248 w 249"/>
              <a:gd name="T1" fmla="*/ 123 h 247"/>
              <a:gd name="T2" fmla="*/ 248 w 249"/>
              <a:gd name="T3" fmla="*/ 123 h 247"/>
              <a:gd name="T4" fmla="*/ 124 w 249"/>
              <a:gd name="T5" fmla="*/ 246 h 247"/>
              <a:gd name="T6" fmla="*/ 124 w 249"/>
              <a:gd name="T7" fmla="*/ 246 h 247"/>
              <a:gd name="T8" fmla="*/ 0 w 249"/>
              <a:gd name="T9" fmla="*/ 123 h 247"/>
              <a:gd name="T10" fmla="*/ 0 w 249"/>
              <a:gd name="T11" fmla="*/ 123 h 247"/>
              <a:gd name="T12" fmla="*/ 124 w 249"/>
              <a:gd name="T13" fmla="*/ 0 h 247"/>
              <a:gd name="T14" fmla="*/ 124 w 249"/>
              <a:gd name="T15" fmla="*/ 0 h 247"/>
              <a:gd name="T16" fmla="*/ 248 w 249"/>
              <a:gd name="T17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" h="247">
                <a:moveTo>
                  <a:pt x="248" y="123"/>
                </a:moveTo>
                <a:lnTo>
                  <a:pt x="248" y="123"/>
                </a:lnTo>
                <a:cubicBezTo>
                  <a:pt x="248" y="191"/>
                  <a:pt x="192" y="246"/>
                  <a:pt x="124" y="246"/>
                </a:cubicBezTo>
                <a:lnTo>
                  <a:pt x="124" y="246"/>
                </a:lnTo>
                <a:cubicBezTo>
                  <a:pt x="56" y="246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6" y="0"/>
                  <a:pt x="124" y="0"/>
                </a:cubicBezTo>
                <a:lnTo>
                  <a:pt x="124" y="0"/>
                </a:lnTo>
                <a:cubicBezTo>
                  <a:pt x="192" y="0"/>
                  <a:pt x="248" y="55"/>
                  <a:pt x="248" y="123"/>
                </a:cubicBezTo>
              </a:path>
            </a:pathLst>
          </a:custGeom>
          <a:noFill/>
          <a:ln w="50800" cap="flat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2" name="Freeform 88">
            <a:extLst>
              <a:ext uri="{FF2B5EF4-FFF2-40B4-BE49-F238E27FC236}">
                <a16:creationId xmlns:a16="http://schemas.microsoft.com/office/drawing/2014/main" xmlns="" id="{CC03D91E-94AE-F448-A243-EE6CCE84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530" y="5524598"/>
            <a:ext cx="153806" cy="153806"/>
          </a:xfrm>
          <a:custGeom>
            <a:avLst/>
            <a:gdLst>
              <a:gd name="T0" fmla="*/ 0 w 247"/>
              <a:gd name="T1" fmla="*/ 123 h 248"/>
              <a:gd name="T2" fmla="*/ 0 w 247"/>
              <a:gd name="T3" fmla="*/ 123 h 248"/>
              <a:gd name="T4" fmla="*/ 123 w 247"/>
              <a:gd name="T5" fmla="*/ 247 h 248"/>
              <a:gd name="T6" fmla="*/ 123 w 247"/>
              <a:gd name="T7" fmla="*/ 247 h 248"/>
              <a:gd name="T8" fmla="*/ 246 w 247"/>
              <a:gd name="T9" fmla="*/ 123 h 248"/>
              <a:gd name="T10" fmla="*/ 246 w 247"/>
              <a:gd name="T11" fmla="*/ 123 h 248"/>
              <a:gd name="T12" fmla="*/ 123 w 247"/>
              <a:gd name="T13" fmla="*/ 0 h 248"/>
              <a:gd name="T14" fmla="*/ 123 w 247"/>
              <a:gd name="T15" fmla="*/ 0 h 248"/>
              <a:gd name="T16" fmla="*/ 0 w 247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8">
                <a:moveTo>
                  <a:pt x="0" y="123"/>
                </a:moveTo>
                <a:lnTo>
                  <a:pt x="0" y="123"/>
                </a:lnTo>
                <a:cubicBezTo>
                  <a:pt x="0" y="192"/>
                  <a:pt x="55" y="247"/>
                  <a:pt x="123" y="247"/>
                </a:cubicBezTo>
                <a:lnTo>
                  <a:pt x="123" y="247"/>
                </a:lnTo>
                <a:cubicBezTo>
                  <a:pt x="191" y="247"/>
                  <a:pt x="246" y="192"/>
                  <a:pt x="246" y="123"/>
                </a:cubicBezTo>
                <a:lnTo>
                  <a:pt x="246" y="123"/>
                </a:lnTo>
                <a:cubicBezTo>
                  <a:pt x="246" y="56"/>
                  <a:pt x="191" y="0"/>
                  <a:pt x="123" y="0"/>
                </a:cubicBezTo>
                <a:lnTo>
                  <a:pt x="123" y="0"/>
                </a:lnTo>
                <a:cubicBezTo>
                  <a:pt x="55" y="0"/>
                  <a:pt x="0" y="56"/>
                  <a:pt x="0" y="123"/>
                </a:cubicBezTo>
              </a:path>
            </a:pathLst>
          </a:custGeom>
          <a:noFill/>
          <a:ln w="50800" cap="flat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3D4B92CC-08B1-6949-844F-A735ABE7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683" y="3028010"/>
            <a:ext cx="760166" cy="666783"/>
          </a:xfrm>
          <a:custGeom>
            <a:avLst/>
            <a:gdLst>
              <a:gd name="connsiteX0" fmla="*/ 720302 w 1520332"/>
              <a:gd name="connsiteY0" fmla="*/ 940837 h 1333566"/>
              <a:gd name="connsiteX1" fmla="*/ 714100 w 1520332"/>
              <a:gd name="connsiteY1" fmla="*/ 945834 h 1333566"/>
              <a:gd name="connsiteX2" fmla="*/ 714100 w 1520332"/>
              <a:gd name="connsiteY2" fmla="*/ 1189453 h 1333566"/>
              <a:gd name="connsiteX3" fmla="*/ 733946 w 1520332"/>
              <a:gd name="connsiteY3" fmla="*/ 1205694 h 1333566"/>
              <a:gd name="connsiteX4" fmla="*/ 1076286 w 1520332"/>
              <a:gd name="connsiteY4" fmla="*/ 1205694 h 1333566"/>
              <a:gd name="connsiteX5" fmla="*/ 1096132 w 1520332"/>
              <a:gd name="connsiteY5" fmla="*/ 1189453 h 1333566"/>
              <a:gd name="connsiteX6" fmla="*/ 1096132 w 1520332"/>
              <a:gd name="connsiteY6" fmla="*/ 1012048 h 1333566"/>
              <a:gd name="connsiteX7" fmla="*/ 1076286 w 1520332"/>
              <a:gd name="connsiteY7" fmla="*/ 994558 h 1333566"/>
              <a:gd name="connsiteX8" fmla="*/ 856742 w 1520332"/>
              <a:gd name="connsiteY8" fmla="*/ 994558 h 1333566"/>
              <a:gd name="connsiteX9" fmla="*/ 838137 w 1520332"/>
              <a:gd name="connsiteY9" fmla="*/ 974569 h 1333566"/>
              <a:gd name="connsiteX10" fmla="*/ 838137 w 1520332"/>
              <a:gd name="connsiteY10" fmla="*/ 945834 h 1333566"/>
              <a:gd name="connsiteX11" fmla="*/ 831935 w 1520332"/>
              <a:gd name="connsiteY11" fmla="*/ 940837 h 1333566"/>
              <a:gd name="connsiteX12" fmla="*/ 720302 w 1520332"/>
              <a:gd name="connsiteY12" fmla="*/ 900858 h 1333566"/>
              <a:gd name="connsiteX13" fmla="*/ 831935 w 1520332"/>
              <a:gd name="connsiteY13" fmla="*/ 900858 h 1333566"/>
              <a:gd name="connsiteX14" fmla="*/ 876588 w 1520332"/>
              <a:gd name="connsiteY14" fmla="*/ 945834 h 1333566"/>
              <a:gd name="connsiteX15" fmla="*/ 876588 w 1520332"/>
              <a:gd name="connsiteY15" fmla="*/ 954579 h 1333566"/>
              <a:gd name="connsiteX16" fmla="*/ 1076286 w 1520332"/>
              <a:gd name="connsiteY16" fmla="*/ 954579 h 1333566"/>
              <a:gd name="connsiteX17" fmla="*/ 1135824 w 1520332"/>
              <a:gd name="connsiteY17" fmla="*/ 1012048 h 1333566"/>
              <a:gd name="connsiteX18" fmla="*/ 1135824 w 1520332"/>
              <a:gd name="connsiteY18" fmla="*/ 1189453 h 1333566"/>
              <a:gd name="connsiteX19" fmla="*/ 1076286 w 1520332"/>
              <a:gd name="connsiteY19" fmla="*/ 1245673 h 1333566"/>
              <a:gd name="connsiteX20" fmla="*/ 733946 w 1520332"/>
              <a:gd name="connsiteY20" fmla="*/ 1245673 h 1333566"/>
              <a:gd name="connsiteX21" fmla="*/ 675649 w 1520332"/>
              <a:gd name="connsiteY21" fmla="*/ 1189453 h 1333566"/>
              <a:gd name="connsiteX22" fmla="*/ 675649 w 1520332"/>
              <a:gd name="connsiteY22" fmla="*/ 945834 h 1333566"/>
              <a:gd name="connsiteX23" fmla="*/ 720302 w 1520332"/>
              <a:gd name="connsiteY23" fmla="*/ 900858 h 1333566"/>
              <a:gd name="connsiteX24" fmla="*/ 322231 w 1520332"/>
              <a:gd name="connsiteY24" fmla="*/ 788186 h 1333566"/>
              <a:gd name="connsiteX25" fmla="*/ 135611 w 1520332"/>
              <a:gd name="connsiteY25" fmla="*/ 861650 h 1333566"/>
              <a:gd name="connsiteX26" fmla="*/ 291127 w 1520332"/>
              <a:gd name="connsiteY26" fmla="*/ 1012315 h 1333566"/>
              <a:gd name="connsiteX27" fmla="*/ 293616 w 1520332"/>
              <a:gd name="connsiteY27" fmla="*/ 1013560 h 1333566"/>
              <a:gd name="connsiteX28" fmla="*/ 380705 w 1520332"/>
              <a:gd name="connsiteY28" fmla="*/ 988657 h 1333566"/>
              <a:gd name="connsiteX29" fmla="*/ 393146 w 1520332"/>
              <a:gd name="connsiteY29" fmla="*/ 989902 h 1333566"/>
              <a:gd name="connsiteX30" fmla="*/ 393146 w 1520332"/>
              <a:gd name="connsiteY30" fmla="*/ 982431 h 1333566"/>
              <a:gd name="connsiteX31" fmla="*/ 386926 w 1520332"/>
              <a:gd name="connsiteY31" fmla="*/ 974960 h 1333566"/>
              <a:gd name="connsiteX32" fmla="*/ 385682 w 1520332"/>
              <a:gd name="connsiteY32" fmla="*/ 972470 h 1333566"/>
              <a:gd name="connsiteX33" fmla="*/ 322231 w 1520332"/>
              <a:gd name="connsiteY33" fmla="*/ 788186 h 1333566"/>
              <a:gd name="connsiteX34" fmla="*/ 590964 w 1520332"/>
              <a:gd name="connsiteY34" fmla="*/ 767018 h 1333566"/>
              <a:gd name="connsiteX35" fmla="*/ 590964 w 1520332"/>
              <a:gd name="connsiteY35" fmla="*/ 839237 h 1333566"/>
              <a:gd name="connsiteX36" fmla="*/ 618335 w 1520332"/>
              <a:gd name="connsiteY36" fmla="*/ 846708 h 1333566"/>
              <a:gd name="connsiteX37" fmla="*/ 649438 w 1520332"/>
              <a:gd name="connsiteY37" fmla="*/ 771999 h 1333566"/>
              <a:gd name="connsiteX38" fmla="*/ 590964 w 1520332"/>
              <a:gd name="connsiteY38" fmla="*/ 767018 h 1333566"/>
              <a:gd name="connsiteX39" fmla="*/ 539954 w 1520332"/>
              <a:gd name="connsiteY39" fmla="*/ 765773 h 1333566"/>
              <a:gd name="connsiteX40" fmla="*/ 360799 w 1520332"/>
              <a:gd name="connsiteY40" fmla="*/ 780715 h 1333566"/>
              <a:gd name="connsiteX41" fmla="*/ 409320 w 1520332"/>
              <a:gd name="connsiteY41" fmla="*/ 931380 h 1333566"/>
              <a:gd name="connsiteX42" fmla="*/ 551151 w 1520332"/>
              <a:gd name="connsiteY42" fmla="*/ 837992 h 1333566"/>
              <a:gd name="connsiteX43" fmla="*/ 551151 w 1520332"/>
              <a:gd name="connsiteY43" fmla="*/ 765773 h 1333566"/>
              <a:gd name="connsiteX44" fmla="*/ 539954 w 1520332"/>
              <a:gd name="connsiteY44" fmla="*/ 765773 h 1333566"/>
              <a:gd name="connsiteX45" fmla="*/ 930612 w 1520332"/>
              <a:gd name="connsiteY45" fmla="*/ 646238 h 1333566"/>
              <a:gd name="connsiteX46" fmla="*/ 650682 w 1520332"/>
              <a:gd name="connsiteY46" fmla="*/ 879082 h 1333566"/>
              <a:gd name="connsiteX47" fmla="*/ 639485 w 1520332"/>
              <a:gd name="connsiteY47" fmla="*/ 892779 h 1333566"/>
              <a:gd name="connsiteX48" fmla="*/ 622067 w 1520332"/>
              <a:gd name="connsiteY48" fmla="*/ 892779 h 1333566"/>
              <a:gd name="connsiteX49" fmla="*/ 559860 w 1520332"/>
              <a:gd name="connsiteY49" fmla="*/ 876592 h 1333566"/>
              <a:gd name="connsiteX50" fmla="*/ 430470 w 1520332"/>
              <a:gd name="connsiteY50" fmla="*/ 1008579 h 1333566"/>
              <a:gd name="connsiteX51" fmla="*/ 431715 w 1520332"/>
              <a:gd name="connsiteY51" fmla="*/ 1012315 h 1333566"/>
              <a:gd name="connsiteX52" fmla="*/ 424250 w 1520332"/>
              <a:gd name="connsiteY52" fmla="*/ 1027257 h 1333566"/>
              <a:gd name="connsiteX53" fmla="*/ 406832 w 1520332"/>
              <a:gd name="connsiteY53" fmla="*/ 1032237 h 1333566"/>
              <a:gd name="connsiteX54" fmla="*/ 380705 w 1520332"/>
              <a:gd name="connsiteY54" fmla="*/ 1028502 h 1333566"/>
              <a:gd name="connsiteX55" fmla="*/ 251315 w 1520332"/>
              <a:gd name="connsiteY55" fmla="*/ 1161734 h 1333566"/>
              <a:gd name="connsiteX56" fmla="*/ 375729 w 1520332"/>
              <a:gd name="connsiteY56" fmla="*/ 1293721 h 1333566"/>
              <a:gd name="connsiteX57" fmla="*/ 379461 w 1520332"/>
              <a:gd name="connsiteY57" fmla="*/ 1293721 h 1333566"/>
              <a:gd name="connsiteX58" fmla="*/ 1321270 w 1520332"/>
              <a:gd name="connsiteY58" fmla="*/ 1293721 h 1333566"/>
              <a:gd name="connsiteX59" fmla="*/ 1480520 w 1520332"/>
              <a:gd name="connsiteY59" fmla="*/ 1130605 h 1333566"/>
              <a:gd name="connsiteX60" fmla="*/ 1321270 w 1520332"/>
              <a:gd name="connsiteY60" fmla="*/ 966244 h 1333566"/>
              <a:gd name="connsiteX61" fmla="*/ 1242890 w 1520332"/>
              <a:gd name="connsiteY61" fmla="*/ 987412 h 1333566"/>
              <a:gd name="connsiteX62" fmla="*/ 1221740 w 1520332"/>
              <a:gd name="connsiteY62" fmla="*/ 987412 h 1333566"/>
              <a:gd name="connsiteX63" fmla="*/ 1214275 w 1520332"/>
              <a:gd name="connsiteY63" fmla="*/ 967489 h 1333566"/>
              <a:gd name="connsiteX64" fmla="*/ 1215519 w 1520332"/>
              <a:gd name="connsiteY64" fmla="*/ 936360 h 1333566"/>
              <a:gd name="connsiteX65" fmla="*/ 930612 w 1520332"/>
              <a:gd name="connsiteY65" fmla="*/ 646238 h 1333566"/>
              <a:gd name="connsiteX66" fmla="*/ 38568 w 1520332"/>
              <a:gd name="connsiteY66" fmla="*/ 564057 h 1333566"/>
              <a:gd name="connsiteX67" fmla="*/ 114460 w 1520332"/>
              <a:gd name="connsiteY67" fmla="*/ 828031 h 1333566"/>
              <a:gd name="connsiteX68" fmla="*/ 314766 w 1520332"/>
              <a:gd name="connsiteY68" fmla="*/ 748341 h 1333566"/>
              <a:gd name="connsiteX69" fmla="*/ 298592 w 1520332"/>
              <a:gd name="connsiteY69" fmla="*/ 564057 h 1333566"/>
              <a:gd name="connsiteX70" fmla="*/ 551151 w 1520332"/>
              <a:gd name="connsiteY70" fmla="*/ 562812 h 1333566"/>
              <a:gd name="connsiteX71" fmla="*/ 338404 w 1520332"/>
              <a:gd name="connsiteY71" fmla="*/ 564057 h 1333566"/>
              <a:gd name="connsiteX72" fmla="*/ 353334 w 1520332"/>
              <a:gd name="connsiteY72" fmla="*/ 740870 h 1333566"/>
              <a:gd name="connsiteX73" fmla="*/ 539954 w 1520332"/>
              <a:gd name="connsiteY73" fmla="*/ 725928 h 1333566"/>
              <a:gd name="connsiteX74" fmla="*/ 551151 w 1520332"/>
              <a:gd name="connsiteY74" fmla="*/ 725928 h 1333566"/>
              <a:gd name="connsiteX75" fmla="*/ 813664 w 1520332"/>
              <a:gd name="connsiteY75" fmla="*/ 561567 h 1333566"/>
              <a:gd name="connsiteX76" fmla="*/ 590964 w 1520332"/>
              <a:gd name="connsiteY76" fmla="*/ 562812 h 1333566"/>
              <a:gd name="connsiteX77" fmla="*/ 590964 w 1520332"/>
              <a:gd name="connsiteY77" fmla="*/ 727173 h 1333566"/>
              <a:gd name="connsiteX78" fmla="*/ 658147 w 1520332"/>
              <a:gd name="connsiteY78" fmla="*/ 733399 h 1333566"/>
              <a:gd name="connsiteX79" fmla="*/ 660635 w 1520332"/>
              <a:gd name="connsiteY79" fmla="*/ 733399 h 1333566"/>
              <a:gd name="connsiteX80" fmla="*/ 673077 w 1520332"/>
              <a:gd name="connsiteY80" fmla="*/ 735889 h 1333566"/>
              <a:gd name="connsiteX81" fmla="*/ 812420 w 1520332"/>
              <a:gd name="connsiteY81" fmla="*/ 628805 h 1333566"/>
              <a:gd name="connsiteX82" fmla="*/ 812420 w 1520332"/>
              <a:gd name="connsiteY82" fmla="*/ 625070 h 1333566"/>
              <a:gd name="connsiteX83" fmla="*/ 813664 w 1520332"/>
              <a:gd name="connsiteY83" fmla="*/ 562812 h 1333566"/>
              <a:gd name="connsiteX84" fmla="*/ 1093594 w 1520332"/>
              <a:gd name="connsiteY84" fmla="*/ 560322 h 1333566"/>
              <a:gd name="connsiteX85" fmla="*/ 853476 w 1520332"/>
              <a:gd name="connsiteY85" fmla="*/ 561567 h 1333566"/>
              <a:gd name="connsiteX86" fmla="*/ 853476 w 1520332"/>
              <a:gd name="connsiteY86" fmla="*/ 562812 h 1333566"/>
              <a:gd name="connsiteX87" fmla="*/ 852232 w 1520332"/>
              <a:gd name="connsiteY87" fmla="*/ 615109 h 1333566"/>
              <a:gd name="connsiteX88" fmla="*/ 930612 w 1520332"/>
              <a:gd name="connsiteY88" fmla="*/ 606392 h 1333566"/>
              <a:gd name="connsiteX89" fmla="*/ 1086129 w 1520332"/>
              <a:gd name="connsiteY89" fmla="*/ 647483 h 1333566"/>
              <a:gd name="connsiteX90" fmla="*/ 1094838 w 1520332"/>
              <a:gd name="connsiteY90" fmla="*/ 562812 h 1333566"/>
              <a:gd name="connsiteX91" fmla="*/ 1093594 w 1520332"/>
              <a:gd name="connsiteY91" fmla="*/ 560322 h 1333566"/>
              <a:gd name="connsiteX92" fmla="*/ 788781 w 1520332"/>
              <a:gd name="connsiteY92" fmla="*/ 331212 h 1333566"/>
              <a:gd name="connsiteX93" fmla="*/ 590964 w 1520332"/>
              <a:gd name="connsiteY93" fmla="*/ 348644 h 1333566"/>
              <a:gd name="connsiteX94" fmla="*/ 590964 w 1520332"/>
              <a:gd name="connsiteY94" fmla="*/ 522967 h 1333566"/>
              <a:gd name="connsiteX95" fmla="*/ 813664 w 1520332"/>
              <a:gd name="connsiteY95" fmla="*/ 521722 h 1333566"/>
              <a:gd name="connsiteX96" fmla="*/ 788781 w 1520332"/>
              <a:gd name="connsiteY96" fmla="*/ 331212 h 1333566"/>
              <a:gd name="connsiteX97" fmla="*/ 363287 w 1520332"/>
              <a:gd name="connsiteY97" fmla="*/ 331212 h 1333566"/>
              <a:gd name="connsiteX98" fmla="*/ 339649 w 1520332"/>
              <a:gd name="connsiteY98" fmla="*/ 524212 h 1333566"/>
              <a:gd name="connsiteX99" fmla="*/ 551151 w 1520332"/>
              <a:gd name="connsiteY99" fmla="*/ 524212 h 1333566"/>
              <a:gd name="connsiteX100" fmla="*/ 551151 w 1520332"/>
              <a:gd name="connsiteY100" fmla="*/ 348644 h 1333566"/>
              <a:gd name="connsiteX101" fmla="*/ 363287 w 1520332"/>
              <a:gd name="connsiteY101" fmla="*/ 331212 h 1333566"/>
              <a:gd name="connsiteX102" fmla="*/ 999040 w 1520332"/>
              <a:gd name="connsiteY102" fmla="*/ 260238 h 1333566"/>
              <a:gd name="connsiteX103" fmla="*/ 828593 w 1520332"/>
              <a:gd name="connsiteY103" fmla="*/ 323741 h 1333566"/>
              <a:gd name="connsiteX104" fmla="*/ 853476 w 1520332"/>
              <a:gd name="connsiteY104" fmla="*/ 521722 h 1333566"/>
              <a:gd name="connsiteX105" fmla="*/ 1092350 w 1520332"/>
              <a:gd name="connsiteY105" fmla="*/ 521722 h 1333566"/>
              <a:gd name="connsiteX106" fmla="*/ 999040 w 1520332"/>
              <a:gd name="connsiteY106" fmla="*/ 260238 h 1333566"/>
              <a:gd name="connsiteX107" fmla="*/ 138099 w 1520332"/>
              <a:gd name="connsiteY107" fmla="*/ 256503 h 1333566"/>
              <a:gd name="connsiteX108" fmla="*/ 41056 w 1520332"/>
              <a:gd name="connsiteY108" fmla="*/ 525457 h 1333566"/>
              <a:gd name="connsiteX109" fmla="*/ 299836 w 1520332"/>
              <a:gd name="connsiteY109" fmla="*/ 524212 h 1333566"/>
              <a:gd name="connsiteX110" fmla="*/ 323475 w 1520332"/>
              <a:gd name="connsiteY110" fmla="*/ 323741 h 1333566"/>
              <a:gd name="connsiteX111" fmla="*/ 138099 w 1520332"/>
              <a:gd name="connsiteY111" fmla="*/ 256503 h 1333566"/>
              <a:gd name="connsiteX112" fmla="*/ 699203 w 1520332"/>
              <a:gd name="connsiteY112" fmla="*/ 56032 h 1333566"/>
              <a:gd name="connsiteX113" fmla="*/ 818640 w 1520332"/>
              <a:gd name="connsiteY113" fmla="*/ 285141 h 1333566"/>
              <a:gd name="connsiteX114" fmla="*/ 974157 w 1520332"/>
              <a:gd name="connsiteY114" fmla="*/ 229109 h 1333566"/>
              <a:gd name="connsiteX115" fmla="*/ 699203 w 1520332"/>
              <a:gd name="connsiteY115" fmla="*/ 56032 h 1333566"/>
              <a:gd name="connsiteX116" fmla="*/ 459085 w 1520332"/>
              <a:gd name="connsiteY116" fmla="*/ 49806 h 1333566"/>
              <a:gd name="connsiteX117" fmla="*/ 164226 w 1520332"/>
              <a:gd name="connsiteY117" fmla="*/ 225374 h 1333566"/>
              <a:gd name="connsiteX118" fmla="*/ 333428 w 1520332"/>
              <a:gd name="connsiteY118" fmla="*/ 285141 h 1333566"/>
              <a:gd name="connsiteX119" fmla="*/ 459085 w 1520332"/>
              <a:gd name="connsiteY119" fmla="*/ 49806 h 1333566"/>
              <a:gd name="connsiteX120" fmla="*/ 551151 w 1520332"/>
              <a:gd name="connsiteY120" fmla="*/ 41090 h 1333566"/>
              <a:gd name="connsiteX121" fmla="*/ 373240 w 1520332"/>
              <a:gd name="connsiteY121" fmla="*/ 292612 h 1333566"/>
              <a:gd name="connsiteX122" fmla="*/ 551151 w 1520332"/>
              <a:gd name="connsiteY122" fmla="*/ 310044 h 1333566"/>
              <a:gd name="connsiteX123" fmla="*/ 590964 w 1520332"/>
              <a:gd name="connsiteY123" fmla="*/ 39845 h 1333566"/>
              <a:gd name="connsiteX124" fmla="*/ 590964 w 1520332"/>
              <a:gd name="connsiteY124" fmla="*/ 310044 h 1333566"/>
              <a:gd name="connsiteX125" fmla="*/ 778828 w 1520332"/>
              <a:gd name="connsiteY125" fmla="*/ 293857 h 1333566"/>
              <a:gd name="connsiteX126" fmla="*/ 590964 w 1520332"/>
              <a:gd name="connsiteY126" fmla="*/ 39845 h 1333566"/>
              <a:gd name="connsiteX127" fmla="*/ 567325 w 1520332"/>
              <a:gd name="connsiteY127" fmla="*/ 0 h 1333566"/>
              <a:gd name="connsiteX128" fmla="*/ 572302 w 1520332"/>
              <a:gd name="connsiteY128" fmla="*/ 0 h 1333566"/>
              <a:gd name="connsiteX129" fmla="*/ 576034 w 1520332"/>
              <a:gd name="connsiteY129" fmla="*/ 0 h 1333566"/>
              <a:gd name="connsiteX130" fmla="*/ 585987 w 1520332"/>
              <a:gd name="connsiteY130" fmla="*/ 0 h 1333566"/>
              <a:gd name="connsiteX131" fmla="*/ 1017702 w 1520332"/>
              <a:gd name="connsiteY131" fmla="*/ 220393 h 1333566"/>
              <a:gd name="connsiteX132" fmla="*/ 1020190 w 1520332"/>
              <a:gd name="connsiteY132" fmla="*/ 224128 h 1333566"/>
              <a:gd name="connsiteX133" fmla="*/ 1021434 w 1520332"/>
              <a:gd name="connsiteY133" fmla="*/ 225374 h 1333566"/>
              <a:gd name="connsiteX134" fmla="*/ 1134650 w 1520332"/>
              <a:gd name="connsiteY134" fmla="*/ 562812 h 1333566"/>
              <a:gd name="connsiteX135" fmla="*/ 1123453 w 1520332"/>
              <a:gd name="connsiteY135" fmla="*/ 671141 h 1333566"/>
              <a:gd name="connsiteX136" fmla="*/ 1255331 w 1520332"/>
              <a:gd name="connsiteY136" fmla="*/ 936360 h 1333566"/>
              <a:gd name="connsiteX137" fmla="*/ 1255331 w 1520332"/>
              <a:gd name="connsiteY137" fmla="*/ 937605 h 1333566"/>
              <a:gd name="connsiteX138" fmla="*/ 1321270 w 1520332"/>
              <a:gd name="connsiteY138" fmla="*/ 926399 h 1333566"/>
              <a:gd name="connsiteX139" fmla="*/ 1520332 w 1520332"/>
              <a:gd name="connsiteY139" fmla="*/ 1130605 h 1333566"/>
              <a:gd name="connsiteX140" fmla="*/ 1321270 w 1520332"/>
              <a:gd name="connsiteY140" fmla="*/ 1333566 h 1333566"/>
              <a:gd name="connsiteX141" fmla="*/ 375729 w 1520332"/>
              <a:gd name="connsiteY141" fmla="*/ 1333566 h 1333566"/>
              <a:gd name="connsiteX142" fmla="*/ 371996 w 1520332"/>
              <a:gd name="connsiteY142" fmla="*/ 1332321 h 1333566"/>
              <a:gd name="connsiteX143" fmla="*/ 211503 w 1520332"/>
              <a:gd name="connsiteY143" fmla="*/ 1161734 h 1333566"/>
              <a:gd name="connsiteX144" fmla="*/ 261268 w 1520332"/>
              <a:gd name="connsiteY144" fmla="*/ 1039708 h 1333566"/>
              <a:gd name="connsiteX145" fmla="*/ 94554 w 1520332"/>
              <a:gd name="connsiteY145" fmla="*/ 870366 h 1333566"/>
              <a:gd name="connsiteX146" fmla="*/ 92066 w 1520332"/>
              <a:gd name="connsiteY146" fmla="*/ 867876 h 1333566"/>
              <a:gd name="connsiteX147" fmla="*/ 89578 w 1520332"/>
              <a:gd name="connsiteY147" fmla="*/ 862895 h 1333566"/>
              <a:gd name="connsiteX148" fmla="*/ 0 w 1520332"/>
              <a:gd name="connsiteY148" fmla="*/ 562812 h 1333566"/>
              <a:gd name="connsiteX149" fmla="*/ 567325 w 1520332"/>
              <a:gd name="connsiteY149" fmla="*/ 0 h 133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520332" h="1333566">
                <a:moveTo>
                  <a:pt x="720302" y="940837"/>
                </a:moveTo>
                <a:cubicBezTo>
                  <a:pt x="717821" y="940837"/>
                  <a:pt x="714100" y="943335"/>
                  <a:pt x="714100" y="945834"/>
                </a:cubicBezTo>
                <a:lnTo>
                  <a:pt x="714100" y="1189453"/>
                </a:lnTo>
                <a:cubicBezTo>
                  <a:pt x="714100" y="1198198"/>
                  <a:pt x="722783" y="1205694"/>
                  <a:pt x="733946" y="1205694"/>
                </a:cubicBezTo>
                <a:lnTo>
                  <a:pt x="1076286" y="1205694"/>
                </a:lnTo>
                <a:cubicBezTo>
                  <a:pt x="1087449" y="1205694"/>
                  <a:pt x="1096132" y="1198198"/>
                  <a:pt x="1096132" y="1189453"/>
                </a:cubicBezTo>
                <a:lnTo>
                  <a:pt x="1096132" y="1012048"/>
                </a:lnTo>
                <a:cubicBezTo>
                  <a:pt x="1096132" y="1002054"/>
                  <a:pt x="1087449" y="994558"/>
                  <a:pt x="1076286" y="994558"/>
                </a:cubicBezTo>
                <a:lnTo>
                  <a:pt x="856742" y="994558"/>
                </a:lnTo>
                <a:cubicBezTo>
                  <a:pt x="846819" y="994558"/>
                  <a:pt x="838137" y="985813"/>
                  <a:pt x="838137" y="974569"/>
                </a:cubicBezTo>
                <a:lnTo>
                  <a:pt x="838137" y="945834"/>
                </a:lnTo>
                <a:cubicBezTo>
                  <a:pt x="838137" y="943335"/>
                  <a:pt x="834415" y="940837"/>
                  <a:pt x="831935" y="940837"/>
                </a:cubicBezTo>
                <a:close/>
                <a:moveTo>
                  <a:pt x="720302" y="900858"/>
                </a:moveTo>
                <a:lnTo>
                  <a:pt x="831935" y="900858"/>
                </a:lnTo>
                <a:cubicBezTo>
                  <a:pt x="856742" y="900858"/>
                  <a:pt x="876588" y="920848"/>
                  <a:pt x="876588" y="945834"/>
                </a:cubicBezTo>
                <a:lnTo>
                  <a:pt x="876588" y="954579"/>
                </a:lnTo>
                <a:lnTo>
                  <a:pt x="1076286" y="954579"/>
                </a:lnTo>
                <a:cubicBezTo>
                  <a:pt x="1109776" y="954579"/>
                  <a:pt x="1135824" y="980815"/>
                  <a:pt x="1135824" y="1012048"/>
                </a:cubicBezTo>
                <a:lnTo>
                  <a:pt x="1135824" y="1189453"/>
                </a:lnTo>
                <a:cubicBezTo>
                  <a:pt x="1135824" y="1220686"/>
                  <a:pt x="1109776" y="1245673"/>
                  <a:pt x="1076286" y="1245673"/>
                </a:cubicBezTo>
                <a:lnTo>
                  <a:pt x="733946" y="1245673"/>
                </a:lnTo>
                <a:cubicBezTo>
                  <a:pt x="701697" y="1245673"/>
                  <a:pt x="675649" y="1220686"/>
                  <a:pt x="675649" y="1189453"/>
                </a:cubicBezTo>
                <a:lnTo>
                  <a:pt x="675649" y="945834"/>
                </a:lnTo>
                <a:cubicBezTo>
                  <a:pt x="675649" y="920848"/>
                  <a:pt x="695495" y="900858"/>
                  <a:pt x="720302" y="900858"/>
                </a:cubicBezTo>
                <a:close/>
                <a:moveTo>
                  <a:pt x="322231" y="788186"/>
                </a:moveTo>
                <a:cubicBezTo>
                  <a:pt x="248827" y="803128"/>
                  <a:pt x="186620" y="828031"/>
                  <a:pt x="135611" y="861650"/>
                </a:cubicBezTo>
                <a:cubicBezTo>
                  <a:pt x="176667" y="921418"/>
                  <a:pt x="230165" y="973715"/>
                  <a:pt x="291127" y="1012315"/>
                </a:cubicBezTo>
                <a:cubicBezTo>
                  <a:pt x="292371" y="1012315"/>
                  <a:pt x="293616" y="1013560"/>
                  <a:pt x="293616" y="1013560"/>
                </a:cubicBezTo>
                <a:cubicBezTo>
                  <a:pt x="318498" y="998618"/>
                  <a:pt x="348358" y="988657"/>
                  <a:pt x="380705" y="988657"/>
                </a:cubicBezTo>
                <a:cubicBezTo>
                  <a:pt x="385682" y="988657"/>
                  <a:pt x="388170" y="988657"/>
                  <a:pt x="393146" y="989902"/>
                </a:cubicBezTo>
                <a:cubicBezTo>
                  <a:pt x="393146" y="987412"/>
                  <a:pt x="393146" y="984921"/>
                  <a:pt x="393146" y="982431"/>
                </a:cubicBezTo>
                <a:lnTo>
                  <a:pt x="386926" y="974960"/>
                </a:lnTo>
                <a:cubicBezTo>
                  <a:pt x="386926" y="973715"/>
                  <a:pt x="385682" y="973715"/>
                  <a:pt x="385682" y="972470"/>
                </a:cubicBezTo>
                <a:cubicBezTo>
                  <a:pt x="358311" y="920173"/>
                  <a:pt x="335916" y="855424"/>
                  <a:pt x="322231" y="788186"/>
                </a:cubicBezTo>
                <a:close/>
                <a:moveTo>
                  <a:pt x="590964" y="767018"/>
                </a:moveTo>
                <a:lnTo>
                  <a:pt x="590964" y="839237"/>
                </a:lnTo>
                <a:cubicBezTo>
                  <a:pt x="600917" y="841728"/>
                  <a:pt x="609626" y="844218"/>
                  <a:pt x="618335" y="846708"/>
                </a:cubicBezTo>
                <a:cubicBezTo>
                  <a:pt x="624555" y="819315"/>
                  <a:pt x="635753" y="795657"/>
                  <a:pt x="649438" y="771999"/>
                </a:cubicBezTo>
                <a:cubicBezTo>
                  <a:pt x="629532" y="769508"/>
                  <a:pt x="610870" y="768263"/>
                  <a:pt x="590964" y="767018"/>
                </a:cubicBezTo>
                <a:close/>
                <a:moveTo>
                  <a:pt x="539954" y="765773"/>
                </a:moveTo>
                <a:cubicBezTo>
                  <a:pt x="475259" y="765773"/>
                  <a:pt x="415541" y="769508"/>
                  <a:pt x="360799" y="780715"/>
                </a:cubicBezTo>
                <a:cubicBezTo>
                  <a:pt x="371996" y="835502"/>
                  <a:pt x="388170" y="886553"/>
                  <a:pt x="409320" y="931380"/>
                </a:cubicBezTo>
                <a:cubicBezTo>
                  <a:pt x="435447" y="877837"/>
                  <a:pt x="490189" y="840482"/>
                  <a:pt x="551151" y="837992"/>
                </a:cubicBezTo>
                <a:lnTo>
                  <a:pt x="551151" y="765773"/>
                </a:lnTo>
                <a:cubicBezTo>
                  <a:pt x="547419" y="765773"/>
                  <a:pt x="543687" y="765773"/>
                  <a:pt x="539954" y="765773"/>
                </a:cubicBezTo>
                <a:close/>
                <a:moveTo>
                  <a:pt x="930612" y="646238"/>
                </a:moveTo>
                <a:cubicBezTo>
                  <a:pt x="793758" y="646238"/>
                  <a:pt x="676809" y="744605"/>
                  <a:pt x="650682" y="879082"/>
                </a:cubicBezTo>
                <a:cubicBezTo>
                  <a:pt x="649438" y="884063"/>
                  <a:pt x="645706" y="890289"/>
                  <a:pt x="639485" y="892779"/>
                </a:cubicBezTo>
                <a:cubicBezTo>
                  <a:pt x="634508" y="895269"/>
                  <a:pt x="628288" y="895269"/>
                  <a:pt x="622067" y="892779"/>
                </a:cubicBezTo>
                <a:cubicBezTo>
                  <a:pt x="603405" y="881573"/>
                  <a:pt x="582255" y="876592"/>
                  <a:pt x="559860" y="876592"/>
                </a:cubicBezTo>
                <a:cubicBezTo>
                  <a:pt x="488945" y="876592"/>
                  <a:pt x="430470" y="936360"/>
                  <a:pt x="430470" y="1008579"/>
                </a:cubicBezTo>
                <a:lnTo>
                  <a:pt x="431715" y="1012315"/>
                </a:lnTo>
                <a:cubicBezTo>
                  <a:pt x="431715" y="1018541"/>
                  <a:pt x="427982" y="1023521"/>
                  <a:pt x="424250" y="1027257"/>
                </a:cubicBezTo>
                <a:cubicBezTo>
                  <a:pt x="419273" y="1032237"/>
                  <a:pt x="413053" y="1033483"/>
                  <a:pt x="406832" y="1032237"/>
                </a:cubicBezTo>
                <a:cubicBezTo>
                  <a:pt x="399367" y="1029747"/>
                  <a:pt x="389414" y="1028502"/>
                  <a:pt x="380705" y="1028502"/>
                </a:cubicBezTo>
                <a:cubicBezTo>
                  <a:pt x="309789" y="1028502"/>
                  <a:pt x="251315" y="1088270"/>
                  <a:pt x="251315" y="1161734"/>
                </a:cubicBezTo>
                <a:cubicBezTo>
                  <a:pt x="251315" y="1232708"/>
                  <a:pt x="306057" y="1289985"/>
                  <a:pt x="375729" y="1293721"/>
                </a:cubicBezTo>
                <a:cubicBezTo>
                  <a:pt x="376973" y="1293721"/>
                  <a:pt x="378217" y="1293721"/>
                  <a:pt x="379461" y="1293721"/>
                </a:cubicBezTo>
                <a:lnTo>
                  <a:pt x="1321270" y="1293721"/>
                </a:lnTo>
                <a:cubicBezTo>
                  <a:pt x="1408360" y="1293721"/>
                  <a:pt x="1480520" y="1220257"/>
                  <a:pt x="1480520" y="1130605"/>
                </a:cubicBezTo>
                <a:cubicBezTo>
                  <a:pt x="1480520" y="1039708"/>
                  <a:pt x="1408360" y="966244"/>
                  <a:pt x="1321270" y="966244"/>
                </a:cubicBezTo>
                <a:cubicBezTo>
                  <a:pt x="1293899" y="966244"/>
                  <a:pt x="1266529" y="973715"/>
                  <a:pt x="1242890" y="987412"/>
                </a:cubicBezTo>
                <a:cubicBezTo>
                  <a:pt x="1236669" y="989902"/>
                  <a:pt x="1227960" y="989902"/>
                  <a:pt x="1221740" y="987412"/>
                </a:cubicBezTo>
                <a:cubicBezTo>
                  <a:pt x="1215519" y="982431"/>
                  <a:pt x="1213031" y="974960"/>
                  <a:pt x="1214275" y="967489"/>
                </a:cubicBezTo>
                <a:cubicBezTo>
                  <a:pt x="1214275" y="957528"/>
                  <a:pt x="1215519" y="946321"/>
                  <a:pt x="1215519" y="936360"/>
                </a:cubicBezTo>
                <a:cubicBezTo>
                  <a:pt x="1215519" y="775734"/>
                  <a:pt x="1087373" y="646238"/>
                  <a:pt x="930612" y="646238"/>
                </a:cubicBezTo>
                <a:close/>
                <a:moveTo>
                  <a:pt x="38568" y="564057"/>
                </a:moveTo>
                <a:cubicBezTo>
                  <a:pt x="39812" y="656199"/>
                  <a:pt x="65939" y="748341"/>
                  <a:pt x="114460" y="828031"/>
                </a:cubicBezTo>
                <a:cubicBezTo>
                  <a:pt x="169202" y="793166"/>
                  <a:pt x="236385" y="767018"/>
                  <a:pt x="314766" y="748341"/>
                </a:cubicBezTo>
                <a:cubicBezTo>
                  <a:pt x="304813" y="689818"/>
                  <a:pt x="298592" y="627560"/>
                  <a:pt x="298592" y="564057"/>
                </a:cubicBezTo>
                <a:close/>
                <a:moveTo>
                  <a:pt x="551151" y="562812"/>
                </a:moveTo>
                <a:lnTo>
                  <a:pt x="338404" y="564057"/>
                </a:lnTo>
                <a:cubicBezTo>
                  <a:pt x="338404" y="625070"/>
                  <a:pt x="343381" y="684838"/>
                  <a:pt x="353334" y="740870"/>
                </a:cubicBezTo>
                <a:cubicBezTo>
                  <a:pt x="410564" y="732154"/>
                  <a:pt x="472771" y="725928"/>
                  <a:pt x="539954" y="725928"/>
                </a:cubicBezTo>
                <a:cubicBezTo>
                  <a:pt x="543687" y="725928"/>
                  <a:pt x="547419" y="725928"/>
                  <a:pt x="551151" y="725928"/>
                </a:cubicBezTo>
                <a:close/>
                <a:moveTo>
                  <a:pt x="813664" y="561567"/>
                </a:moveTo>
                <a:lnTo>
                  <a:pt x="590964" y="562812"/>
                </a:lnTo>
                <a:lnTo>
                  <a:pt x="590964" y="727173"/>
                </a:lnTo>
                <a:cubicBezTo>
                  <a:pt x="614602" y="728418"/>
                  <a:pt x="636997" y="729663"/>
                  <a:pt x="658147" y="733399"/>
                </a:cubicBezTo>
                <a:cubicBezTo>
                  <a:pt x="659391" y="733399"/>
                  <a:pt x="659391" y="733399"/>
                  <a:pt x="660635" y="733399"/>
                </a:cubicBezTo>
                <a:lnTo>
                  <a:pt x="673077" y="735889"/>
                </a:lnTo>
                <a:cubicBezTo>
                  <a:pt x="709156" y="688573"/>
                  <a:pt x="757678" y="651218"/>
                  <a:pt x="812420" y="628805"/>
                </a:cubicBezTo>
                <a:cubicBezTo>
                  <a:pt x="812420" y="627560"/>
                  <a:pt x="812420" y="626315"/>
                  <a:pt x="812420" y="625070"/>
                </a:cubicBezTo>
                <a:cubicBezTo>
                  <a:pt x="813664" y="603902"/>
                  <a:pt x="813664" y="582734"/>
                  <a:pt x="813664" y="562812"/>
                </a:cubicBezTo>
                <a:close/>
                <a:moveTo>
                  <a:pt x="1093594" y="560322"/>
                </a:moveTo>
                <a:lnTo>
                  <a:pt x="853476" y="561567"/>
                </a:lnTo>
                <a:lnTo>
                  <a:pt x="853476" y="562812"/>
                </a:lnTo>
                <a:cubicBezTo>
                  <a:pt x="853476" y="580244"/>
                  <a:pt x="853476" y="597676"/>
                  <a:pt x="852232" y="615109"/>
                </a:cubicBezTo>
                <a:cubicBezTo>
                  <a:pt x="877115" y="610128"/>
                  <a:pt x="903241" y="606392"/>
                  <a:pt x="930612" y="606392"/>
                </a:cubicBezTo>
                <a:cubicBezTo>
                  <a:pt x="986598" y="606392"/>
                  <a:pt x="1040096" y="621334"/>
                  <a:pt x="1086129" y="647483"/>
                </a:cubicBezTo>
                <a:cubicBezTo>
                  <a:pt x="1091106" y="618844"/>
                  <a:pt x="1094838" y="585225"/>
                  <a:pt x="1094838" y="562812"/>
                </a:cubicBezTo>
                <a:cubicBezTo>
                  <a:pt x="1094838" y="561567"/>
                  <a:pt x="1093594" y="561567"/>
                  <a:pt x="1093594" y="560322"/>
                </a:cubicBezTo>
                <a:close/>
                <a:moveTo>
                  <a:pt x="788781" y="331212"/>
                </a:moveTo>
                <a:cubicBezTo>
                  <a:pt x="729063" y="342419"/>
                  <a:pt x="663123" y="348644"/>
                  <a:pt x="590964" y="348644"/>
                </a:cubicBezTo>
                <a:lnTo>
                  <a:pt x="590964" y="522967"/>
                </a:lnTo>
                <a:lnTo>
                  <a:pt x="813664" y="521722"/>
                </a:lnTo>
                <a:cubicBezTo>
                  <a:pt x="811175" y="454483"/>
                  <a:pt x="802467" y="389735"/>
                  <a:pt x="788781" y="331212"/>
                </a:cubicBezTo>
                <a:close/>
                <a:moveTo>
                  <a:pt x="363287" y="331212"/>
                </a:moveTo>
                <a:cubicBezTo>
                  <a:pt x="349602" y="389735"/>
                  <a:pt x="342137" y="455728"/>
                  <a:pt x="339649" y="524212"/>
                </a:cubicBezTo>
                <a:lnTo>
                  <a:pt x="551151" y="524212"/>
                </a:lnTo>
                <a:lnTo>
                  <a:pt x="551151" y="348644"/>
                </a:lnTo>
                <a:cubicBezTo>
                  <a:pt x="486456" y="348644"/>
                  <a:pt x="423006" y="342419"/>
                  <a:pt x="363287" y="331212"/>
                </a:cubicBezTo>
                <a:close/>
                <a:moveTo>
                  <a:pt x="999040" y="260238"/>
                </a:moveTo>
                <a:cubicBezTo>
                  <a:pt x="950518" y="288877"/>
                  <a:pt x="893288" y="308799"/>
                  <a:pt x="828593" y="323741"/>
                </a:cubicBezTo>
                <a:cubicBezTo>
                  <a:pt x="842279" y="383509"/>
                  <a:pt x="850988" y="450748"/>
                  <a:pt x="853476" y="521722"/>
                </a:cubicBezTo>
                <a:lnTo>
                  <a:pt x="1092350" y="521722"/>
                </a:lnTo>
                <a:cubicBezTo>
                  <a:pt x="1084885" y="424599"/>
                  <a:pt x="1051293" y="334948"/>
                  <a:pt x="999040" y="260238"/>
                </a:cubicBezTo>
                <a:close/>
                <a:moveTo>
                  <a:pt x="138099" y="256503"/>
                </a:moveTo>
                <a:cubicBezTo>
                  <a:pt x="83357" y="333703"/>
                  <a:pt x="47277" y="425844"/>
                  <a:pt x="41056" y="525457"/>
                </a:cubicBezTo>
                <a:lnTo>
                  <a:pt x="299836" y="524212"/>
                </a:lnTo>
                <a:cubicBezTo>
                  <a:pt x="301080" y="453238"/>
                  <a:pt x="309789" y="384754"/>
                  <a:pt x="323475" y="323741"/>
                </a:cubicBezTo>
                <a:cubicBezTo>
                  <a:pt x="253803" y="307554"/>
                  <a:pt x="190353" y="285141"/>
                  <a:pt x="138099" y="256503"/>
                </a:cubicBezTo>
                <a:close/>
                <a:moveTo>
                  <a:pt x="699203" y="56032"/>
                </a:moveTo>
                <a:cubicBezTo>
                  <a:pt x="750213" y="105838"/>
                  <a:pt x="791269" y="185529"/>
                  <a:pt x="818640" y="285141"/>
                </a:cubicBezTo>
                <a:cubicBezTo>
                  <a:pt x="878359" y="271445"/>
                  <a:pt x="929368" y="252767"/>
                  <a:pt x="974157" y="229109"/>
                </a:cubicBezTo>
                <a:cubicBezTo>
                  <a:pt x="904485" y="145683"/>
                  <a:pt x="808687" y="83425"/>
                  <a:pt x="699203" y="56032"/>
                </a:cubicBezTo>
                <a:close/>
                <a:moveTo>
                  <a:pt x="459085" y="49806"/>
                </a:moveTo>
                <a:cubicBezTo>
                  <a:pt x="342137" y="74709"/>
                  <a:pt x="237630" y="138212"/>
                  <a:pt x="164226" y="225374"/>
                </a:cubicBezTo>
                <a:cubicBezTo>
                  <a:pt x="211503" y="250277"/>
                  <a:pt x="269977" y="270199"/>
                  <a:pt x="333428" y="285141"/>
                </a:cubicBezTo>
                <a:cubicBezTo>
                  <a:pt x="362043" y="181793"/>
                  <a:pt x="406832" y="98367"/>
                  <a:pt x="459085" y="49806"/>
                </a:cubicBezTo>
                <a:close/>
                <a:moveTo>
                  <a:pt x="551151" y="41090"/>
                </a:moveTo>
                <a:cubicBezTo>
                  <a:pt x="477747" y="58522"/>
                  <a:pt x="411808" y="156890"/>
                  <a:pt x="373240" y="292612"/>
                </a:cubicBezTo>
                <a:cubicBezTo>
                  <a:pt x="430470" y="303819"/>
                  <a:pt x="490189" y="308799"/>
                  <a:pt x="551151" y="310044"/>
                </a:cubicBezTo>
                <a:close/>
                <a:moveTo>
                  <a:pt x="590964" y="39845"/>
                </a:moveTo>
                <a:lnTo>
                  <a:pt x="590964" y="310044"/>
                </a:lnTo>
                <a:cubicBezTo>
                  <a:pt x="659391" y="308799"/>
                  <a:pt x="721598" y="303819"/>
                  <a:pt x="778828" y="293857"/>
                </a:cubicBezTo>
                <a:cubicBezTo>
                  <a:pt x="739016" y="150664"/>
                  <a:pt x="670588" y="52296"/>
                  <a:pt x="590964" y="39845"/>
                </a:cubicBezTo>
                <a:close/>
                <a:moveTo>
                  <a:pt x="567325" y="0"/>
                </a:moveTo>
                <a:cubicBezTo>
                  <a:pt x="569813" y="0"/>
                  <a:pt x="571058" y="0"/>
                  <a:pt x="572302" y="0"/>
                </a:cubicBezTo>
                <a:cubicBezTo>
                  <a:pt x="574790" y="0"/>
                  <a:pt x="574790" y="0"/>
                  <a:pt x="576034" y="0"/>
                </a:cubicBezTo>
                <a:cubicBezTo>
                  <a:pt x="579767" y="0"/>
                  <a:pt x="583499" y="0"/>
                  <a:pt x="585987" y="0"/>
                </a:cubicBezTo>
                <a:cubicBezTo>
                  <a:pt x="761410" y="4980"/>
                  <a:pt x="916927" y="90896"/>
                  <a:pt x="1017702" y="220393"/>
                </a:cubicBezTo>
                <a:cubicBezTo>
                  <a:pt x="1017702" y="221638"/>
                  <a:pt x="1020190" y="222883"/>
                  <a:pt x="1020190" y="224128"/>
                </a:cubicBezTo>
                <a:cubicBezTo>
                  <a:pt x="1020190" y="224128"/>
                  <a:pt x="1020190" y="225374"/>
                  <a:pt x="1021434" y="225374"/>
                </a:cubicBezTo>
                <a:cubicBezTo>
                  <a:pt x="1092350" y="318761"/>
                  <a:pt x="1134650" y="435806"/>
                  <a:pt x="1134650" y="562812"/>
                </a:cubicBezTo>
                <a:cubicBezTo>
                  <a:pt x="1134650" y="592696"/>
                  <a:pt x="1128430" y="638767"/>
                  <a:pt x="1123453" y="671141"/>
                </a:cubicBezTo>
                <a:cubicBezTo>
                  <a:pt x="1203078" y="732154"/>
                  <a:pt x="1255331" y="826786"/>
                  <a:pt x="1255331" y="936360"/>
                </a:cubicBezTo>
                <a:lnTo>
                  <a:pt x="1255331" y="937605"/>
                </a:lnTo>
                <a:cubicBezTo>
                  <a:pt x="1276482" y="930134"/>
                  <a:pt x="1298876" y="926399"/>
                  <a:pt x="1321270" y="926399"/>
                </a:cubicBezTo>
                <a:cubicBezTo>
                  <a:pt x="1430754" y="926399"/>
                  <a:pt x="1520332" y="1018541"/>
                  <a:pt x="1520332" y="1130605"/>
                </a:cubicBezTo>
                <a:cubicBezTo>
                  <a:pt x="1520332" y="1241424"/>
                  <a:pt x="1430754" y="1333566"/>
                  <a:pt x="1321270" y="1333566"/>
                </a:cubicBezTo>
                <a:lnTo>
                  <a:pt x="375729" y="1333566"/>
                </a:lnTo>
                <a:cubicBezTo>
                  <a:pt x="374484" y="1333566"/>
                  <a:pt x="373240" y="1333566"/>
                  <a:pt x="371996" y="1332321"/>
                </a:cubicBezTo>
                <a:cubicBezTo>
                  <a:pt x="281174" y="1327340"/>
                  <a:pt x="211503" y="1253876"/>
                  <a:pt x="211503" y="1161734"/>
                </a:cubicBezTo>
                <a:cubicBezTo>
                  <a:pt x="211503" y="1114418"/>
                  <a:pt x="230165" y="1070837"/>
                  <a:pt x="261268" y="1039708"/>
                </a:cubicBezTo>
                <a:cubicBezTo>
                  <a:pt x="195329" y="996128"/>
                  <a:pt x="138099" y="937605"/>
                  <a:pt x="94554" y="870366"/>
                </a:cubicBezTo>
                <a:cubicBezTo>
                  <a:pt x="93310" y="870366"/>
                  <a:pt x="92066" y="869121"/>
                  <a:pt x="92066" y="867876"/>
                </a:cubicBezTo>
                <a:cubicBezTo>
                  <a:pt x="90822" y="866631"/>
                  <a:pt x="89578" y="864140"/>
                  <a:pt x="89578" y="862895"/>
                </a:cubicBezTo>
                <a:cubicBezTo>
                  <a:pt x="32347" y="773244"/>
                  <a:pt x="0" y="667405"/>
                  <a:pt x="0" y="562812"/>
                </a:cubicBezTo>
                <a:cubicBezTo>
                  <a:pt x="0" y="251522"/>
                  <a:pt x="253803" y="0"/>
                  <a:pt x="5673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xmlns="" id="{8B788005-92E9-404D-AB74-D2B31160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245" y="4582541"/>
            <a:ext cx="716221" cy="548680"/>
          </a:xfrm>
          <a:custGeom>
            <a:avLst/>
            <a:gdLst>
              <a:gd name="connsiteX0" fmla="*/ 673285 w 1432442"/>
              <a:gd name="connsiteY0" fmla="*/ 886377 h 1097360"/>
              <a:gd name="connsiteX1" fmla="*/ 673285 w 1432442"/>
              <a:gd name="connsiteY1" fmla="*/ 953791 h 1097360"/>
              <a:gd name="connsiteX2" fmla="*/ 689464 w 1432442"/>
              <a:gd name="connsiteY2" fmla="*/ 968773 h 1097360"/>
              <a:gd name="connsiteX3" fmla="*/ 744223 w 1432442"/>
              <a:gd name="connsiteY3" fmla="*/ 968773 h 1097360"/>
              <a:gd name="connsiteX4" fmla="*/ 760402 w 1432442"/>
              <a:gd name="connsiteY4" fmla="*/ 953791 h 1097360"/>
              <a:gd name="connsiteX5" fmla="*/ 760402 w 1432442"/>
              <a:gd name="connsiteY5" fmla="*/ 886377 h 1097360"/>
              <a:gd name="connsiteX6" fmla="*/ 619771 w 1432442"/>
              <a:gd name="connsiteY6" fmla="*/ 886377 h 1097360"/>
              <a:gd name="connsiteX7" fmla="*/ 555056 w 1432442"/>
              <a:gd name="connsiteY7" fmla="*/ 1057410 h 1097360"/>
              <a:gd name="connsiteX8" fmla="*/ 877387 w 1432442"/>
              <a:gd name="connsiteY8" fmla="*/ 1057410 h 1097360"/>
              <a:gd name="connsiteX9" fmla="*/ 808938 w 1432442"/>
              <a:gd name="connsiteY9" fmla="*/ 886377 h 1097360"/>
              <a:gd name="connsiteX10" fmla="*/ 798982 w 1432442"/>
              <a:gd name="connsiteY10" fmla="*/ 886377 h 1097360"/>
              <a:gd name="connsiteX11" fmla="*/ 798982 w 1432442"/>
              <a:gd name="connsiteY11" fmla="*/ 953791 h 1097360"/>
              <a:gd name="connsiteX12" fmla="*/ 744223 w 1432442"/>
              <a:gd name="connsiteY12" fmla="*/ 1008722 h 1097360"/>
              <a:gd name="connsiteX13" fmla="*/ 689464 w 1432442"/>
              <a:gd name="connsiteY13" fmla="*/ 1008722 h 1097360"/>
              <a:gd name="connsiteX14" fmla="*/ 633461 w 1432442"/>
              <a:gd name="connsiteY14" fmla="*/ 953791 h 1097360"/>
              <a:gd name="connsiteX15" fmla="*/ 633461 w 1432442"/>
              <a:gd name="connsiteY15" fmla="*/ 886377 h 1097360"/>
              <a:gd name="connsiteX16" fmla="*/ 39824 w 1432442"/>
              <a:gd name="connsiteY16" fmla="*/ 675394 h 1097360"/>
              <a:gd name="connsiteX17" fmla="*/ 39824 w 1432442"/>
              <a:gd name="connsiteY17" fmla="*/ 811472 h 1097360"/>
              <a:gd name="connsiteX18" fmla="*/ 74671 w 1432442"/>
              <a:gd name="connsiteY18" fmla="*/ 846427 h 1097360"/>
              <a:gd name="connsiteX19" fmla="*/ 606081 w 1432442"/>
              <a:gd name="connsiteY19" fmla="*/ 846427 h 1097360"/>
              <a:gd name="connsiteX20" fmla="*/ 653373 w 1432442"/>
              <a:gd name="connsiteY20" fmla="*/ 846427 h 1097360"/>
              <a:gd name="connsiteX21" fmla="*/ 779070 w 1432442"/>
              <a:gd name="connsiteY21" fmla="*/ 846427 h 1097360"/>
              <a:gd name="connsiteX22" fmla="*/ 822628 w 1432442"/>
              <a:gd name="connsiteY22" fmla="*/ 846427 h 1097360"/>
              <a:gd name="connsiteX23" fmla="*/ 1357771 w 1432442"/>
              <a:gd name="connsiteY23" fmla="*/ 846427 h 1097360"/>
              <a:gd name="connsiteX24" fmla="*/ 1392618 w 1432442"/>
              <a:gd name="connsiteY24" fmla="*/ 811472 h 1097360"/>
              <a:gd name="connsiteX25" fmla="*/ 1392618 w 1432442"/>
              <a:gd name="connsiteY25" fmla="*/ 675394 h 1097360"/>
              <a:gd name="connsiteX26" fmla="*/ 746462 w 1432442"/>
              <a:gd name="connsiteY26" fmla="*/ 483387 h 1097360"/>
              <a:gd name="connsiteX27" fmla="*/ 767840 w 1432442"/>
              <a:gd name="connsiteY27" fmla="*/ 508107 h 1097360"/>
              <a:gd name="connsiteX28" fmla="*/ 746462 w 1432442"/>
              <a:gd name="connsiteY28" fmla="*/ 531591 h 1097360"/>
              <a:gd name="connsiteX29" fmla="*/ 725084 w 1432442"/>
              <a:gd name="connsiteY29" fmla="*/ 508107 h 1097360"/>
              <a:gd name="connsiteX30" fmla="*/ 746462 w 1432442"/>
              <a:gd name="connsiteY30" fmla="*/ 483387 h 1097360"/>
              <a:gd name="connsiteX31" fmla="*/ 748161 w 1432442"/>
              <a:gd name="connsiteY31" fmla="*/ 455088 h 1097360"/>
              <a:gd name="connsiteX32" fmla="*/ 694585 w 1432442"/>
              <a:gd name="connsiteY32" fmla="*/ 508982 h 1097360"/>
              <a:gd name="connsiteX33" fmla="*/ 748161 w 1432442"/>
              <a:gd name="connsiteY33" fmla="*/ 562876 h 1097360"/>
              <a:gd name="connsiteX34" fmla="*/ 802983 w 1432442"/>
              <a:gd name="connsiteY34" fmla="*/ 508982 h 1097360"/>
              <a:gd name="connsiteX35" fmla="*/ 748161 w 1432442"/>
              <a:gd name="connsiteY35" fmla="*/ 455088 h 1097360"/>
              <a:gd name="connsiteX36" fmla="*/ 662190 w 1432442"/>
              <a:gd name="connsiteY36" fmla="*/ 198154 h 1097360"/>
              <a:gd name="connsiteX37" fmla="*/ 518905 w 1432442"/>
              <a:gd name="connsiteY37" fmla="*/ 348554 h 1097360"/>
              <a:gd name="connsiteX38" fmla="*/ 520151 w 1432442"/>
              <a:gd name="connsiteY38" fmla="*/ 367355 h 1097360"/>
              <a:gd name="connsiteX39" fmla="*/ 505200 w 1432442"/>
              <a:gd name="connsiteY39" fmla="*/ 389915 h 1097360"/>
              <a:gd name="connsiteX40" fmla="*/ 461591 w 1432442"/>
              <a:gd name="connsiteY40" fmla="*/ 448822 h 1097360"/>
              <a:gd name="connsiteX41" fmla="*/ 518905 w 1432442"/>
              <a:gd name="connsiteY41" fmla="*/ 507729 h 1097360"/>
              <a:gd name="connsiteX42" fmla="*/ 654715 w 1432442"/>
              <a:gd name="connsiteY42" fmla="*/ 507729 h 1097360"/>
              <a:gd name="connsiteX43" fmla="*/ 748161 w 1432442"/>
              <a:gd name="connsiteY43" fmla="*/ 414982 h 1097360"/>
              <a:gd name="connsiteX44" fmla="*/ 842854 w 1432442"/>
              <a:gd name="connsiteY44" fmla="*/ 507729 h 1097360"/>
              <a:gd name="connsiteX45" fmla="*/ 957482 w 1432442"/>
              <a:gd name="connsiteY45" fmla="*/ 507729 h 1097360"/>
              <a:gd name="connsiteX46" fmla="*/ 1013550 w 1432442"/>
              <a:gd name="connsiteY46" fmla="*/ 448822 h 1097360"/>
              <a:gd name="connsiteX47" fmla="*/ 984893 w 1432442"/>
              <a:gd name="connsiteY47" fmla="*/ 396181 h 1097360"/>
              <a:gd name="connsiteX48" fmla="*/ 974925 w 1432442"/>
              <a:gd name="connsiteY48" fmla="*/ 377381 h 1097360"/>
              <a:gd name="connsiteX49" fmla="*/ 976171 w 1432442"/>
              <a:gd name="connsiteY49" fmla="*/ 368608 h 1097360"/>
              <a:gd name="connsiteX50" fmla="*/ 905151 w 1432442"/>
              <a:gd name="connsiteY50" fmla="*/ 294661 h 1097360"/>
              <a:gd name="connsiteX51" fmla="*/ 840362 w 1432442"/>
              <a:gd name="connsiteY51" fmla="*/ 337274 h 1097360"/>
              <a:gd name="connsiteX52" fmla="*/ 819181 w 1432442"/>
              <a:gd name="connsiteY52" fmla="*/ 348554 h 1097360"/>
              <a:gd name="connsiteX53" fmla="*/ 802983 w 1432442"/>
              <a:gd name="connsiteY53" fmla="*/ 331008 h 1097360"/>
              <a:gd name="connsiteX54" fmla="*/ 662190 w 1432442"/>
              <a:gd name="connsiteY54" fmla="*/ 198154 h 1097360"/>
              <a:gd name="connsiteX55" fmla="*/ 662190 w 1432442"/>
              <a:gd name="connsiteY55" fmla="*/ 159300 h 1097360"/>
              <a:gd name="connsiteX56" fmla="*/ 832886 w 1432442"/>
              <a:gd name="connsiteY56" fmla="*/ 283381 h 1097360"/>
              <a:gd name="connsiteX57" fmla="*/ 905151 w 1432442"/>
              <a:gd name="connsiteY57" fmla="*/ 254554 h 1097360"/>
              <a:gd name="connsiteX58" fmla="*/ 1014795 w 1432442"/>
              <a:gd name="connsiteY58" fmla="*/ 368608 h 1097360"/>
              <a:gd name="connsiteX59" fmla="*/ 1053420 w 1432442"/>
              <a:gd name="connsiteY59" fmla="*/ 448822 h 1097360"/>
              <a:gd name="connsiteX60" fmla="*/ 957482 w 1432442"/>
              <a:gd name="connsiteY60" fmla="*/ 547836 h 1097360"/>
              <a:gd name="connsiteX61" fmla="*/ 832886 w 1432442"/>
              <a:gd name="connsiteY61" fmla="*/ 547836 h 1097360"/>
              <a:gd name="connsiteX62" fmla="*/ 748161 w 1432442"/>
              <a:gd name="connsiteY62" fmla="*/ 602983 h 1097360"/>
              <a:gd name="connsiteX63" fmla="*/ 663436 w 1432442"/>
              <a:gd name="connsiteY63" fmla="*/ 547836 h 1097360"/>
              <a:gd name="connsiteX64" fmla="*/ 518905 w 1432442"/>
              <a:gd name="connsiteY64" fmla="*/ 547836 h 1097360"/>
              <a:gd name="connsiteX65" fmla="*/ 422967 w 1432442"/>
              <a:gd name="connsiteY65" fmla="*/ 448822 h 1097360"/>
              <a:gd name="connsiteX66" fmla="*/ 479035 w 1432442"/>
              <a:gd name="connsiteY66" fmla="*/ 357328 h 1097360"/>
              <a:gd name="connsiteX67" fmla="*/ 479035 w 1432442"/>
              <a:gd name="connsiteY67" fmla="*/ 348554 h 1097360"/>
              <a:gd name="connsiteX68" fmla="*/ 662190 w 1432442"/>
              <a:gd name="connsiteY68" fmla="*/ 159300 h 1097360"/>
              <a:gd name="connsiteX69" fmla="*/ 74671 w 1432442"/>
              <a:gd name="connsiteY69" fmla="*/ 39949 h 1097360"/>
              <a:gd name="connsiteX70" fmla="*/ 39824 w 1432442"/>
              <a:gd name="connsiteY70" fmla="*/ 74905 h 1097360"/>
              <a:gd name="connsiteX71" fmla="*/ 39824 w 1432442"/>
              <a:gd name="connsiteY71" fmla="*/ 635445 h 1097360"/>
              <a:gd name="connsiteX72" fmla="*/ 1042908 w 1432442"/>
              <a:gd name="connsiteY72" fmla="*/ 635445 h 1097360"/>
              <a:gd name="connsiteX73" fmla="*/ 1142469 w 1432442"/>
              <a:gd name="connsiteY73" fmla="*/ 550552 h 1097360"/>
              <a:gd name="connsiteX74" fmla="*/ 1169849 w 1432442"/>
              <a:gd name="connsiteY74" fmla="*/ 553049 h 1097360"/>
              <a:gd name="connsiteX75" fmla="*/ 1167360 w 1432442"/>
              <a:gd name="connsiteY75" fmla="*/ 580514 h 1097360"/>
              <a:gd name="connsiteX76" fmla="*/ 1103889 w 1432442"/>
              <a:gd name="connsiteY76" fmla="*/ 635445 h 1097360"/>
              <a:gd name="connsiteX77" fmla="*/ 1151181 w 1432442"/>
              <a:gd name="connsiteY77" fmla="*/ 635445 h 1097360"/>
              <a:gd name="connsiteX78" fmla="*/ 1271899 w 1432442"/>
              <a:gd name="connsiteY78" fmla="*/ 513100 h 1097360"/>
              <a:gd name="connsiteX79" fmla="*/ 1300523 w 1432442"/>
              <a:gd name="connsiteY79" fmla="*/ 513100 h 1097360"/>
              <a:gd name="connsiteX80" fmla="*/ 1300523 w 1432442"/>
              <a:gd name="connsiteY80" fmla="*/ 541813 h 1097360"/>
              <a:gd name="connsiteX81" fmla="*/ 1207184 w 1432442"/>
              <a:gd name="connsiteY81" fmla="*/ 635445 h 1097360"/>
              <a:gd name="connsiteX82" fmla="*/ 1392618 w 1432442"/>
              <a:gd name="connsiteY82" fmla="*/ 635445 h 1097360"/>
              <a:gd name="connsiteX83" fmla="*/ 1392618 w 1432442"/>
              <a:gd name="connsiteY83" fmla="*/ 74905 h 1097360"/>
              <a:gd name="connsiteX84" fmla="*/ 1357771 w 1432442"/>
              <a:gd name="connsiteY84" fmla="*/ 39949 h 1097360"/>
              <a:gd name="connsiteX85" fmla="*/ 399491 w 1432442"/>
              <a:gd name="connsiteY85" fmla="*/ 39949 h 1097360"/>
              <a:gd name="connsiteX86" fmla="*/ 207835 w 1432442"/>
              <a:gd name="connsiteY86" fmla="*/ 247187 h 1097360"/>
              <a:gd name="connsiteX87" fmla="*/ 192900 w 1432442"/>
              <a:gd name="connsiteY87" fmla="*/ 253429 h 1097360"/>
              <a:gd name="connsiteX88" fmla="*/ 179211 w 1432442"/>
              <a:gd name="connsiteY88" fmla="*/ 248435 h 1097360"/>
              <a:gd name="connsiteX89" fmla="*/ 177966 w 1432442"/>
              <a:gd name="connsiteY89" fmla="*/ 220970 h 1097360"/>
              <a:gd name="connsiteX90" fmla="*/ 344732 w 1432442"/>
              <a:gd name="connsiteY90" fmla="*/ 39949 h 1097360"/>
              <a:gd name="connsiteX91" fmla="*/ 278772 w 1432442"/>
              <a:gd name="connsiteY91" fmla="*/ 39949 h 1097360"/>
              <a:gd name="connsiteX92" fmla="*/ 185433 w 1432442"/>
              <a:gd name="connsiteY92" fmla="*/ 131084 h 1097360"/>
              <a:gd name="connsiteX93" fmla="*/ 171744 w 1432442"/>
              <a:gd name="connsiteY93" fmla="*/ 136078 h 1097360"/>
              <a:gd name="connsiteX94" fmla="*/ 158054 w 1432442"/>
              <a:gd name="connsiteY94" fmla="*/ 129835 h 1097360"/>
              <a:gd name="connsiteX95" fmla="*/ 158054 w 1432442"/>
              <a:gd name="connsiteY95" fmla="*/ 102370 h 1097360"/>
              <a:gd name="connsiteX96" fmla="*/ 222769 w 1432442"/>
              <a:gd name="connsiteY96" fmla="*/ 39949 h 1097360"/>
              <a:gd name="connsiteX97" fmla="*/ 74671 w 1432442"/>
              <a:gd name="connsiteY97" fmla="*/ 0 h 1097360"/>
              <a:gd name="connsiteX98" fmla="*/ 1357771 w 1432442"/>
              <a:gd name="connsiteY98" fmla="*/ 0 h 1097360"/>
              <a:gd name="connsiteX99" fmla="*/ 1432442 w 1432442"/>
              <a:gd name="connsiteY99" fmla="*/ 74905 h 1097360"/>
              <a:gd name="connsiteX100" fmla="*/ 1432442 w 1432442"/>
              <a:gd name="connsiteY100" fmla="*/ 811472 h 1097360"/>
              <a:gd name="connsiteX101" fmla="*/ 1357771 w 1432442"/>
              <a:gd name="connsiteY101" fmla="*/ 886377 h 1097360"/>
              <a:gd name="connsiteX102" fmla="*/ 851252 w 1432442"/>
              <a:gd name="connsiteY102" fmla="*/ 886377 h 1097360"/>
              <a:gd name="connsiteX103" fmla="*/ 914722 w 1432442"/>
              <a:gd name="connsiteY103" fmla="*/ 1044926 h 1097360"/>
              <a:gd name="connsiteX104" fmla="*/ 917211 w 1432442"/>
              <a:gd name="connsiteY104" fmla="*/ 1057410 h 1097360"/>
              <a:gd name="connsiteX105" fmla="*/ 990638 w 1432442"/>
              <a:gd name="connsiteY105" fmla="*/ 1057410 h 1097360"/>
              <a:gd name="connsiteX106" fmla="*/ 1011795 w 1432442"/>
              <a:gd name="connsiteY106" fmla="*/ 1077385 h 1097360"/>
              <a:gd name="connsiteX107" fmla="*/ 990638 w 1432442"/>
              <a:gd name="connsiteY107" fmla="*/ 1097360 h 1097360"/>
              <a:gd name="connsiteX108" fmla="*/ 878631 w 1432442"/>
              <a:gd name="connsiteY108" fmla="*/ 1097360 h 1097360"/>
              <a:gd name="connsiteX109" fmla="*/ 553811 w 1432442"/>
              <a:gd name="connsiteY109" fmla="*/ 1097360 h 1097360"/>
              <a:gd name="connsiteX110" fmla="*/ 441804 w 1432442"/>
              <a:gd name="connsiteY110" fmla="*/ 1097360 h 1097360"/>
              <a:gd name="connsiteX111" fmla="*/ 423137 w 1432442"/>
              <a:gd name="connsiteY111" fmla="*/ 1077385 h 1097360"/>
              <a:gd name="connsiteX112" fmla="*/ 441804 w 1432442"/>
              <a:gd name="connsiteY112" fmla="*/ 1057410 h 1097360"/>
              <a:gd name="connsiteX113" fmla="*/ 515231 w 1432442"/>
              <a:gd name="connsiteY113" fmla="*/ 1057410 h 1097360"/>
              <a:gd name="connsiteX114" fmla="*/ 517720 w 1432442"/>
              <a:gd name="connsiteY114" fmla="*/ 1046174 h 1097360"/>
              <a:gd name="connsiteX115" fmla="*/ 577457 w 1432442"/>
              <a:gd name="connsiteY115" fmla="*/ 886377 h 1097360"/>
              <a:gd name="connsiteX116" fmla="*/ 74671 w 1432442"/>
              <a:gd name="connsiteY116" fmla="*/ 886377 h 1097360"/>
              <a:gd name="connsiteX117" fmla="*/ 0 w 1432442"/>
              <a:gd name="connsiteY117" fmla="*/ 811472 h 1097360"/>
              <a:gd name="connsiteX118" fmla="*/ 0 w 1432442"/>
              <a:gd name="connsiteY118" fmla="*/ 74905 h 1097360"/>
              <a:gd name="connsiteX119" fmla="*/ 74671 w 1432442"/>
              <a:gd name="connsiteY119" fmla="*/ 0 h 109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432442" h="1097360">
                <a:moveTo>
                  <a:pt x="673285" y="886377"/>
                </a:moveTo>
                <a:lnTo>
                  <a:pt x="673285" y="953791"/>
                </a:lnTo>
                <a:cubicBezTo>
                  <a:pt x="673285" y="961282"/>
                  <a:pt x="679508" y="968773"/>
                  <a:pt x="689464" y="968773"/>
                </a:cubicBezTo>
                <a:lnTo>
                  <a:pt x="744223" y="968773"/>
                </a:lnTo>
                <a:cubicBezTo>
                  <a:pt x="752935" y="968773"/>
                  <a:pt x="760402" y="961282"/>
                  <a:pt x="760402" y="953791"/>
                </a:cubicBezTo>
                <a:lnTo>
                  <a:pt x="760402" y="886377"/>
                </a:lnTo>
                <a:close/>
                <a:moveTo>
                  <a:pt x="619771" y="886377"/>
                </a:moveTo>
                <a:lnTo>
                  <a:pt x="555056" y="1057410"/>
                </a:lnTo>
                <a:lnTo>
                  <a:pt x="877387" y="1057410"/>
                </a:lnTo>
                <a:lnTo>
                  <a:pt x="808938" y="886377"/>
                </a:lnTo>
                <a:lnTo>
                  <a:pt x="798982" y="886377"/>
                </a:lnTo>
                <a:lnTo>
                  <a:pt x="798982" y="953791"/>
                </a:lnTo>
                <a:cubicBezTo>
                  <a:pt x="798982" y="983753"/>
                  <a:pt x="775336" y="1008722"/>
                  <a:pt x="744223" y="1008722"/>
                </a:cubicBezTo>
                <a:lnTo>
                  <a:pt x="689464" y="1008722"/>
                </a:lnTo>
                <a:cubicBezTo>
                  <a:pt x="657107" y="1008722"/>
                  <a:pt x="633461" y="983753"/>
                  <a:pt x="633461" y="953791"/>
                </a:cubicBezTo>
                <a:lnTo>
                  <a:pt x="633461" y="886377"/>
                </a:lnTo>
                <a:close/>
                <a:moveTo>
                  <a:pt x="39824" y="675394"/>
                </a:moveTo>
                <a:lnTo>
                  <a:pt x="39824" y="811472"/>
                </a:lnTo>
                <a:cubicBezTo>
                  <a:pt x="39824" y="830198"/>
                  <a:pt x="56003" y="846427"/>
                  <a:pt x="74671" y="846427"/>
                </a:cubicBezTo>
                <a:lnTo>
                  <a:pt x="606081" y="846427"/>
                </a:lnTo>
                <a:lnTo>
                  <a:pt x="653373" y="846427"/>
                </a:lnTo>
                <a:lnTo>
                  <a:pt x="779070" y="846427"/>
                </a:lnTo>
                <a:lnTo>
                  <a:pt x="822628" y="846427"/>
                </a:lnTo>
                <a:lnTo>
                  <a:pt x="1357771" y="846427"/>
                </a:lnTo>
                <a:cubicBezTo>
                  <a:pt x="1377684" y="846427"/>
                  <a:pt x="1392618" y="830198"/>
                  <a:pt x="1392618" y="811472"/>
                </a:cubicBezTo>
                <a:lnTo>
                  <a:pt x="1392618" y="675394"/>
                </a:lnTo>
                <a:close/>
                <a:moveTo>
                  <a:pt x="746462" y="483387"/>
                </a:moveTo>
                <a:cubicBezTo>
                  <a:pt x="758339" y="483387"/>
                  <a:pt x="767840" y="494511"/>
                  <a:pt x="767840" y="508107"/>
                </a:cubicBezTo>
                <a:cubicBezTo>
                  <a:pt x="767840" y="520467"/>
                  <a:pt x="758339" y="531591"/>
                  <a:pt x="746462" y="531591"/>
                </a:cubicBezTo>
                <a:cubicBezTo>
                  <a:pt x="734585" y="531591"/>
                  <a:pt x="725084" y="520467"/>
                  <a:pt x="725084" y="508107"/>
                </a:cubicBezTo>
                <a:cubicBezTo>
                  <a:pt x="725084" y="494511"/>
                  <a:pt x="734585" y="483387"/>
                  <a:pt x="746462" y="483387"/>
                </a:cubicBezTo>
                <a:close/>
                <a:moveTo>
                  <a:pt x="748161" y="455088"/>
                </a:moveTo>
                <a:cubicBezTo>
                  <a:pt x="718258" y="455088"/>
                  <a:pt x="694585" y="478902"/>
                  <a:pt x="694585" y="508982"/>
                </a:cubicBezTo>
                <a:cubicBezTo>
                  <a:pt x="694585" y="539062"/>
                  <a:pt x="718258" y="562876"/>
                  <a:pt x="748161" y="562876"/>
                </a:cubicBezTo>
                <a:cubicBezTo>
                  <a:pt x="778064" y="562876"/>
                  <a:pt x="802983" y="539062"/>
                  <a:pt x="802983" y="508982"/>
                </a:cubicBezTo>
                <a:cubicBezTo>
                  <a:pt x="802983" y="478902"/>
                  <a:pt x="778064" y="455088"/>
                  <a:pt x="748161" y="455088"/>
                </a:cubicBezTo>
                <a:close/>
                <a:moveTo>
                  <a:pt x="662190" y="198154"/>
                </a:moveTo>
                <a:cubicBezTo>
                  <a:pt x="583695" y="198154"/>
                  <a:pt x="518905" y="265834"/>
                  <a:pt x="518905" y="348554"/>
                </a:cubicBezTo>
                <a:cubicBezTo>
                  <a:pt x="518905" y="354821"/>
                  <a:pt x="518905" y="362341"/>
                  <a:pt x="520151" y="367355"/>
                </a:cubicBezTo>
                <a:cubicBezTo>
                  <a:pt x="521397" y="377381"/>
                  <a:pt x="515167" y="387408"/>
                  <a:pt x="505200" y="389915"/>
                </a:cubicBezTo>
                <a:cubicBezTo>
                  <a:pt x="479035" y="396181"/>
                  <a:pt x="461591" y="419995"/>
                  <a:pt x="461591" y="448822"/>
                </a:cubicBezTo>
                <a:cubicBezTo>
                  <a:pt x="461591" y="481409"/>
                  <a:pt x="487756" y="507729"/>
                  <a:pt x="518905" y="507729"/>
                </a:cubicBezTo>
                <a:lnTo>
                  <a:pt x="654715" y="507729"/>
                </a:lnTo>
                <a:cubicBezTo>
                  <a:pt x="654715" y="456342"/>
                  <a:pt x="697077" y="414982"/>
                  <a:pt x="748161" y="414982"/>
                </a:cubicBezTo>
                <a:cubicBezTo>
                  <a:pt x="799245" y="414982"/>
                  <a:pt x="841608" y="456342"/>
                  <a:pt x="842854" y="507729"/>
                </a:cubicBezTo>
                <a:lnTo>
                  <a:pt x="957482" y="507729"/>
                </a:lnTo>
                <a:cubicBezTo>
                  <a:pt x="988630" y="507729"/>
                  <a:pt x="1013550" y="481409"/>
                  <a:pt x="1013550" y="448822"/>
                </a:cubicBezTo>
                <a:cubicBezTo>
                  <a:pt x="1013550" y="426262"/>
                  <a:pt x="1002336" y="406208"/>
                  <a:pt x="984893" y="396181"/>
                </a:cubicBezTo>
                <a:cubicBezTo>
                  <a:pt x="977417" y="392421"/>
                  <a:pt x="973679" y="384901"/>
                  <a:pt x="974925" y="377381"/>
                </a:cubicBezTo>
                <a:cubicBezTo>
                  <a:pt x="976171" y="373621"/>
                  <a:pt x="976171" y="371115"/>
                  <a:pt x="976171" y="368608"/>
                </a:cubicBezTo>
                <a:cubicBezTo>
                  <a:pt x="976171" y="327248"/>
                  <a:pt x="943776" y="294661"/>
                  <a:pt x="905151" y="294661"/>
                </a:cubicBezTo>
                <a:cubicBezTo>
                  <a:pt x="877740" y="294661"/>
                  <a:pt x="852821" y="310954"/>
                  <a:pt x="840362" y="337274"/>
                </a:cubicBezTo>
                <a:cubicBezTo>
                  <a:pt x="836624" y="346048"/>
                  <a:pt x="829148" y="349808"/>
                  <a:pt x="819181" y="348554"/>
                </a:cubicBezTo>
                <a:cubicBezTo>
                  <a:pt x="810459" y="347301"/>
                  <a:pt x="804229" y="339781"/>
                  <a:pt x="802983" y="331008"/>
                </a:cubicBezTo>
                <a:cubicBezTo>
                  <a:pt x="794261" y="255807"/>
                  <a:pt x="734456" y="198154"/>
                  <a:pt x="662190" y="198154"/>
                </a:cubicBezTo>
                <a:close/>
                <a:moveTo>
                  <a:pt x="662190" y="159300"/>
                </a:moveTo>
                <a:cubicBezTo>
                  <a:pt x="739439" y="159300"/>
                  <a:pt x="806721" y="209434"/>
                  <a:pt x="832886" y="283381"/>
                </a:cubicBezTo>
                <a:cubicBezTo>
                  <a:pt x="852821" y="264581"/>
                  <a:pt x="877740" y="254554"/>
                  <a:pt x="905151" y="254554"/>
                </a:cubicBezTo>
                <a:cubicBezTo>
                  <a:pt x="966203" y="254554"/>
                  <a:pt x="1014795" y="305941"/>
                  <a:pt x="1014795" y="368608"/>
                </a:cubicBezTo>
                <a:cubicBezTo>
                  <a:pt x="1038469" y="387408"/>
                  <a:pt x="1053420" y="417488"/>
                  <a:pt x="1053420" y="448822"/>
                </a:cubicBezTo>
                <a:cubicBezTo>
                  <a:pt x="1053420" y="503969"/>
                  <a:pt x="1009812" y="547836"/>
                  <a:pt x="957482" y="547836"/>
                </a:cubicBezTo>
                <a:lnTo>
                  <a:pt x="832886" y="547836"/>
                </a:lnTo>
                <a:cubicBezTo>
                  <a:pt x="819181" y="580423"/>
                  <a:pt x="785540" y="602983"/>
                  <a:pt x="748161" y="602983"/>
                </a:cubicBezTo>
                <a:cubicBezTo>
                  <a:pt x="710783" y="602983"/>
                  <a:pt x="677142" y="580423"/>
                  <a:pt x="663436" y="547836"/>
                </a:cubicBezTo>
                <a:lnTo>
                  <a:pt x="518905" y="547836"/>
                </a:lnTo>
                <a:cubicBezTo>
                  <a:pt x="465329" y="547836"/>
                  <a:pt x="422967" y="503969"/>
                  <a:pt x="422967" y="448822"/>
                </a:cubicBezTo>
                <a:cubicBezTo>
                  <a:pt x="422967" y="407461"/>
                  <a:pt x="445394" y="372368"/>
                  <a:pt x="479035" y="357328"/>
                </a:cubicBezTo>
                <a:cubicBezTo>
                  <a:pt x="479035" y="353568"/>
                  <a:pt x="479035" y="351061"/>
                  <a:pt x="479035" y="348554"/>
                </a:cubicBezTo>
                <a:cubicBezTo>
                  <a:pt x="479035" y="243274"/>
                  <a:pt x="561268" y="159300"/>
                  <a:pt x="662190" y="159300"/>
                </a:cubicBezTo>
                <a:close/>
                <a:moveTo>
                  <a:pt x="74671" y="39949"/>
                </a:moveTo>
                <a:cubicBezTo>
                  <a:pt x="56003" y="39949"/>
                  <a:pt x="39824" y="54930"/>
                  <a:pt x="39824" y="74905"/>
                </a:cubicBezTo>
                <a:lnTo>
                  <a:pt x="39824" y="635445"/>
                </a:lnTo>
                <a:lnTo>
                  <a:pt x="1042908" y="635445"/>
                </a:lnTo>
                <a:lnTo>
                  <a:pt x="1142469" y="550552"/>
                </a:lnTo>
                <a:cubicBezTo>
                  <a:pt x="1149936" y="543062"/>
                  <a:pt x="1162382" y="544310"/>
                  <a:pt x="1169849" y="553049"/>
                </a:cubicBezTo>
                <a:cubicBezTo>
                  <a:pt x="1177316" y="560540"/>
                  <a:pt x="1176071" y="573024"/>
                  <a:pt x="1167360" y="580514"/>
                </a:cubicBezTo>
                <a:lnTo>
                  <a:pt x="1103889" y="635445"/>
                </a:lnTo>
                <a:lnTo>
                  <a:pt x="1151181" y="635445"/>
                </a:lnTo>
                <a:lnTo>
                  <a:pt x="1271899" y="513100"/>
                </a:lnTo>
                <a:cubicBezTo>
                  <a:pt x="1280611" y="505609"/>
                  <a:pt x="1293056" y="505609"/>
                  <a:pt x="1300523" y="513100"/>
                </a:cubicBezTo>
                <a:cubicBezTo>
                  <a:pt x="1307990" y="520590"/>
                  <a:pt x="1307990" y="534323"/>
                  <a:pt x="1300523" y="541813"/>
                </a:cubicBezTo>
                <a:lnTo>
                  <a:pt x="1207184" y="635445"/>
                </a:lnTo>
                <a:lnTo>
                  <a:pt x="1392618" y="635445"/>
                </a:lnTo>
                <a:lnTo>
                  <a:pt x="1392618" y="74905"/>
                </a:lnTo>
                <a:cubicBezTo>
                  <a:pt x="1392618" y="54930"/>
                  <a:pt x="1377684" y="39949"/>
                  <a:pt x="1357771" y="39949"/>
                </a:cubicBezTo>
                <a:lnTo>
                  <a:pt x="399491" y="39949"/>
                </a:lnTo>
                <a:lnTo>
                  <a:pt x="207835" y="247187"/>
                </a:lnTo>
                <a:cubicBezTo>
                  <a:pt x="204101" y="252180"/>
                  <a:pt x="199123" y="253429"/>
                  <a:pt x="192900" y="253429"/>
                </a:cubicBezTo>
                <a:cubicBezTo>
                  <a:pt x="187922" y="253429"/>
                  <a:pt x="184189" y="252180"/>
                  <a:pt x="179211" y="248435"/>
                </a:cubicBezTo>
                <a:cubicBezTo>
                  <a:pt x="171744" y="240945"/>
                  <a:pt x="171744" y="228461"/>
                  <a:pt x="177966" y="220970"/>
                </a:cubicBezTo>
                <a:lnTo>
                  <a:pt x="344732" y="39949"/>
                </a:lnTo>
                <a:lnTo>
                  <a:pt x="278772" y="39949"/>
                </a:lnTo>
                <a:lnTo>
                  <a:pt x="185433" y="131084"/>
                </a:lnTo>
                <a:cubicBezTo>
                  <a:pt x="182944" y="134829"/>
                  <a:pt x="176722" y="136078"/>
                  <a:pt x="171744" y="136078"/>
                </a:cubicBezTo>
                <a:cubicBezTo>
                  <a:pt x="166765" y="136078"/>
                  <a:pt x="161787" y="133581"/>
                  <a:pt x="158054" y="129835"/>
                </a:cubicBezTo>
                <a:cubicBezTo>
                  <a:pt x="150587" y="122345"/>
                  <a:pt x="150587" y="109861"/>
                  <a:pt x="158054" y="102370"/>
                </a:cubicBezTo>
                <a:lnTo>
                  <a:pt x="222769" y="39949"/>
                </a:lnTo>
                <a:close/>
                <a:moveTo>
                  <a:pt x="74671" y="0"/>
                </a:moveTo>
                <a:lnTo>
                  <a:pt x="1357771" y="0"/>
                </a:lnTo>
                <a:cubicBezTo>
                  <a:pt x="1398840" y="0"/>
                  <a:pt x="1432442" y="33707"/>
                  <a:pt x="1432442" y="74905"/>
                </a:cubicBezTo>
                <a:lnTo>
                  <a:pt x="1432442" y="811472"/>
                </a:lnTo>
                <a:cubicBezTo>
                  <a:pt x="1432442" y="852670"/>
                  <a:pt x="1398840" y="886377"/>
                  <a:pt x="1357771" y="886377"/>
                </a:cubicBezTo>
                <a:lnTo>
                  <a:pt x="851252" y="886377"/>
                </a:lnTo>
                <a:lnTo>
                  <a:pt x="914722" y="1044926"/>
                </a:lnTo>
                <a:cubicBezTo>
                  <a:pt x="917211" y="1049920"/>
                  <a:pt x="917211" y="1054913"/>
                  <a:pt x="917211" y="1057410"/>
                </a:cubicBezTo>
                <a:lnTo>
                  <a:pt x="990638" y="1057410"/>
                </a:lnTo>
                <a:cubicBezTo>
                  <a:pt x="1001839" y="1057410"/>
                  <a:pt x="1011795" y="1067397"/>
                  <a:pt x="1011795" y="1077385"/>
                </a:cubicBezTo>
                <a:cubicBezTo>
                  <a:pt x="1011795" y="1089869"/>
                  <a:pt x="1001839" y="1097360"/>
                  <a:pt x="990638" y="1097360"/>
                </a:cubicBezTo>
                <a:lnTo>
                  <a:pt x="878631" y="1097360"/>
                </a:lnTo>
                <a:lnTo>
                  <a:pt x="553811" y="1097360"/>
                </a:lnTo>
                <a:lnTo>
                  <a:pt x="441804" y="1097360"/>
                </a:lnTo>
                <a:cubicBezTo>
                  <a:pt x="430604" y="1097360"/>
                  <a:pt x="423137" y="1089869"/>
                  <a:pt x="423137" y="1077385"/>
                </a:cubicBezTo>
                <a:cubicBezTo>
                  <a:pt x="423137" y="1067397"/>
                  <a:pt x="430604" y="1057410"/>
                  <a:pt x="441804" y="1057410"/>
                </a:cubicBezTo>
                <a:lnTo>
                  <a:pt x="515231" y="1057410"/>
                </a:lnTo>
                <a:cubicBezTo>
                  <a:pt x="515231" y="1054913"/>
                  <a:pt x="516476" y="1049920"/>
                  <a:pt x="517720" y="1046174"/>
                </a:cubicBezTo>
                <a:lnTo>
                  <a:pt x="577457" y="886377"/>
                </a:lnTo>
                <a:lnTo>
                  <a:pt x="74671" y="886377"/>
                </a:lnTo>
                <a:cubicBezTo>
                  <a:pt x="33602" y="886377"/>
                  <a:pt x="0" y="852670"/>
                  <a:pt x="0" y="811472"/>
                </a:cubicBezTo>
                <a:lnTo>
                  <a:pt x="0" y="74905"/>
                </a:lnTo>
                <a:cubicBezTo>
                  <a:pt x="0" y="33707"/>
                  <a:pt x="33602" y="0"/>
                  <a:pt x="7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68B6E52-770B-8D4F-A9EA-81A5B299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528" y="2080459"/>
            <a:ext cx="760163" cy="595371"/>
          </a:xfrm>
          <a:custGeom>
            <a:avLst/>
            <a:gdLst>
              <a:gd name="connsiteX0" fmla="*/ 39910 w 1520325"/>
              <a:gd name="connsiteY0" fmla="*/ 1063430 h 1190742"/>
              <a:gd name="connsiteX1" fmla="*/ 39910 w 1520325"/>
              <a:gd name="connsiteY1" fmla="*/ 1093386 h 1190742"/>
              <a:gd name="connsiteX2" fmla="*/ 154651 w 1520325"/>
              <a:gd name="connsiteY2" fmla="*/ 1150801 h 1190742"/>
              <a:gd name="connsiteX3" fmla="*/ 1361932 w 1520325"/>
              <a:gd name="connsiteY3" fmla="*/ 1150801 h 1190742"/>
              <a:gd name="connsiteX4" fmla="*/ 1480415 w 1520325"/>
              <a:gd name="connsiteY4" fmla="*/ 1090889 h 1190742"/>
              <a:gd name="connsiteX5" fmla="*/ 1480415 w 1520325"/>
              <a:gd name="connsiteY5" fmla="*/ 1063430 h 1190742"/>
              <a:gd name="connsiteX6" fmla="*/ 1018954 w 1520325"/>
              <a:gd name="connsiteY6" fmla="*/ 1063430 h 1190742"/>
              <a:gd name="connsiteX7" fmla="*/ 940381 w 1520325"/>
              <a:gd name="connsiteY7" fmla="*/ 1093386 h 1190742"/>
              <a:gd name="connsiteX8" fmla="*/ 937887 w 1520325"/>
              <a:gd name="connsiteY8" fmla="*/ 1094634 h 1190742"/>
              <a:gd name="connsiteX9" fmla="*/ 561235 w 1520325"/>
              <a:gd name="connsiteY9" fmla="*/ 1094634 h 1190742"/>
              <a:gd name="connsiteX10" fmla="*/ 483910 w 1520325"/>
              <a:gd name="connsiteY10" fmla="*/ 1063430 h 1190742"/>
              <a:gd name="connsiteX11" fmla="*/ 1350707 w 1520325"/>
              <a:gd name="connsiteY11" fmla="*/ 640305 h 1190742"/>
              <a:gd name="connsiteX12" fmla="*/ 1350707 w 1520325"/>
              <a:gd name="connsiteY12" fmla="*/ 1024737 h 1190742"/>
              <a:gd name="connsiteX13" fmla="*/ 1395606 w 1520325"/>
              <a:gd name="connsiteY13" fmla="*/ 1024737 h 1190742"/>
              <a:gd name="connsiteX14" fmla="*/ 1395606 w 1520325"/>
              <a:gd name="connsiteY14" fmla="*/ 640305 h 1190742"/>
              <a:gd name="connsiteX15" fmla="*/ 877939 w 1520325"/>
              <a:gd name="connsiteY15" fmla="*/ 550729 h 1190742"/>
              <a:gd name="connsiteX16" fmla="*/ 729880 w 1520325"/>
              <a:gd name="connsiteY16" fmla="*/ 662886 h 1190742"/>
              <a:gd name="connsiteX17" fmla="*/ 713706 w 1520325"/>
              <a:gd name="connsiteY17" fmla="*/ 677840 h 1190742"/>
              <a:gd name="connsiteX18" fmla="*/ 695043 w 1520325"/>
              <a:gd name="connsiteY18" fmla="*/ 669117 h 1190742"/>
              <a:gd name="connsiteX19" fmla="*/ 611682 w 1520325"/>
              <a:gd name="connsiteY19" fmla="*/ 624254 h 1190742"/>
              <a:gd name="connsiteX20" fmla="*/ 512147 w 1520325"/>
              <a:gd name="connsiteY20" fmla="*/ 725195 h 1190742"/>
              <a:gd name="connsiteX21" fmla="*/ 512147 w 1520325"/>
              <a:gd name="connsiteY21" fmla="*/ 728934 h 1190742"/>
              <a:gd name="connsiteX22" fmla="*/ 505926 w 1520325"/>
              <a:gd name="connsiteY22" fmla="*/ 742642 h 1190742"/>
              <a:gd name="connsiteX23" fmla="*/ 492240 w 1520325"/>
              <a:gd name="connsiteY23" fmla="*/ 748873 h 1190742"/>
              <a:gd name="connsiteX24" fmla="*/ 488507 w 1520325"/>
              <a:gd name="connsiteY24" fmla="*/ 748873 h 1190742"/>
              <a:gd name="connsiteX25" fmla="*/ 418833 w 1520325"/>
              <a:gd name="connsiteY25" fmla="*/ 817413 h 1190742"/>
              <a:gd name="connsiteX26" fmla="*/ 488507 w 1520325"/>
              <a:gd name="connsiteY26" fmla="*/ 887199 h 1190742"/>
              <a:gd name="connsiteX27" fmla="*/ 490996 w 1520325"/>
              <a:gd name="connsiteY27" fmla="*/ 887199 h 1190742"/>
              <a:gd name="connsiteX28" fmla="*/ 494728 w 1520325"/>
              <a:gd name="connsiteY28" fmla="*/ 887199 h 1190742"/>
              <a:gd name="connsiteX29" fmla="*/ 1077009 w 1520325"/>
              <a:gd name="connsiteY29" fmla="*/ 887199 h 1190742"/>
              <a:gd name="connsiteX30" fmla="*/ 1146684 w 1520325"/>
              <a:gd name="connsiteY30" fmla="*/ 817413 h 1190742"/>
              <a:gd name="connsiteX31" fmla="*/ 1077009 w 1520325"/>
              <a:gd name="connsiteY31" fmla="*/ 748873 h 1190742"/>
              <a:gd name="connsiteX32" fmla="*/ 1054614 w 1520325"/>
              <a:gd name="connsiteY32" fmla="*/ 752611 h 1190742"/>
              <a:gd name="connsiteX33" fmla="*/ 1034707 w 1520325"/>
              <a:gd name="connsiteY33" fmla="*/ 748873 h 1190742"/>
              <a:gd name="connsiteX34" fmla="*/ 1028486 w 1520325"/>
              <a:gd name="connsiteY34" fmla="*/ 730180 h 1190742"/>
              <a:gd name="connsiteX35" fmla="*/ 1030974 w 1520325"/>
              <a:gd name="connsiteY35" fmla="*/ 702764 h 1190742"/>
              <a:gd name="connsiteX36" fmla="*/ 877939 w 1520325"/>
              <a:gd name="connsiteY36" fmla="*/ 550729 h 1190742"/>
              <a:gd name="connsiteX37" fmla="*/ 1157116 w 1520325"/>
              <a:gd name="connsiteY37" fmla="*/ 516345 h 1190742"/>
              <a:gd name="connsiteX38" fmla="*/ 1417867 w 1520325"/>
              <a:gd name="connsiteY38" fmla="*/ 516345 h 1190742"/>
              <a:gd name="connsiteX39" fmla="*/ 1437924 w 1520325"/>
              <a:gd name="connsiteY39" fmla="*/ 534987 h 1190742"/>
              <a:gd name="connsiteX40" fmla="*/ 1417867 w 1520325"/>
              <a:gd name="connsiteY40" fmla="*/ 553629 h 1190742"/>
              <a:gd name="connsiteX41" fmla="*/ 1157116 w 1520325"/>
              <a:gd name="connsiteY41" fmla="*/ 553629 h 1190742"/>
              <a:gd name="connsiteX42" fmla="*/ 1137058 w 1520325"/>
              <a:gd name="connsiteY42" fmla="*/ 534987 h 1190742"/>
              <a:gd name="connsiteX43" fmla="*/ 1157116 w 1520325"/>
              <a:gd name="connsiteY43" fmla="*/ 516345 h 1190742"/>
              <a:gd name="connsiteX44" fmla="*/ 877939 w 1520325"/>
              <a:gd name="connsiteY44" fmla="*/ 510851 h 1190742"/>
              <a:gd name="connsiteX45" fmla="*/ 1070788 w 1520325"/>
              <a:gd name="connsiteY45" fmla="*/ 702764 h 1190742"/>
              <a:gd name="connsiteX46" fmla="*/ 1070788 w 1520325"/>
              <a:gd name="connsiteY46" fmla="*/ 708995 h 1190742"/>
              <a:gd name="connsiteX47" fmla="*/ 1077009 w 1520325"/>
              <a:gd name="connsiteY47" fmla="*/ 708995 h 1190742"/>
              <a:gd name="connsiteX48" fmla="*/ 1185254 w 1520325"/>
              <a:gd name="connsiteY48" fmla="*/ 817413 h 1190742"/>
              <a:gd name="connsiteX49" fmla="*/ 1077009 w 1520325"/>
              <a:gd name="connsiteY49" fmla="*/ 927077 h 1190742"/>
              <a:gd name="connsiteX50" fmla="*/ 492240 w 1520325"/>
              <a:gd name="connsiteY50" fmla="*/ 927077 h 1190742"/>
              <a:gd name="connsiteX51" fmla="*/ 490996 w 1520325"/>
              <a:gd name="connsiteY51" fmla="*/ 927077 h 1190742"/>
              <a:gd name="connsiteX52" fmla="*/ 488507 w 1520325"/>
              <a:gd name="connsiteY52" fmla="*/ 927077 h 1190742"/>
              <a:gd name="connsiteX53" fmla="*/ 379019 w 1520325"/>
              <a:gd name="connsiteY53" fmla="*/ 817413 h 1190742"/>
              <a:gd name="connsiteX54" fmla="*/ 473577 w 1520325"/>
              <a:gd name="connsiteY54" fmla="*/ 710241 h 1190742"/>
              <a:gd name="connsiteX55" fmla="*/ 611682 w 1520325"/>
              <a:gd name="connsiteY55" fmla="*/ 584376 h 1190742"/>
              <a:gd name="connsiteX56" fmla="*/ 703752 w 1520325"/>
              <a:gd name="connsiteY56" fmla="*/ 620516 h 1190742"/>
              <a:gd name="connsiteX57" fmla="*/ 877939 w 1520325"/>
              <a:gd name="connsiteY57" fmla="*/ 510851 h 1190742"/>
              <a:gd name="connsiteX58" fmla="*/ 1157116 w 1520325"/>
              <a:gd name="connsiteY58" fmla="*/ 433949 h 1190742"/>
              <a:gd name="connsiteX59" fmla="*/ 1419120 w 1520325"/>
              <a:gd name="connsiteY59" fmla="*/ 433949 h 1190742"/>
              <a:gd name="connsiteX60" fmla="*/ 1437924 w 1520325"/>
              <a:gd name="connsiteY60" fmla="*/ 452593 h 1190742"/>
              <a:gd name="connsiteX61" fmla="*/ 1419120 w 1520325"/>
              <a:gd name="connsiteY61" fmla="*/ 471237 h 1190742"/>
              <a:gd name="connsiteX62" fmla="*/ 1157116 w 1520325"/>
              <a:gd name="connsiteY62" fmla="*/ 471237 h 1190742"/>
              <a:gd name="connsiteX63" fmla="*/ 1137058 w 1520325"/>
              <a:gd name="connsiteY63" fmla="*/ 452593 h 1190742"/>
              <a:gd name="connsiteX64" fmla="*/ 1157116 w 1520325"/>
              <a:gd name="connsiteY64" fmla="*/ 433949 h 1190742"/>
              <a:gd name="connsiteX65" fmla="*/ 258168 w 1520325"/>
              <a:gd name="connsiteY65" fmla="*/ 389425 h 1190742"/>
              <a:gd name="connsiteX66" fmla="*/ 208281 w 1520325"/>
              <a:gd name="connsiteY66" fmla="*/ 439352 h 1190742"/>
              <a:gd name="connsiteX67" fmla="*/ 208281 w 1520325"/>
              <a:gd name="connsiteY67" fmla="*/ 1024737 h 1190742"/>
              <a:gd name="connsiteX68" fmla="*/ 493887 w 1520325"/>
              <a:gd name="connsiteY68" fmla="*/ 1024737 h 1190742"/>
              <a:gd name="connsiteX69" fmla="*/ 510101 w 1520325"/>
              <a:gd name="connsiteY69" fmla="*/ 1033474 h 1190742"/>
              <a:gd name="connsiteX70" fmla="*/ 561235 w 1520325"/>
              <a:gd name="connsiteY70" fmla="*/ 1054693 h 1190742"/>
              <a:gd name="connsiteX71" fmla="*/ 935393 w 1520325"/>
              <a:gd name="connsiteY71" fmla="*/ 1054693 h 1190742"/>
              <a:gd name="connsiteX72" fmla="*/ 1002741 w 1520325"/>
              <a:gd name="connsiteY72" fmla="*/ 1027233 h 1190742"/>
              <a:gd name="connsiteX73" fmla="*/ 1012718 w 1520325"/>
              <a:gd name="connsiteY73" fmla="*/ 1024737 h 1190742"/>
              <a:gd name="connsiteX74" fmla="*/ 1310797 w 1520325"/>
              <a:gd name="connsiteY74" fmla="*/ 1024737 h 1190742"/>
              <a:gd name="connsiteX75" fmla="*/ 1310797 w 1520325"/>
              <a:gd name="connsiteY75" fmla="*/ 640305 h 1190742"/>
              <a:gd name="connsiteX76" fmla="*/ 1111246 w 1520325"/>
              <a:gd name="connsiteY76" fmla="*/ 640305 h 1190742"/>
              <a:gd name="connsiteX77" fmla="*/ 1057617 w 1520325"/>
              <a:gd name="connsiteY77" fmla="*/ 587882 h 1190742"/>
              <a:gd name="connsiteX78" fmla="*/ 1057617 w 1520325"/>
              <a:gd name="connsiteY78" fmla="*/ 389425 h 1190742"/>
              <a:gd name="connsiteX79" fmla="*/ 1157116 w 1520325"/>
              <a:gd name="connsiteY79" fmla="*/ 346060 h 1190742"/>
              <a:gd name="connsiteX80" fmla="*/ 1419120 w 1520325"/>
              <a:gd name="connsiteY80" fmla="*/ 346060 h 1190742"/>
              <a:gd name="connsiteX81" fmla="*/ 1437924 w 1520325"/>
              <a:gd name="connsiteY81" fmla="*/ 364704 h 1190742"/>
              <a:gd name="connsiteX82" fmla="*/ 1419120 w 1520325"/>
              <a:gd name="connsiteY82" fmla="*/ 383348 h 1190742"/>
              <a:gd name="connsiteX83" fmla="*/ 1157116 w 1520325"/>
              <a:gd name="connsiteY83" fmla="*/ 383348 h 1190742"/>
              <a:gd name="connsiteX84" fmla="*/ 1137058 w 1520325"/>
              <a:gd name="connsiteY84" fmla="*/ 364704 h 1190742"/>
              <a:gd name="connsiteX85" fmla="*/ 1157116 w 1520325"/>
              <a:gd name="connsiteY85" fmla="*/ 346060 h 1190742"/>
              <a:gd name="connsiteX86" fmla="*/ 184584 w 1520325"/>
              <a:gd name="connsiteY86" fmla="*/ 300806 h 1190742"/>
              <a:gd name="connsiteX87" fmla="*/ 124719 w 1520325"/>
              <a:gd name="connsiteY87" fmla="*/ 359469 h 1190742"/>
              <a:gd name="connsiteX88" fmla="*/ 124719 w 1520325"/>
              <a:gd name="connsiteY88" fmla="*/ 1024737 h 1190742"/>
              <a:gd name="connsiteX89" fmla="*/ 168370 w 1520325"/>
              <a:gd name="connsiteY89" fmla="*/ 1024737 h 1190742"/>
              <a:gd name="connsiteX90" fmla="*/ 168370 w 1520325"/>
              <a:gd name="connsiteY90" fmla="*/ 439352 h 1190742"/>
              <a:gd name="connsiteX91" fmla="*/ 258168 w 1520325"/>
              <a:gd name="connsiteY91" fmla="*/ 349484 h 1190742"/>
              <a:gd name="connsiteX92" fmla="*/ 1057617 w 1520325"/>
              <a:gd name="connsiteY92" fmla="*/ 349484 h 1190742"/>
              <a:gd name="connsiteX93" fmla="*/ 1057617 w 1520325"/>
              <a:gd name="connsiteY93" fmla="*/ 300806 h 1190742"/>
              <a:gd name="connsiteX94" fmla="*/ 1157116 w 1520325"/>
              <a:gd name="connsiteY94" fmla="*/ 263665 h 1190742"/>
              <a:gd name="connsiteX95" fmla="*/ 1419120 w 1520325"/>
              <a:gd name="connsiteY95" fmla="*/ 263665 h 1190742"/>
              <a:gd name="connsiteX96" fmla="*/ 1437924 w 1520325"/>
              <a:gd name="connsiteY96" fmla="*/ 282307 h 1190742"/>
              <a:gd name="connsiteX97" fmla="*/ 1419120 w 1520325"/>
              <a:gd name="connsiteY97" fmla="*/ 300949 h 1190742"/>
              <a:gd name="connsiteX98" fmla="*/ 1157116 w 1520325"/>
              <a:gd name="connsiteY98" fmla="*/ 300949 h 1190742"/>
              <a:gd name="connsiteX99" fmla="*/ 1137058 w 1520325"/>
              <a:gd name="connsiteY99" fmla="*/ 282307 h 1190742"/>
              <a:gd name="connsiteX100" fmla="*/ 1157116 w 1520325"/>
              <a:gd name="connsiteY100" fmla="*/ 263665 h 1190742"/>
              <a:gd name="connsiteX101" fmla="*/ 1162329 w 1520325"/>
              <a:gd name="connsiteY101" fmla="*/ 181268 h 1190742"/>
              <a:gd name="connsiteX102" fmla="*/ 1418167 w 1520325"/>
              <a:gd name="connsiteY102" fmla="*/ 181268 h 1190742"/>
              <a:gd name="connsiteX103" fmla="*/ 1437942 w 1520325"/>
              <a:gd name="connsiteY103" fmla="*/ 199293 h 1190742"/>
              <a:gd name="connsiteX104" fmla="*/ 1418167 w 1520325"/>
              <a:gd name="connsiteY104" fmla="*/ 218520 h 1190742"/>
              <a:gd name="connsiteX105" fmla="*/ 1162329 w 1520325"/>
              <a:gd name="connsiteY105" fmla="*/ 218520 h 1190742"/>
              <a:gd name="connsiteX106" fmla="*/ 1142554 w 1520325"/>
              <a:gd name="connsiteY106" fmla="*/ 199293 h 1190742"/>
              <a:gd name="connsiteX107" fmla="*/ 1162329 w 1520325"/>
              <a:gd name="connsiteY107" fmla="*/ 181268 h 1190742"/>
              <a:gd name="connsiteX108" fmla="*/ 1162568 w 1520325"/>
              <a:gd name="connsiteY108" fmla="*/ 87887 h 1190742"/>
              <a:gd name="connsiteX109" fmla="*/ 1373969 w 1520325"/>
              <a:gd name="connsiteY109" fmla="*/ 87887 h 1190742"/>
              <a:gd name="connsiteX110" fmla="*/ 1393983 w 1520325"/>
              <a:gd name="connsiteY110" fmla="*/ 105910 h 1190742"/>
              <a:gd name="connsiteX111" fmla="*/ 1373969 w 1520325"/>
              <a:gd name="connsiteY111" fmla="*/ 125135 h 1190742"/>
              <a:gd name="connsiteX112" fmla="*/ 1162568 w 1520325"/>
              <a:gd name="connsiteY112" fmla="*/ 125135 h 1190742"/>
              <a:gd name="connsiteX113" fmla="*/ 1142554 w 1520325"/>
              <a:gd name="connsiteY113" fmla="*/ 105910 h 1190742"/>
              <a:gd name="connsiteX114" fmla="*/ 1162568 w 1520325"/>
              <a:gd name="connsiteY114" fmla="*/ 87887 h 1190742"/>
              <a:gd name="connsiteX115" fmla="*/ 1111246 w 1520325"/>
              <a:gd name="connsiteY115" fmla="*/ 39941 h 1190742"/>
              <a:gd name="connsiteX116" fmla="*/ 1097527 w 1520325"/>
              <a:gd name="connsiteY116" fmla="*/ 53671 h 1190742"/>
              <a:gd name="connsiteX117" fmla="*/ 1097527 w 1520325"/>
              <a:gd name="connsiteY117" fmla="*/ 587882 h 1190742"/>
              <a:gd name="connsiteX118" fmla="*/ 1111246 w 1520325"/>
              <a:gd name="connsiteY118" fmla="*/ 600364 h 1190742"/>
              <a:gd name="connsiteX119" fmla="*/ 1467943 w 1520325"/>
              <a:gd name="connsiteY119" fmla="*/ 600364 h 1190742"/>
              <a:gd name="connsiteX120" fmla="*/ 1480415 w 1520325"/>
              <a:gd name="connsiteY120" fmla="*/ 587882 h 1190742"/>
              <a:gd name="connsiteX121" fmla="*/ 1480415 w 1520325"/>
              <a:gd name="connsiteY121" fmla="*/ 53671 h 1190742"/>
              <a:gd name="connsiteX122" fmla="*/ 1467943 w 1520325"/>
              <a:gd name="connsiteY122" fmla="*/ 39941 h 1190742"/>
              <a:gd name="connsiteX123" fmla="*/ 1111246 w 1520325"/>
              <a:gd name="connsiteY123" fmla="*/ 0 h 1190742"/>
              <a:gd name="connsiteX124" fmla="*/ 1467943 w 1520325"/>
              <a:gd name="connsiteY124" fmla="*/ 0 h 1190742"/>
              <a:gd name="connsiteX125" fmla="*/ 1520325 w 1520325"/>
              <a:gd name="connsiteY125" fmla="*/ 53671 h 1190742"/>
              <a:gd name="connsiteX126" fmla="*/ 1520325 w 1520325"/>
              <a:gd name="connsiteY126" fmla="*/ 587882 h 1190742"/>
              <a:gd name="connsiteX127" fmla="*/ 1467943 w 1520325"/>
              <a:gd name="connsiteY127" fmla="*/ 640305 h 1190742"/>
              <a:gd name="connsiteX128" fmla="*/ 1435516 w 1520325"/>
              <a:gd name="connsiteY128" fmla="*/ 640305 h 1190742"/>
              <a:gd name="connsiteX129" fmla="*/ 1435516 w 1520325"/>
              <a:gd name="connsiteY129" fmla="*/ 1024737 h 1190742"/>
              <a:gd name="connsiteX130" fmla="*/ 1496628 w 1520325"/>
              <a:gd name="connsiteY130" fmla="*/ 1024737 h 1190742"/>
              <a:gd name="connsiteX131" fmla="*/ 1520325 w 1520325"/>
              <a:gd name="connsiteY131" fmla="*/ 1045956 h 1190742"/>
              <a:gd name="connsiteX132" fmla="*/ 1520325 w 1520325"/>
              <a:gd name="connsiteY132" fmla="*/ 1090889 h 1190742"/>
              <a:gd name="connsiteX133" fmla="*/ 1361932 w 1520325"/>
              <a:gd name="connsiteY133" fmla="*/ 1190742 h 1190742"/>
              <a:gd name="connsiteX134" fmla="*/ 154651 w 1520325"/>
              <a:gd name="connsiteY134" fmla="*/ 1190742 h 1190742"/>
              <a:gd name="connsiteX135" fmla="*/ 0 w 1520325"/>
              <a:gd name="connsiteY135" fmla="*/ 1093386 h 1190742"/>
              <a:gd name="connsiteX136" fmla="*/ 0 w 1520325"/>
              <a:gd name="connsiteY136" fmla="*/ 1049700 h 1190742"/>
              <a:gd name="connsiteX137" fmla="*/ 29932 w 1520325"/>
              <a:gd name="connsiteY137" fmla="*/ 1024737 h 1190742"/>
              <a:gd name="connsiteX138" fmla="*/ 84809 w 1520325"/>
              <a:gd name="connsiteY138" fmla="*/ 1024737 h 1190742"/>
              <a:gd name="connsiteX139" fmla="*/ 84809 w 1520325"/>
              <a:gd name="connsiteY139" fmla="*/ 359469 h 1190742"/>
              <a:gd name="connsiteX140" fmla="*/ 184584 w 1520325"/>
              <a:gd name="connsiteY140" fmla="*/ 260865 h 1190742"/>
              <a:gd name="connsiteX141" fmla="*/ 1057617 w 1520325"/>
              <a:gd name="connsiteY141" fmla="*/ 260865 h 1190742"/>
              <a:gd name="connsiteX142" fmla="*/ 1057617 w 1520325"/>
              <a:gd name="connsiteY142" fmla="*/ 53671 h 1190742"/>
              <a:gd name="connsiteX143" fmla="*/ 1111246 w 1520325"/>
              <a:gd name="connsiteY143" fmla="*/ 0 h 11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520325" h="1190742">
                <a:moveTo>
                  <a:pt x="39910" y="1063430"/>
                </a:moveTo>
                <a:lnTo>
                  <a:pt x="39910" y="1093386"/>
                </a:lnTo>
                <a:cubicBezTo>
                  <a:pt x="39910" y="1119597"/>
                  <a:pt x="87303" y="1150801"/>
                  <a:pt x="154651" y="1150801"/>
                </a:cubicBezTo>
                <a:lnTo>
                  <a:pt x="1361932" y="1150801"/>
                </a:lnTo>
                <a:cubicBezTo>
                  <a:pt x="1431774" y="1150801"/>
                  <a:pt x="1480415" y="1119597"/>
                  <a:pt x="1480415" y="1090889"/>
                </a:cubicBezTo>
                <a:lnTo>
                  <a:pt x="1480415" y="1063430"/>
                </a:lnTo>
                <a:lnTo>
                  <a:pt x="1018954" y="1063430"/>
                </a:lnTo>
                <a:cubicBezTo>
                  <a:pt x="994011" y="1078408"/>
                  <a:pt x="961584" y="1089641"/>
                  <a:pt x="940381" y="1093386"/>
                </a:cubicBezTo>
                <a:cubicBezTo>
                  <a:pt x="940381" y="1094634"/>
                  <a:pt x="937887" y="1094634"/>
                  <a:pt x="937887" y="1094634"/>
                </a:cubicBezTo>
                <a:lnTo>
                  <a:pt x="561235" y="1094634"/>
                </a:lnTo>
                <a:cubicBezTo>
                  <a:pt x="528808" y="1094634"/>
                  <a:pt x="500123" y="1082152"/>
                  <a:pt x="483910" y="1063430"/>
                </a:cubicBezTo>
                <a:close/>
                <a:moveTo>
                  <a:pt x="1350707" y="640305"/>
                </a:moveTo>
                <a:lnTo>
                  <a:pt x="1350707" y="1024737"/>
                </a:lnTo>
                <a:lnTo>
                  <a:pt x="1395606" y="1024737"/>
                </a:lnTo>
                <a:lnTo>
                  <a:pt x="1395606" y="640305"/>
                </a:lnTo>
                <a:close/>
                <a:moveTo>
                  <a:pt x="877939" y="550729"/>
                </a:moveTo>
                <a:cubicBezTo>
                  <a:pt x="809509" y="550729"/>
                  <a:pt x="748543" y="596838"/>
                  <a:pt x="729880" y="662886"/>
                </a:cubicBezTo>
                <a:cubicBezTo>
                  <a:pt x="728636" y="670363"/>
                  <a:pt x="722415" y="676594"/>
                  <a:pt x="713706" y="677840"/>
                </a:cubicBezTo>
                <a:cubicBezTo>
                  <a:pt x="707485" y="677840"/>
                  <a:pt x="698776" y="675348"/>
                  <a:pt x="695043" y="669117"/>
                </a:cubicBezTo>
                <a:cubicBezTo>
                  <a:pt x="676380" y="640454"/>
                  <a:pt x="645276" y="624254"/>
                  <a:pt x="611682" y="624254"/>
                </a:cubicBezTo>
                <a:cubicBezTo>
                  <a:pt x="556938" y="624254"/>
                  <a:pt x="512147" y="669117"/>
                  <a:pt x="512147" y="725195"/>
                </a:cubicBezTo>
                <a:lnTo>
                  <a:pt x="512147" y="728934"/>
                </a:lnTo>
                <a:cubicBezTo>
                  <a:pt x="512147" y="733918"/>
                  <a:pt x="509659" y="738903"/>
                  <a:pt x="505926" y="742642"/>
                </a:cubicBezTo>
                <a:cubicBezTo>
                  <a:pt x="502194" y="746380"/>
                  <a:pt x="497217" y="748873"/>
                  <a:pt x="492240" y="748873"/>
                </a:cubicBezTo>
                <a:lnTo>
                  <a:pt x="488507" y="748873"/>
                </a:lnTo>
                <a:cubicBezTo>
                  <a:pt x="449938" y="748873"/>
                  <a:pt x="418833" y="780027"/>
                  <a:pt x="418833" y="817413"/>
                </a:cubicBezTo>
                <a:cubicBezTo>
                  <a:pt x="418833" y="856045"/>
                  <a:pt x="449938" y="887199"/>
                  <a:pt x="488507" y="887199"/>
                </a:cubicBezTo>
                <a:lnTo>
                  <a:pt x="490996" y="887199"/>
                </a:lnTo>
                <a:cubicBezTo>
                  <a:pt x="492240" y="887199"/>
                  <a:pt x="493484" y="887199"/>
                  <a:pt x="494728" y="887199"/>
                </a:cubicBezTo>
                <a:lnTo>
                  <a:pt x="1077009" y="887199"/>
                </a:lnTo>
                <a:cubicBezTo>
                  <a:pt x="1115579" y="887199"/>
                  <a:pt x="1146684" y="856045"/>
                  <a:pt x="1146684" y="817413"/>
                </a:cubicBezTo>
                <a:cubicBezTo>
                  <a:pt x="1146684" y="780027"/>
                  <a:pt x="1115579" y="748873"/>
                  <a:pt x="1077009" y="748873"/>
                </a:cubicBezTo>
                <a:cubicBezTo>
                  <a:pt x="1069544" y="748873"/>
                  <a:pt x="1062079" y="750119"/>
                  <a:pt x="1054614" y="752611"/>
                </a:cubicBezTo>
                <a:cubicBezTo>
                  <a:pt x="1047149" y="755104"/>
                  <a:pt x="1039684" y="753857"/>
                  <a:pt x="1034707" y="748873"/>
                </a:cubicBezTo>
                <a:cubicBezTo>
                  <a:pt x="1028486" y="745134"/>
                  <a:pt x="1027242" y="737657"/>
                  <a:pt x="1028486" y="730180"/>
                </a:cubicBezTo>
                <a:cubicBezTo>
                  <a:pt x="1029730" y="721457"/>
                  <a:pt x="1030974" y="712733"/>
                  <a:pt x="1030974" y="702764"/>
                </a:cubicBezTo>
                <a:cubicBezTo>
                  <a:pt x="1030974" y="619269"/>
                  <a:pt x="962544" y="550729"/>
                  <a:pt x="877939" y="550729"/>
                </a:cubicBezTo>
                <a:close/>
                <a:moveTo>
                  <a:pt x="1157116" y="516345"/>
                </a:moveTo>
                <a:lnTo>
                  <a:pt x="1417867" y="516345"/>
                </a:lnTo>
                <a:cubicBezTo>
                  <a:pt x="1429149" y="516345"/>
                  <a:pt x="1437924" y="524501"/>
                  <a:pt x="1437924" y="534987"/>
                </a:cubicBezTo>
                <a:cubicBezTo>
                  <a:pt x="1437924" y="545473"/>
                  <a:pt x="1429149" y="553629"/>
                  <a:pt x="1417867" y="553629"/>
                </a:cubicBezTo>
                <a:lnTo>
                  <a:pt x="1157116" y="553629"/>
                </a:lnTo>
                <a:cubicBezTo>
                  <a:pt x="1145833" y="553629"/>
                  <a:pt x="1137058" y="545473"/>
                  <a:pt x="1137058" y="534987"/>
                </a:cubicBezTo>
                <a:cubicBezTo>
                  <a:pt x="1137058" y="524501"/>
                  <a:pt x="1145833" y="516345"/>
                  <a:pt x="1157116" y="516345"/>
                </a:cubicBezTo>
                <a:close/>
                <a:moveTo>
                  <a:pt x="877939" y="510851"/>
                </a:moveTo>
                <a:cubicBezTo>
                  <a:pt x="983695" y="510851"/>
                  <a:pt x="1070788" y="598084"/>
                  <a:pt x="1070788" y="702764"/>
                </a:cubicBezTo>
                <a:cubicBezTo>
                  <a:pt x="1070788" y="705256"/>
                  <a:pt x="1070788" y="707748"/>
                  <a:pt x="1070788" y="708995"/>
                </a:cubicBezTo>
                <a:cubicBezTo>
                  <a:pt x="1072033" y="708995"/>
                  <a:pt x="1074521" y="708995"/>
                  <a:pt x="1077009" y="708995"/>
                </a:cubicBezTo>
                <a:cubicBezTo>
                  <a:pt x="1136730" y="708995"/>
                  <a:pt x="1185254" y="758842"/>
                  <a:pt x="1185254" y="817413"/>
                </a:cubicBezTo>
                <a:cubicBezTo>
                  <a:pt x="1185254" y="878476"/>
                  <a:pt x="1136730" y="927077"/>
                  <a:pt x="1077009" y="927077"/>
                </a:cubicBezTo>
                <a:lnTo>
                  <a:pt x="492240" y="927077"/>
                </a:lnTo>
                <a:lnTo>
                  <a:pt x="490996" y="927077"/>
                </a:lnTo>
                <a:cubicBezTo>
                  <a:pt x="489752" y="927077"/>
                  <a:pt x="488507" y="927077"/>
                  <a:pt x="488507" y="927077"/>
                </a:cubicBezTo>
                <a:cubicBezTo>
                  <a:pt x="428786" y="927077"/>
                  <a:pt x="379019" y="878476"/>
                  <a:pt x="379019" y="817413"/>
                </a:cubicBezTo>
                <a:cubicBezTo>
                  <a:pt x="379019" y="762581"/>
                  <a:pt x="420077" y="716472"/>
                  <a:pt x="473577" y="710241"/>
                </a:cubicBezTo>
                <a:cubicBezTo>
                  <a:pt x="479798" y="640454"/>
                  <a:pt x="539519" y="584376"/>
                  <a:pt x="611682" y="584376"/>
                </a:cubicBezTo>
                <a:cubicBezTo>
                  <a:pt x="646520" y="584376"/>
                  <a:pt x="678869" y="598084"/>
                  <a:pt x="703752" y="620516"/>
                </a:cubicBezTo>
                <a:cubicBezTo>
                  <a:pt x="736101" y="554468"/>
                  <a:pt x="803288" y="510851"/>
                  <a:pt x="877939" y="510851"/>
                </a:cubicBezTo>
                <a:close/>
                <a:moveTo>
                  <a:pt x="1157116" y="433949"/>
                </a:moveTo>
                <a:lnTo>
                  <a:pt x="1419120" y="433949"/>
                </a:lnTo>
                <a:cubicBezTo>
                  <a:pt x="1429149" y="433949"/>
                  <a:pt x="1437924" y="443271"/>
                  <a:pt x="1437924" y="452593"/>
                </a:cubicBezTo>
                <a:cubicBezTo>
                  <a:pt x="1437924" y="463080"/>
                  <a:pt x="1429149" y="471237"/>
                  <a:pt x="1419120" y="471237"/>
                </a:cubicBezTo>
                <a:lnTo>
                  <a:pt x="1157116" y="471237"/>
                </a:lnTo>
                <a:cubicBezTo>
                  <a:pt x="1147087" y="471237"/>
                  <a:pt x="1137058" y="463080"/>
                  <a:pt x="1137058" y="452593"/>
                </a:cubicBezTo>
                <a:cubicBezTo>
                  <a:pt x="1137058" y="443271"/>
                  <a:pt x="1147087" y="433949"/>
                  <a:pt x="1157116" y="433949"/>
                </a:cubicBezTo>
                <a:close/>
                <a:moveTo>
                  <a:pt x="258168" y="389425"/>
                </a:moveTo>
                <a:cubicBezTo>
                  <a:pt x="231977" y="389425"/>
                  <a:pt x="208281" y="411892"/>
                  <a:pt x="208281" y="439352"/>
                </a:cubicBezTo>
                <a:lnTo>
                  <a:pt x="208281" y="1024737"/>
                </a:lnTo>
                <a:lnTo>
                  <a:pt x="493887" y="1024737"/>
                </a:lnTo>
                <a:cubicBezTo>
                  <a:pt x="500123" y="1024737"/>
                  <a:pt x="506359" y="1027233"/>
                  <a:pt x="510101" y="1033474"/>
                </a:cubicBezTo>
                <a:cubicBezTo>
                  <a:pt x="516336" y="1043460"/>
                  <a:pt x="536292" y="1054693"/>
                  <a:pt x="561235" y="1054693"/>
                </a:cubicBezTo>
                <a:lnTo>
                  <a:pt x="935393" y="1054693"/>
                </a:lnTo>
                <a:cubicBezTo>
                  <a:pt x="954101" y="1050948"/>
                  <a:pt x="984033" y="1039715"/>
                  <a:pt x="1002741" y="1027233"/>
                </a:cubicBezTo>
                <a:cubicBezTo>
                  <a:pt x="1005235" y="1024737"/>
                  <a:pt x="1008977" y="1024737"/>
                  <a:pt x="1012718" y="1024737"/>
                </a:cubicBezTo>
                <a:lnTo>
                  <a:pt x="1310797" y="1024737"/>
                </a:lnTo>
                <a:lnTo>
                  <a:pt x="1310797" y="640305"/>
                </a:lnTo>
                <a:lnTo>
                  <a:pt x="1111246" y="640305"/>
                </a:lnTo>
                <a:cubicBezTo>
                  <a:pt x="1081314" y="640305"/>
                  <a:pt x="1057617" y="616590"/>
                  <a:pt x="1057617" y="587882"/>
                </a:cubicBezTo>
                <a:lnTo>
                  <a:pt x="1057617" y="389425"/>
                </a:lnTo>
                <a:close/>
                <a:moveTo>
                  <a:pt x="1157116" y="346060"/>
                </a:moveTo>
                <a:lnTo>
                  <a:pt x="1419120" y="346060"/>
                </a:lnTo>
                <a:cubicBezTo>
                  <a:pt x="1429149" y="346060"/>
                  <a:pt x="1437924" y="355382"/>
                  <a:pt x="1437924" y="364704"/>
                </a:cubicBezTo>
                <a:cubicBezTo>
                  <a:pt x="1437924" y="375191"/>
                  <a:pt x="1429149" y="383348"/>
                  <a:pt x="1419120" y="383348"/>
                </a:cubicBezTo>
                <a:lnTo>
                  <a:pt x="1157116" y="383348"/>
                </a:lnTo>
                <a:cubicBezTo>
                  <a:pt x="1147087" y="383348"/>
                  <a:pt x="1137058" y="375191"/>
                  <a:pt x="1137058" y="364704"/>
                </a:cubicBezTo>
                <a:cubicBezTo>
                  <a:pt x="1137058" y="355382"/>
                  <a:pt x="1147087" y="346060"/>
                  <a:pt x="1157116" y="346060"/>
                </a:cubicBezTo>
                <a:close/>
                <a:moveTo>
                  <a:pt x="184584" y="300806"/>
                </a:moveTo>
                <a:cubicBezTo>
                  <a:pt x="150910" y="300806"/>
                  <a:pt x="124719" y="328266"/>
                  <a:pt x="124719" y="359469"/>
                </a:cubicBezTo>
                <a:lnTo>
                  <a:pt x="124719" y="1024737"/>
                </a:lnTo>
                <a:lnTo>
                  <a:pt x="168370" y="1024737"/>
                </a:lnTo>
                <a:lnTo>
                  <a:pt x="168370" y="439352"/>
                </a:lnTo>
                <a:cubicBezTo>
                  <a:pt x="168370" y="389425"/>
                  <a:pt x="209528" y="349484"/>
                  <a:pt x="258168" y="349484"/>
                </a:cubicBezTo>
                <a:lnTo>
                  <a:pt x="1057617" y="349484"/>
                </a:lnTo>
                <a:lnTo>
                  <a:pt x="1057617" y="300806"/>
                </a:lnTo>
                <a:close/>
                <a:moveTo>
                  <a:pt x="1157116" y="263665"/>
                </a:moveTo>
                <a:lnTo>
                  <a:pt x="1419120" y="263665"/>
                </a:lnTo>
                <a:cubicBezTo>
                  <a:pt x="1429149" y="263665"/>
                  <a:pt x="1437924" y="272986"/>
                  <a:pt x="1437924" y="282307"/>
                </a:cubicBezTo>
                <a:cubicBezTo>
                  <a:pt x="1437924" y="293958"/>
                  <a:pt x="1429149" y="300949"/>
                  <a:pt x="1419120" y="300949"/>
                </a:cubicBezTo>
                <a:lnTo>
                  <a:pt x="1157116" y="300949"/>
                </a:lnTo>
                <a:cubicBezTo>
                  <a:pt x="1147087" y="300949"/>
                  <a:pt x="1137058" y="293958"/>
                  <a:pt x="1137058" y="282307"/>
                </a:cubicBezTo>
                <a:cubicBezTo>
                  <a:pt x="1137058" y="272986"/>
                  <a:pt x="1147087" y="263665"/>
                  <a:pt x="1157116" y="263665"/>
                </a:cubicBezTo>
                <a:close/>
                <a:moveTo>
                  <a:pt x="1162329" y="181268"/>
                </a:moveTo>
                <a:lnTo>
                  <a:pt x="1418167" y="181268"/>
                </a:lnTo>
                <a:cubicBezTo>
                  <a:pt x="1430526" y="181268"/>
                  <a:pt x="1437942" y="189680"/>
                  <a:pt x="1437942" y="199293"/>
                </a:cubicBezTo>
                <a:cubicBezTo>
                  <a:pt x="1437942" y="211310"/>
                  <a:pt x="1430526" y="218520"/>
                  <a:pt x="1418167" y="218520"/>
                </a:cubicBezTo>
                <a:lnTo>
                  <a:pt x="1162329" y="218520"/>
                </a:lnTo>
                <a:cubicBezTo>
                  <a:pt x="1151206" y="218520"/>
                  <a:pt x="1142554" y="211310"/>
                  <a:pt x="1142554" y="199293"/>
                </a:cubicBezTo>
                <a:cubicBezTo>
                  <a:pt x="1142554" y="189680"/>
                  <a:pt x="1151206" y="181268"/>
                  <a:pt x="1162329" y="181268"/>
                </a:cubicBezTo>
                <a:close/>
                <a:moveTo>
                  <a:pt x="1162568" y="87887"/>
                </a:moveTo>
                <a:lnTo>
                  <a:pt x="1373969" y="87887"/>
                </a:lnTo>
                <a:cubicBezTo>
                  <a:pt x="1385227" y="87887"/>
                  <a:pt x="1393983" y="96298"/>
                  <a:pt x="1393983" y="105910"/>
                </a:cubicBezTo>
                <a:cubicBezTo>
                  <a:pt x="1393983" y="116724"/>
                  <a:pt x="1385227" y="125135"/>
                  <a:pt x="1373969" y="125135"/>
                </a:cubicBezTo>
                <a:lnTo>
                  <a:pt x="1162568" y="125135"/>
                </a:lnTo>
                <a:cubicBezTo>
                  <a:pt x="1151310" y="125135"/>
                  <a:pt x="1142554" y="116724"/>
                  <a:pt x="1142554" y="105910"/>
                </a:cubicBezTo>
                <a:cubicBezTo>
                  <a:pt x="1142554" y="96298"/>
                  <a:pt x="1151310" y="87887"/>
                  <a:pt x="1162568" y="87887"/>
                </a:cubicBezTo>
                <a:close/>
                <a:moveTo>
                  <a:pt x="1111246" y="39941"/>
                </a:moveTo>
                <a:cubicBezTo>
                  <a:pt x="1102516" y="39941"/>
                  <a:pt x="1097527" y="46182"/>
                  <a:pt x="1097527" y="53671"/>
                </a:cubicBezTo>
                <a:lnTo>
                  <a:pt x="1097527" y="587882"/>
                </a:lnTo>
                <a:cubicBezTo>
                  <a:pt x="1097527" y="594123"/>
                  <a:pt x="1102516" y="600364"/>
                  <a:pt x="1111246" y="600364"/>
                </a:cubicBezTo>
                <a:lnTo>
                  <a:pt x="1467943" y="600364"/>
                </a:lnTo>
                <a:cubicBezTo>
                  <a:pt x="1474179" y="600364"/>
                  <a:pt x="1480415" y="594123"/>
                  <a:pt x="1480415" y="587882"/>
                </a:cubicBezTo>
                <a:lnTo>
                  <a:pt x="1480415" y="53671"/>
                </a:lnTo>
                <a:cubicBezTo>
                  <a:pt x="1480415" y="46182"/>
                  <a:pt x="1474179" y="39941"/>
                  <a:pt x="1467943" y="39941"/>
                </a:cubicBezTo>
                <a:close/>
                <a:moveTo>
                  <a:pt x="1111246" y="0"/>
                </a:moveTo>
                <a:lnTo>
                  <a:pt x="1467943" y="0"/>
                </a:lnTo>
                <a:cubicBezTo>
                  <a:pt x="1496628" y="0"/>
                  <a:pt x="1520325" y="23715"/>
                  <a:pt x="1520325" y="53671"/>
                </a:cubicBezTo>
                <a:lnTo>
                  <a:pt x="1520325" y="587882"/>
                </a:lnTo>
                <a:cubicBezTo>
                  <a:pt x="1520325" y="616590"/>
                  <a:pt x="1496628" y="640305"/>
                  <a:pt x="1467943" y="640305"/>
                </a:cubicBezTo>
                <a:lnTo>
                  <a:pt x="1435516" y="640305"/>
                </a:lnTo>
                <a:lnTo>
                  <a:pt x="1435516" y="1024737"/>
                </a:lnTo>
                <a:lnTo>
                  <a:pt x="1496628" y="1024737"/>
                </a:lnTo>
                <a:cubicBezTo>
                  <a:pt x="1510347" y="1024737"/>
                  <a:pt x="1520325" y="1033474"/>
                  <a:pt x="1520325" y="1045956"/>
                </a:cubicBezTo>
                <a:lnTo>
                  <a:pt x="1520325" y="1090889"/>
                </a:lnTo>
                <a:cubicBezTo>
                  <a:pt x="1520325" y="1147057"/>
                  <a:pt x="1450482" y="1190742"/>
                  <a:pt x="1361932" y="1190742"/>
                </a:cubicBezTo>
                <a:lnTo>
                  <a:pt x="154651" y="1190742"/>
                </a:lnTo>
                <a:cubicBezTo>
                  <a:pt x="68595" y="1190742"/>
                  <a:pt x="0" y="1148305"/>
                  <a:pt x="0" y="1093386"/>
                </a:cubicBezTo>
                <a:lnTo>
                  <a:pt x="0" y="1049700"/>
                </a:lnTo>
                <a:cubicBezTo>
                  <a:pt x="0" y="1034722"/>
                  <a:pt x="12472" y="1024737"/>
                  <a:pt x="29932" y="1024737"/>
                </a:cubicBezTo>
                <a:lnTo>
                  <a:pt x="84809" y="1024737"/>
                </a:lnTo>
                <a:lnTo>
                  <a:pt x="84809" y="359469"/>
                </a:lnTo>
                <a:cubicBezTo>
                  <a:pt x="84809" y="305799"/>
                  <a:pt x="128460" y="260865"/>
                  <a:pt x="184584" y="260865"/>
                </a:cubicBezTo>
                <a:lnTo>
                  <a:pt x="1057617" y="260865"/>
                </a:lnTo>
                <a:lnTo>
                  <a:pt x="1057617" y="53671"/>
                </a:lnTo>
                <a:cubicBezTo>
                  <a:pt x="1057617" y="23715"/>
                  <a:pt x="1081314" y="0"/>
                  <a:pt x="1111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18C23D16-C57B-3A4E-97FA-52808B38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404" y="5462549"/>
            <a:ext cx="718966" cy="753549"/>
          </a:xfrm>
          <a:custGeom>
            <a:avLst/>
            <a:gdLst>
              <a:gd name="connsiteX0" fmla="*/ 1067858 w 1437932"/>
              <a:gd name="connsiteY0" fmla="*/ 1387506 h 1507098"/>
              <a:gd name="connsiteX1" fmla="*/ 1050413 w 1437932"/>
              <a:gd name="connsiteY1" fmla="*/ 1404947 h 1507098"/>
              <a:gd name="connsiteX2" fmla="*/ 1050413 w 1437932"/>
              <a:gd name="connsiteY2" fmla="*/ 1449794 h 1507098"/>
              <a:gd name="connsiteX3" fmla="*/ 1067858 w 1437932"/>
              <a:gd name="connsiteY3" fmla="*/ 1467234 h 1507098"/>
              <a:gd name="connsiteX4" fmla="*/ 1380614 w 1437932"/>
              <a:gd name="connsiteY4" fmla="*/ 1467234 h 1507098"/>
              <a:gd name="connsiteX5" fmla="*/ 1398059 w 1437932"/>
              <a:gd name="connsiteY5" fmla="*/ 1449794 h 1507098"/>
              <a:gd name="connsiteX6" fmla="*/ 1398059 w 1437932"/>
              <a:gd name="connsiteY6" fmla="*/ 1404947 h 1507098"/>
              <a:gd name="connsiteX7" fmla="*/ 1380614 w 1437932"/>
              <a:gd name="connsiteY7" fmla="*/ 1387506 h 1507098"/>
              <a:gd name="connsiteX8" fmla="*/ 564457 w 1437932"/>
              <a:gd name="connsiteY8" fmla="*/ 1383769 h 1507098"/>
              <a:gd name="connsiteX9" fmla="*/ 547012 w 1437932"/>
              <a:gd name="connsiteY9" fmla="*/ 1402455 h 1507098"/>
              <a:gd name="connsiteX10" fmla="*/ 547012 w 1437932"/>
              <a:gd name="connsiteY10" fmla="*/ 1446056 h 1507098"/>
              <a:gd name="connsiteX11" fmla="*/ 564457 w 1437932"/>
              <a:gd name="connsiteY11" fmla="*/ 1464743 h 1507098"/>
              <a:gd name="connsiteX12" fmla="*/ 869737 w 1437932"/>
              <a:gd name="connsiteY12" fmla="*/ 1464743 h 1507098"/>
              <a:gd name="connsiteX13" fmla="*/ 887182 w 1437932"/>
              <a:gd name="connsiteY13" fmla="*/ 1446056 h 1507098"/>
              <a:gd name="connsiteX14" fmla="*/ 887182 w 1437932"/>
              <a:gd name="connsiteY14" fmla="*/ 1402455 h 1507098"/>
              <a:gd name="connsiteX15" fmla="*/ 869737 w 1437932"/>
              <a:gd name="connsiteY15" fmla="*/ 1383769 h 1507098"/>
              <a:gd name="connsiteX16" fmla="*/ 57318 w 1437932"/>
              <a:gd name="connsiteY16" fmla="*/ 1383769 h 1507098"/>
              <a:gd name="connsiteX17" fmla="*/ 38627 w 1437932"/>
              <a:gd name="connsiteY17" fmla="*/ 1402455 h 1507098"/>
              <a:gd name="connsiteX18" fmla="*/ 38627 w 1437932"/>
              <a:gd name="connsiteY18" fmla="*/ 1446056 h 1507098"/>
              <a:gd name="connsiteX19" fmla="*/ 57318 w 1437932"/>
              <a:gd name="connsiteY19" fmla="*/ 1464743 h 1507098"/>
              <a:gd name="connsiteX20" fmla="*/ 362598 w 1437932"/>
              <a:gd name="connsiteY20" fmla="*/ 1464743 h 1507098"/>
              <a:gd name="connsiteX21" fmla="*/ 380043 w 1437932"/>
              <a:gd name="connsiteY21" fmla="*/ 1446056 h 1507098"/>
              <a:gd name="connsiteX22" fmla="*/ 380043 w 1437932"/>
              <a:gd name="connsiteY22" fmla="*/ 1402455 h 1507098"/>
              <a:gd name="connsiteX23" fmla="*/ 362598 w 1437932"/>
              <a:gd name="connsiteY23" fmla="*/ 1383769 h 1507098"/>
              <a:gd name="connsiteX24" fmla="*/ 1111802 w 1437932"/>
              <a:gd name="connsiteY24" fmla="*/ 1068903 h 1507098"/>
              <a:gd name="connsiteX25" fmla="*/ 1336851 w 1437932"/>
              <a:gd name="connsiteY25" fmla="*/ 1068903 h 1507098"/>
              <a:gd name="connsiteX26" fmla="*/ 1366527 w 1437932"/>
              <a:gd name="connsiteY26" fmla="*/ 1098733 h 1507098"/>
              <a:gd name="connsiteX27" fmla="*/ 1366527 w 1437932"/>
              <a:gd name="connsiteY27" fmla="*/ 1208112 h 1507098"/>
              <a:gd name="connsiteX28" fmla="*/ 1336851 w 1437932"/>
              <a:gd name="connsiteY28" fmla="*/ 1237942 h 1507098"/>
              <a:gd name="connsiteX29" fmla="*/ 1111802 w 1437932"/>
              <a:gd name="connsiteY29" fmla="*/ 1237942 h 1507098"/>
              <a:gd name="connsiteX30" fmla="*/ 1082125 w 1437932"/>
              <a:gd name="connsiteY30" fmla="*/ 1208112 h 1507098"/>
              <a:gd name="connsiteX31" fmla="*/ 1082125 w 1437932"/>
              <a:gd name="connsiteY31" fmla="*/ 1098733 h 1507098"/>
              <a:gd name="connsiteX32" fmla="*/ 1111802 w 1437932"/>
              <a:gd name="connsiteY32" fmla="*/ 1068903 h 1507098"/>
              <a:gd name="connsiteX33" fmla="*/ 595457 w 1437932"/>
              <a:gd name="connsiteY33" fmla="*/ 1068903 h 1507098"/>
              <a:gd name="connsiteX34" fmla="*/ 820506 w 1437932"/>
              <a:gd name="connsiteY34" fmla="*/ 1068903 h 1507098"/>
              <a:gd name="connsiteX35" fmla="*/ 850182 w 1437932"/>
              <a:gd name="connsiteY35" fmla="*/ 1098733 h 1507098"/>
              <a:gd name="connsiteX36" fmla="*/ 850182 w 1437932"/>
              <a:gd name="connsiteY36" fmla="*/ 1206869 h 1507098"/>
              <a:gd name="connsiteX37" fmla="*/ 820506 w 1437932"/>
              <a:gd name="connsiteY37" fmla="*/ 1237942 h 1507098"/>
              <a:gd name="connsiteX38" fmla="*/ 595457 w 1437932"/>
              <a:gd name="connsiteY38" fmla="*/ 1237942 h 1507098"/>
              <a:gd name="connsiteX39" fmla="*/ 565780 w 1437932"/>
              <a:gd name="connsiteY39" fmla="*/ 1206869 h 1507098"/>
              <a:gd name="connsiteX40" fmla="*/ 565780 w 1437932"/>
              <a:gd name="connsiteY40" fmla="*/ 1098733 h 1507098"/>
              <a:gd name="connsiteX41" fmla="*/ 595457 w 1437932"/>
              <a:gd name="connsiteY41" fmla="*/ 1068903 h 1507098"/>
              <a:gd name="connsiteX42" fmla="*/ 91332 w 1437932"/>
              <a:gd name="connsiteY42" fmla="*/ 1068903 h 1507098"/>
              <a:gd name="connsiteX43" fmla="*/ 315145 w 1437932"/>
              <a:gd name="connsiteY43" fmla="*/ 1068903 h 1507098"/>
              <a:gd name="connsiteX44" fmla="*/ 344821 w 1437932"/>
              <a:gd name="connsiteY44" fmla="*/ 1098733 h 1507098"/>
              <a:gd name="connsiteX45" fmla="*/ 344821 w 1437932"/>
              <a:gd name="connsiteY45" fmla="*/ 1208112 h 1507098"/>
              <a:gd name="connsiteX46" fmla="*/ 315145 w 1437932"/>
              <a:gd name="connsiteY46" fmla="*/ 1237942 h 1507098"/>
              <a:gd name="connsiteX47" fmla="*/ 91332 w 1437932"/>
              <a:gd name="connsiteY47" fmla="*/ 1237942 h 1507098"/>
              <a:gd name="connsiteX48" fmla="*/ 60419 w 1437932"/>
              <a:gd name="connsiteY48" fmla="*/ 1208112 h 1507098"/>
              <a:gd name="connsiteX49" fmla="*/ 60419 w 1437932"/>
              <a:gd name="connsiteY49" fmla="*/ 1098733 h 1507098"/>
              <a:gd name="connsiteX50" fmla="*/ 91332 w 1437932"/>
              <a:gd name="connsiteY50" fmla="*/ 1068903 h 1507098"/>
              <a:gd name="connsiteX51" fmla="*/ 1071596 w 1437932"/>
              <a:gd name="connsiteY51" fmla="*/ 1046170 h 1507098"/>
              <a:gd name="connsiteX52" fmla="*/ 1052905 w 1437932"/>
              <a:gd name="connsiteY52" fmla="*/ 1063611 h 1507098"/>
              <a:gd name="connsiteX53" fmla="*/ 1052905 w 1437932"/>
              <a:gd name="connsiteY53" fmla="*/ 1241753 h 1507098"/>
              <a:gd name="connsiteX54" fmla="*/ 1071596 w 1437932"/>
              <a:gd name="connsiteY54" fmla="*/ 1259194 h 1507098"/>
              <a:gd name="connsiteX55" fmla="*/ 1223613 w 1437932"/>
              <a:gd name="connsiteY55" fmla="*/ 1259194 h 1507098"/>
              <a:gd name="connsiteX56" fmla="*/ 1376876 w 1437932"/>
              <a:gd name="connsiteY56" fmla="*/ 1259194 h 1507098"/>
              <a:gd name="connsiteX57" fmla="*/ 1394321 w 1437932"/>
              <a:gd name="connsiteY57" fmla="*/ 1241753 h 1507098"/>
              <a:gd name="connsiteX58" fmla="*/ 1394321 w 1437932"/>
              <a:gd name="connsiteY58" fmla="*/ 1063611 h 1507098"/>
              <a:gd name="connsiteX59" fmla="*/ 1376876 w 1437932"/>
              <a:gd name="connsiteY59" fmla="*/ 1046170 h 1507098"/>
              <a:gd name="connsiteX60" fmla="*/ 559473 w 1437932"/>
              <a:gd name="connsiteY60" fmla="*/ 1046170 h 1507098"/>
              <a:gd name="connsiteX61" fmla="*/ 542028 w 1437932"/>
              <a:gd name="connsiteY61" fmla="*/ 1063611 h 1507098"/>
              <a:gd name="connsiteX62" fmla="*/ 542028 w 1437932"/>
              <a:gd name="connsiteY62" fmla="*/ 1241753 h 1507098"/>
              <a:gd name="connsiteX63" fmla="*/ 559473 w 1437932"/>
              <a:gd name="connsiteY63" fmla="*/ 1259194 h 1507098"/>
              <a:gd name="connsiteX64" fmla="*/ 864753 w 1437932"/>
              <a:gd name="connsiteY64" fmla="*/ 1259194 h 1507098"/>
              <a:gd name="connsiteX65" fmla="*/ 882197 w 1437932"/>
              <a:gd name="connsiteY65" fmla="*/ 1241753 h 1507098"/>
              <a:gd name="connsiteX66" fmla="*/ 882197 w 1437932"/>
              <a:gd name="connsiteY66" fmla="*/ 1063611 h 1507098"/>
              <a:gd name="connsiteX67" fmla="*/ 864753 w 1437932"/>
              <a:gd name="connsiteY67" fmla="*/ 1046170 h 1507098"/>
              <a:gd name="connsiteX68" fmla="*/ 57318 w 1437932"/>
              <a:gd name="connsiteY68" fmla="*/ 1046170 h 1507098"/>
              <a:gd name="connsiteX69" fmla="*/ 38627 w 1437932"/>
              <a:gd name="connsiteY69" fmla="*/ 1063611 h 1507098"/>
              <a:gd name="connsiteX70" fmla="*/ 38627 w 1437932"/>
              <a:gd name="connsiteY70" fmla="*/ 1241753 h 1507098"/>
              <a:gd name="connsiteX71" fmla="*/ 57318 w 1437932"/>
              <a:gd name="connsiteY71" fmla="*/ 1259194 h 1507098"/>
              <a:gd name="connsiteX72" fmla="*/ 362598 w 1437932"/>
              <a:gd name="connsiteY72" fmla="*/ 1259194 h 1507098"/>
              <a:gd name="connsiteX73" fmla="*/ 380043 w 1437932"/>
              <a:gd name="connsiteY73" fmla="*/ 1241753 h 1507098"/>
              <a:gd name="connsiteX74" fmla="*/ 380043 w 1437932"/>
              <a:gd name="connsiteY74" fmla="*/ 1063611 h 1507098"/>
              <a:gd name="connsiteX75" fmla="*/ 362598 w 1437932"/>
              <a:gd name="connsiteY75" fmla="*/ 1046170 h 1507098"/>
              <a:gd name="connsiteX76" fmla="*/ 716474 w 1437932"/>
              <a:gd name="connsiteY76" fmla="*/ 871765 h 1507098"/>
              <a:gd name="connsiteX77" fmla="*/ 680339 w 1437932"/>
              <a:gd name="connsiteY77" fmla="*/ 904154 h 1507098"/>
              <a:gd name="connsiteX78" fmla="*/ 716474 w 1437932"/>
              <a:gd name="connsiteY78" fmla="*/ 937790 h 1507098"/>
              <a:gd name="connsiteX79" fmla="*/ 752609 w 1437932"/>
              <a:gd name="connsiteY79" fmla="*/ 904154 h 1507098"/>
              <a:gd name="connsiteX80" fmla="*/ 716474 w 1437932"/>
              <a:gd name="connsiteY80" fmla="*/ 871765 h 1507098"/>
              <a:gd name="connsiteX81" fmla="*/ 988118 w 1437932"/>
              <a:gd name="connsiteY81" fmla="*/ 667909 h 1507098"/>
              <a:gd name="connsiteX82" fmla="*/ 1009462 w 1437932"/>
              <a:gd name="connsiteY82" fmla="*/ 686553 h 1507098"/>
              <a:gd name="connsiteX83" fmla="*/ 988118 w 1437932"/>
              <a:gd name="connsiteY83" fmla="*/ 705197 h 1507098"/>
              <a:gd name="connsiteX84" fmla="*/ 966774 w 1437932"/>
              <a:gd name="connsiteY84" fmla="*/ 686553 h 1507098"/>
              <a:gd name="connsiteX85" fmla="*/ 988118 w 1437932"/>
              <a:gd name="connsiteY85" fmla="*/ 667909 h 1507098"/>
              <a:gd name="connsiteX86" fmla="*/ 905721 w 1437932"/>
              <a:gd name="connsiteY86" fmla="*/ 667909 h 1507098"/>
              <a:gd name="connsiteX87" fmla="*/ 927065 w 1437932"/>
              <a:gd name="connsiteY87" fmla="*/ 686553 h 1507098"/>
              <a:gd name="connsiteX88" fmla="*/ 905721 w 1437932"/>
              <a:gd name="connsiteY88" fmla="*/ 705197 h 1507098"/>
              <a:gd name="connsiteX89" fmla="*/ 884377 w 1437932"/>
              <a:gd name="connsiteY89" fmla="*/ 686553 h 1507098"/>
              <a:gd name="connsiteX90" fmla="*/ 905721 w 1437932"/>
              <a:gd name="connsiteY90" fmla="*/ 667909 h 1507098"/>
              <a:gd name="connsiteX91" fmla="*/ 817832 w 1437932"/>
              <a:gd name="connsiteY91" fmla="*/ 667909 h 1507098"/>
              <a:gd name="connsiteX92" fmla="*/ 839176 w 1437932"/>
              <a:gd name="connsiteY92" fmla="*/ 686553 h 1507098"/>
              <a:gd name="connsiteX93" fmla="*/ 817832 w 1437932"/>
              <a:gd name="connsiteY93" fmla="*/ 705197 h 1507098"/>
              <a:gd name="connsiteX94" fmla="*/ 796488 w 1437932"/>
              <a:gd name="connsiteY94" fmla="*/ 686553 h 1507098"/>
              <a:gd name="connsiteX95" fmla="*/ 817832 w 1437932"/>
              <a:gd name="connsiteY95" fmla="*/ 667909 h 1507098"/>
              <a:gd name="connsiteX96" fmla="*/ 735438 w 1437932"/>
              <a:gd name="connsiteY96" fmla="*/ 667909 h 1507098"/>
              <a:gd name="connsiteX97" fmla="*/ 756782 w 1437932"/>
              <a:gd name="connsiteY97" fmla="*/ 686553 h 1507098"/>
              <a:gd name="connsiteX98" fmla="*/ 735438 w 1437932"/>
              <a:gd name="connsiteY98" fmla="*/ 705197 h 1507098"/>
              <a:gd name="connsiteX99" fmla="*/ 714094 w 1437932"/>
              <a:gd name="connsiteY99" fmla="*/ 686553 h 1507098"/>
              <a:gd name="connsiteX100" fmla="*/ 735438 w 1437932"/>
              <a:gd name="connsiteY100" fmla="*/ 667909 h 1507098"/>
              <a:gd name="connsiteX101" fmla="*/ 653041 w 1437932"/>
              <a:gd name="connsiteY101" fmla="*/ 667909 h 1507098"/>
              <a:gd name="connsiteX102" fmla="*/ 674385 w 1437932"/>
              <a:gd name="connsiteY102" fmla="*/ 686553 h 1507098"/>
              <a:gd name="connsiteX103" fmla="*/ 653041 w 1437932"/>
              <a:gd name="connsiteY103" fmla="*/ 705197 h 1507098"/>
              <a:gd name="connsiteX104" fmla="*/ 631697 w 1437932"/>
              <a:gd name="connsiteY104" fmla="*/ 686553 h 1507098"/>
              <a:gd name="connsiteX105" fmla="*/ 653041 w 1437932"/>
              <a:gd name="connsiteY105" fmla="*/ 667909 h 1507098"/>
              <a:gd name="connsiteX106" fmla="*/ 565152 w 1437932"/>
              <a:gd name="connsiteY106" fmla="*/ 667909 h 1507098"/>
              <a:gd name="connsiteX107" fmla="*/ 586496 w 1437932"/>
              <a:gd name="connsiteY107" fmla="*/ 686553 h 1507098"/>
              <a:gd name="connsiteX108" fmla="*/ 565152 w 1437932"/>
              <a:gd name="connsiteY108" fmla="*/ 705197 h 1507098"/>
              <a:gd name="connsiteX109" fmla="*/ 543808 w 1437932"/>
              <a:gd name="connsiteY109" fmla="*/ 686553 h 1507098"/>
              <a:gd name="connsiteX110" fmla="*/ 565152 w 1437932"/>
              <a:gd name="connsiteY110" fmla="*/ 667909 h 1507098"/>
              <a:gd name="connsiteX111" fmla="*/ 481504 w 1437932"/>
              <a:gd name="connsiteY111" fmla="*/ 667909 h 1507098"/>
              <a:gd name="connsiteX112" fmla="*/ 504103 w 1437932"/>
              <a:gd name="connsiteY112" fmla="*/ 686553 h 1507098"/>
              <a:gd name="connsiteX113" fmla="*/ 481504 w 1437932"/>
              <a:gd name="connsiteY113" fmla="*/ 705197 h 1507098"/>
              <a:gd name="connsiteX114" fmla="*/ 461415 w 1437932"/>
              <a:gd name="connsiteY114" fmla="*/ 686553 h 1507098"/>
              <a:gd name="connsiteX115" fmla="*/ 481504 w 1437932"/>
              <a:gd name="connsiteY115" fmla="*/ 667909 h 1507098"/>
              <a:gd name="connsiteX116" fmla="*/ 400361 w 1437932"/>
              <a:gd name="connsiteY116" fmla="*/ 667909 h 1507098"/>
              <a:gd name="connsiteX117" fmla="*/ 421705 w 1437932"/>
              <a:gd name="connsiteY117" fmla="*/ 686553 h 1507098"/>
              <a:gd name="connsiteX118" fmla="*/ 400361 w 1437932"/>
              <a:gd name="connsiteY118" fmla="*/ 705197 h 1507098"/>
              <a:gd name="connsiteX119" fmla="*/ 379017 w 1437932"/>
              <a:gd name="connsiteY119" fmla="*/ 686553 h 1507098"/>
              <a:gd name="connsiteX120" fmla="*/ 400361 w 1437932"/>
              <a:gd name="connsiteY120" fmla="*/ 667909 h 1507098"/>
              <a:gd name="connsiteX121" fmla="*/ 366336 w 1437932"/>
              <a:gd name="connsiteY121" fmla="*/ 621369 h 1507098"/>
              <a:gd name="connsiteX122" fmla="*/ 335185 w 1437932"/>
              <a:gd name="connsiteY122" fmla="*/ 652513 h 1507098"/>
              <a:gd name="connsiteX123" fmla="*/ 335185 w 1437932"/>
              <a:gd name="connsiteY123" fmla="*/ 722275 h 1507098"/>
              <a:gd name="connsiteX124" fmla="*/ 366336 w 1437932"/>
              <a:gd name="connsiteY124" fmla="*/ 753418 h 1507098"/>
              <a:gd name="connsiteX125" fmla="*/ 1025492 w 1437932"/>
              <a:gd name="connsiteY125" fmla="*/ 753418 h 1507098"/>
              <a:gd name="connsiteX126" fmla="*/ 1056643 w 1437932"/>
              <a:gd name="connsiteY126" fmla="*/ 722275 h 1507098"/>
              <a:gd name="connsiteX127" fmla="*/ 1056643 w 1437932"/>
              <a:gd name="connsiteY127" fmla="*/ 652513 h 1507098"/>
              <a:gd name="connsiteX128" fmla="*/ 1025492 w 1437932"/>
              <a:gd name="connsiteY128" fmla="*/ 621369 h 1507098"/>
              <a:gd name="connsiteX129" fmla="*/ 857277 w 1437932"/>
              <a:gd name="connsiteY129" fmla="*/ 40848 h 1507098"/>
              <a:gd name="connsiteX130" fmla="*/ 691553 w 1437932"/>
              <a:gd name="connsiteY130" fmla="*/ 141754 h 1507098"/>
              <a:gd name="connsiteX131" fmla="*/ 670370 w 1437932"/>
              <a:gd name="connsiteY131" fmla="*/ 164178 h 1507098"/>
              <a:gd name="connsiteX132" fmla="*/ 637973 w 1437932"/>
              <a:gd name="connsiteY132" fmla="*/ 161686 h 1507098"/>
              <a:gd name="connsiteX133" fmla="*/ 583147 w 1437932"/>
              <a:gd name="connsiteY133" fmla="*/ 146737 h 1507098"/>
              <a:gd name="connsiteX134" fmla="*/ 559473 w 1437932"/>
              <a:gd name="connsiteY134" fmla="*/ 145491 h 1507098"/>
              <a:gd name="connsiteX135" fmla="*/ 399979 w 1437932"/>
              <a:gd name="connsiteY135" fmla="*/ 266329 h 1507098"/>
              <a:gd name="connsiteX136" fmla="*/ 363844 w 1437932"/>
              <a:gd name="connsiteY136" fmla="*/ 306193 h 1507098"/>
              <a:gd name="connsiteX137" fmla="*/ 321479 w 1437932"/>
              <a:gd name="connsiteY137" fmla="*/ 364744 h 1507098"/>
              <a:gd name="connsiteX138" fmla="*/ 340169 w 1437932"/>
              <a:gd name="connsiteY138" fmla="*/ 422048 h 1507098"/>
              <a:gd name="connsiteX139" fmla="*/ 391257 w 1437932"/>
              <a:gd name="connsiteY139" fmla="*/ 444472 h 1507098"/>
              <a:gd name="connsiteX140" fmla="*/ 1045429 w 1437932"/>
              <a:gd name="connsiteY140" fmla="*/ 444472 h 1507098"/>
              <a:gd name="connsiteX141" fmla="*/ 1055397 w 1437932"/>
              <a:gd name="connsiteY141" fmla="*/ 444472 h 1507098"/>
              <a:gd name="connsiteX142" fmla="*/ 1102747 w 1437932"/>
              <a:gd name="connsiteY142" fmla="*/ 412082 h 1507098"/>
              <a:gd name="connsiteX143" fmla="*/ 1105239 w 1437932"/>
              <a:gd name="connsiteY143" fmla="*/ 341075 h 1507098"/>
              <a:gd name="connsiteX144" fmla="*/ 1030476 w 1437932"/>
              <a:gd name="connsiteY144" fmla="*/ 266329 h 1507098"/>
              <a:gd name="connsiteX145" fmla="*/ 999325 w 1437932"/>
              <a:gd name="connsiteY145" fmla="*/ 220237 h 1507098"/>
              <a:gd name="connsiteX146" fmla="*/ 988111 w 1437932"/>
              <a:gd name="connsiteY146" fmla="*/ 144246 h 1507098"/>
              <a:gd name="connsiteX147" fmla="*/ 857277 w 1437932"/>
              <a:gd name="connsiteY147" fmla="*/ 40848 h 1507098"/>
              <a:gd name="connsiteX148" fmla="*/ 861015 w 1437932"/>
              <a:gd name="connsiteY148" fmla="*/ 984 h 1507098"/>
              <a:gd name="connsiteX149" fmla="*/ 1025492 w 1437932"/>
              <a:gd name="connsiteY149" fmla="*/ 129297 h 1507098"/>
              <a:gd name="connsiteX150" fmla="*/ 1037953 w 1437932"/>
              <a:gd name="connsiteY150" fmla="*/ 225220 h 1507098"/>
              <a:gd name="connsiteX151" fmla="*/ 1040445 w 1437932"/>
              <a:gd name="connsiteY151" fmla="*/ 228957 h 1507098"/>
              <a:gd name="connsiteX152" fmla="*/ 1142620 w 1437932"/>
              <a:gd name="connsiteY152" fmla="*/ 324880 h 1507098"/>
              <a:gd name="connsiteX153" fmla="*/ 1136390 w 1437932"/>
              <a:gd name="connsiteY153" fmla="*/ 430769 h 1507098"/>
              <a:gd name="connsiteX154" fmla="*/ 1059135 w 1437932"/>
              <a:gd name="connsiteY154" fmla="*/ 484336 h 1507098"/>
              <a:gd name="connsiteX155" fmla="*/ 1045429 w 1437932"/>
              <a:gd name="connsiteY155" fmla="*/ 484336 h 1507098"/>
              <a:gd name="connsiteX156" fmla="*/ 736411 w 1437932"/>
              <a:gd name="connsiteY156" fmla="*/ 484336 h 1507098"/>
              <a:gd name="connsiteX157" fmla="*/ 736411 w 1437932"/>
              <a:gd name="connsiteY157" fmla="*/ 581505 h 1507098"/>
              <a:gd name="connsiteX158" fmla="*/ 1025492 w 1437932"/>
              <a:gd name="connsiteY158" fmla="*/ 581505 h 1507098"/>
              <a:gd name="connsiteX159" fmla="*/ 1096517 w 1437932"/>
              <a:gd name="connsiteY159" fmla="*/ 652513 h 1507098"/>
              <a:gd name="connsiteX160" fmla="*/ 1096517 w 1437932"/>
              <a:gd name="connsiteY160" fmla="*/ 722275 h 1507098"/>
              <a:gd name="connsiteX161" fmla="*/ 1025492 w 1437932"/>
              <a:gd name="connsiteY161" fmla="*/ 793282 h 1507098"/>
              <a:gd name="connsiteX162" fmla="*/ 736411 w 1437932"/>
              <a:gd name="connsiteY162" fmla="*/ 793282 h 1507098"/>
              <a:gd name="connsiteX163" fmla="*/ 736411 w 1437932"/>
              <a:gd name="connsiteY163" fmla="*/ 834392 h 1507098"/>
              <a:gd name="connsiteX164" fmla="*/ 788744 w 1437932"/>
              <a:gd name="connsiteY164" fmla="*/ 879239 h 1507098"/>
              <a:gd name="connsiteX165" fmla="*/ 1246041 w 1437932"/>
              <a:gd name="connsiteY165" fmla="*/ 879239 h 1507098"/>
              <a:gd name="connsiteX166" fmla="*/ 1264732 w 1437932"/>
              <a:gd name="connsiteY166" fmla="*/ 899171 h 1507098"/>
              <a:gd name="connsiteX167" fmla="*/ 1264732 w 1437932"/>
              <a:gd name="connsiteY167" fmla="*/ 1006306 h 1507098"/>
              <a:gd name="connsiteX168" fmla="*/ 1376876 w 1437932"/>
              <a:gd name="connsiteY168" fmla="*/ 1006306 h 1507098"/>
              <a:gd name="connsiteX169" fmla="*/ 1434194 w 1437932"/>
              <a:gd name="connsiteY169" fmla="*/ 1063611 h 1507098"/>
              <a:gd name="connsiteX170" fmla="*/ 1434194 w 1437932"/>
              <a:gd name="connsiteY170" fmla="*/ 1241753 h 1507098"/>
              <a:gd name="connsiteX171" fmla="*/ 1376876 w 1437932"/>
              <a:gd name="connsiteY171" fmla="*/ 1299058 h 1507098"/>
              <a:gd name="connsiteX172" fmla="*/ 1243549 w 1437932"/>
              <a:gd name="connsiteY172" fmla="*/ 1299058 h 1507098"/>
              <a:gd name="connsiteX173" fmla="*/ 1243549 w 1437932"/>
              <a:gd name="connsiteY173" fmla="*/ 1347642 h 1507098"/>
              <a:gd name="connsiteX174" fmla="*/ 1380614 w 1437932"/>
              <a:gd name="connsiteY174" fmla="*/ 1347642 h 1507098"/>
              <a:gd name="connsiteX175" fmla="*/ 1437932 w 1437932"/>
              <a:gd name="connsiteY175" fmla="*/ 1404947 h 1507098"/>
              <a:gd name="connsiteX176" fmla="*/ 1437932 w 1437932"/>
              <a:gd name="connsiteY176" fmla="*/ 1449794 h 1507098"/>
              <a:gd name="connsiteX177" fmla="*/ 1380614 w 1437932"/>
              <a:gd name="connsiteY177" fmla="*/ 1507098 h 1507098"/>
              <a:gd name="connsiteX178" fmla="*/ 1067858 w 1437932"/>
              <a:gd name="connsiteY178" fmla="*/ 1507098 h 1507098"/>
              <a:gd name="connsiteX179" fmla="*/ 1010540 w 1437932"/>
              <a:gd name="connsiteY179" fmla="*/ 1449794 h 1507098"/>
              <a:gd name="connsiteX180" fmla="*/ 1010540 w 1437932"/>
              <a:gd name="connsiteY180" fmla="*/ 1404947 h 1507098"/>
              <a:gd name="connsiteX181" fmla="*/ 1067858 w 1437932"/>
              <a:gd name="connsiteY181" fmla="*/ 1347642 h 1507098"/>
              <a:gd name="connsiteX182" fmla="*/ 1203676 w 1437932"/>
              <a:gd name="connsiteY182" fmla="*/ 1347642 h 1507098"/>
              <a:gd name="connsiteX183" fmla="*/ 1203676 w 1437932"/>
              <a:gd name="connsiteY183" fmla="*/ 1299058 h 1507098"/>
              <a:gd name="connsiteX184" fmla="*/ 1071596 w 1437932"/>
              <a:gd name="connsiteY184" fmla="*/ 1299058 h 1507098"/>
              <a:gd name="connsiteX185" fmla="*/ 1014278 w 1437932"/>
              <a:gd name="connsiteY185" fmla="*/ 1241753 h 1507098"/>
              <a:gd name="connsiteX186" fmla="*/ 1014278 w 1437932"/>
              <a:gd name="connsiteY186" fmla="*/ 1063611 h 1507098"/>
              <a:gd name="connsiteX187" fmla="*/ 1071596 w 1437932"/>
              <a:gd name="connsiteY187" fmla="*/ 1006306 h 1507098"/>
              <a:gd name="connsiteX188" fmla="*/ 1226105 w 1437932"/>
              <a:gd name="connsiteY188" fmla="*/ 1006306 h 1507098"/>
              <a:gd name="connsiteX189" fmla="*/ 1226105 w 1437932"/>
              <a:gd name="connsiteY189" fmla="*/ 919103 h 1507098"/>
              <a:gd name="connsiteX190" fmla="*/ 791236 w 1437932"/>
              <a:gd name="connsiteY190" fmla="*/ 919103 h 1507098"/>
              <a:gd name="connsiteX191" fmla="*/ 736411 w 1437932"/>
              <a:gd name="connsiteY191" fmla="*/ 975162 h 1507098"/>
              <a:gd name="connsiteX192" fmla="*/ 736411 w 1437932"/>
              <a:gd name="connsiteY192" fmla="*/ 1006306 h 1507098"/>
              <a:gd name="connsiteX193" fmla="*/ 864753 w 1437932"/>
              <a:gd name="connsiteY193" fmla="*/ 1006306 h 1507098"/>
              <a:gd name="connsiteX194" fmla="*/ 922071 w 1437932"/>
              <a:gd name="connsiteY194" fmla="*/ 1063611 h 1507098"/>
              <a:gd name="connsiteX195" fmla="*/ 922071 w 1437932"/>
              <a:gd name="connsiteY195" fmla="*/ 1241753 h 1507098"/>
              <a:gd name="connsiteX196" fmla="*/ 864753 w 1437932"/>
              <a:gd name="connsiteY196" fmla="*/ 1299058 h 1507098"/>
              <a:gd name="connsiteX197" fmla="*/ 736411 w 1437932"/>
              <a:gd name="connsiteY197" fmla="*/ 1299058 h 1507098"/>
              <a:gd name="connsiteX198" fmla="*/ 736411 w 1437932"/>
              <a:gd name="connsiteY198" fmla="*/ 1343905 h 1507098"/>
              <a:gd name="connsiteX199" fmla="*/ 869737 w 1437932"/>
              <a:gd name="connsiteY199" fmla="*/ 1343905 h 1507098"/>
              <a:gd name="connsiteX200" fmla="*/ 927055 w 1437932"/>
              <a:gd name="connsiteY200" fmla="*/ 1402455 h 1507098"/>
              <a:gd name="connsiteX201" fmla="*/ 927055 w 1437932"/>
              <a:gd name="connsiteY201" fmla="*/ 1446056 h 1507098"/>
              <a:gd name="connsiteX202" fmla="*/ 869737 w 1437932"/>
              <a:gd name="connsiteY202" fmla="*/ 1504607 h 1507098"/>
              <a:gd name="connsiteX203" fmla="*/ 564457 w 1437932"/>
              <a:gd name="connsiteY203" fmla="*/ 1504607 h 1507098"/>
              <a:gd name="connsiteX204" fmla="*/ 507139 w 1437932"/>
              <a:gd name="connsiteY204" fmla="*/ 1446056 h 1507098"/>
              <a:gd name="connsiteX205" fmla="*/ 507139 w 1437932"/>
              <a:gd name="connsiteY205" fmla="*/ 1402455 h 1507098"/>
              <a:gd name="connsiteX206" fmla="*/ 564457 w 1437932"/>
              <a:gd name="connsiteY206" fmla="*/ 1343905 h 1507098"/>
              <a:gd name="connsiteX207" fmla="*/ 696537 w 1437932"/>
              <a:gd name="connsiteY207" fmla="*/ 1343905 h 1507098"/>
              <a:gd name="connsiteX208" fmla="*/ 696537 w 1437932"/>
              <a:gd name="connsiteY208" fmla="*/ 1299058 h 1507098"/>
              <a:gd name="connsiteX209" fmla="*/ 559473 w 1437932"/>
              <a:gd name="connsiteY209" fmla="*/ 1299058 h 1507098"/>
              <a:gd name="connsiteX210" fmla="*/ 502155 w 1437932"/>
              <a:gd name="connsiteY210" fmla="*/ 1241753 h 1507098"/>
              <a:gd name="connsiteX211" fmla="*/ 502155 w 1437932"/>
              <a:gd name="connsiteY211" fmla="*/ 1063611 h 1507098"/>
              <a:gd name="connsiteX212" fmla="*/ 559473 w 1437932"/>
              <a:gd name="connsiteY212" fmla="*/ 1006306 h 1507098"/>
              <a:gd name="connsiteX213" fmla="*/ 696537 w 1437932"/>
              <a:gd name="connsiteY213" fmla="*/ 1006306 h 1507098"/>
              <a:gd name="connsiteX214" fmla="*/ 696537 w 1437932"/>
              <a:gd name="connsiteY214" fmla="*/ 975162 h 1507098"/>
              <a:gd name="connsiteX215" fmla="*/ 642957 w 1437932"/>
              <a:gd name="connsiteY215" fmla="*/ 919103 h 1507098"/>
              <a:gd name="connsiteX216" fmla="*/ 208089 w 1437932"/>
              <a:gd name="connsiteY216" fmla="*/ 919103 h 1507098"/>
              <a:gd name="connsiteX217" fmla="*/ 208089 w 1437932"/>
              <a:gd name="connsiteY217" fmla="*/ 1006306 h 1507098"/>
              <a:gd name="connsiteX218" fmla="*/ 362598 w 1437932"/>
              <a:gd name="connsiteY218" fmla="*/ 1006306 h 1507098"/>
              <a:gd name="connsiteX219" fmla="*/ 418670 w 1437932"/>
              <a:gd name="connsiteY219" fmla="*/ 1063611 h 1507098"/>
              <a:gd name="connsiteX220" fmla="*/ 418670 w 1437932"/>
              <a:gd name="connsiteY220" fmla="*/ 1241753 h 1507098"/>
              <a:gd name="connsiteX221" fmla="*/ 362598 w 1437932"/>
              <a:gd name="connsiteY221" fmla="*/ 1299058 h 1507098"/>
              <a:gd name="connsiteX222" fmla="*/ 229272 w 1437932"/>
              <a:gd name="connsiteY222" fmla="*/ 1299058 h 1507098"/>
              <a:gd name="connsiteX223" fmla="*/ 229272 w 1437932"/>
              <a:gd name="connsiteY223" fmla="*/ 1343905 h 1507098"/>
              <a:gd name="connsiteX224" fmla="*/ 362598 w 1437932"/>
              <a:gd name="connsiteY224" fmla="*/ 1343905 h 1507098"/>
              <a:gd name="connsiteX225" fmla="*/ 418670 w 1437932"/>
              <a:gd name="connsiteY225" fmla="*/ 1402455 h 1507098"/>
              <a:gd name="connsiteX226" fmla="*/ 418670 w 1437932"/>
              <a:gd name="connsiteY226" fmla="*/ 1446056 h 1507098"/>
              <a:gd name="connsiteX227" fmla="*/ 362598 w 1437932"/>
              <a:gd name="connsiteY227" fmla="*/ 1504607 h 1507098"/>
              <a:gd name="connsiteX228" fmla="*/ 57318 w 1437932"/>
              <a:gd name="connsiteY228" fmla="*/ 1504607 h 1507098"/>
              <a:gd name="connsiteX229" fmla="*/ 0 w 1437932"/>
              <a:gd name="connsiteY229" fmla="*/ 1446056 h 1507098"/>
              <a:gd name="connsiteX230" fmla="*/ 0 w 1437932"/>
              <a:gd name="connsiteY230" fmla="*/ 1402455 h 1507098"/>
              <a:gd name="connsiteX231" fmla="*/ 57318 w 1437932"/>
              <a:gd name="connsiteY231" fmla="*/ 1343905 h 1507098"/>
              <a:gd name="connsiteX232" fmla="*/ 189398 w 1437932"/>
              <a:gd name="connsiteY232" fmla="*/ 1343905 h 1507098"/>
              <a:gd name="connsiteX233" fmla="*/ 189398 w 1437932"/>
              <a:gd name="connsiteY233" fmla="*/ 1299058 h 1507098"/>
              <a:gd name="connsiteX234" fmla="*/ 57318 w 1437932"/>
              <a:gd name="connsiteY234" fmla="*/ 1299058 h 1507098"/>
              <a:gd name="connsiteX235" fmla="*/ 0 w 1437932"/>
              <a:gd name="connsiteY235" fmla="*/ 1241753 h 1507098"/>
              <a:gd name="connsiteX236" fmla="*/ 0 w 1437932"/>
              <a:gd name="connsiteY236" fmla="*/ 1063611 h 1507098"/>
              <a:gd name="connsiteX237" fmla="*/ 57318 w 1437932"/>
              <a:gd name="connsiteY237" fmla="*/ 1006306 h 1507098"/>
              <a:gd name="connsiteX238" fmla="*/ 168216 w 1437932"/>
              <a:gd name="connsiteY238" fmla="*/ 1006306 h 1507098"/>
              <a:gd name="connsiteX239" fmla="*/ 168216 w 1437932"/>
              <a:gd name="connsiteY239" fmla="*/ 899171 h 1507098"/>
              <a:gd name="connsiteX240" fmla="*/ 188152 w 1437932"/>
              <a:gd name="connsiteY240" fmla="*/ 879239 h 1507098"/>
              <a:gd name="connsiteX241" fmla="*/ 642957 w 1437932"/>
              <a:gd name="connsiteY241" fmla="*/ 879239 h 1507098"/>
              <a:gd name="connsiteX242" fmla="*/ 645449 w 1437932"/>
              <a:gd name="connsiteY242" fmla="*/ 880485 h 1507098"/>
              <a:gd name="connsiteX243" fmla="*/ 696537 w 1437932"/>
              <a:gd name="connsiteY243" fmla="*/ 834392 h 1507098"/>
              <a:gd name="connsiteX244" fmla="*/ 696537 w 1437932"/>
              <a:gd name="connsiteY244" fmla="*/ 793282 h 1507098"/>
              <a:gd name="connsiteX245" fmla="*/ 366336 w 1437932"/>
              <a:gd name="connsiteY245" fmla="*/ 793282 h 1507098"/>
              <a:gd name="connsiteX246" fmla="*/ 295312 w 1437932"/>
              <a:gd name="connsiteY246" fmla="*/ 722275 h 1507098"/>
              <a:gd name="connsiteX247" fmla="*/ 295312 w 1437932"/>
              <a:gd name="connsiteY247" fmla="*/ 652513 h 1507098"/>
              <a:gd name="connsiteX248" fmla="*/ 366336 w 1437932"/>
              <a:gd name="connsiteY248" fmla="*/ 581505 h 1507098"/>
              <a:gd name="connsiteX249" fmla="*/ 696537 w 1437932"/>
              <a:gd name="connsiteY249" fmla="*/ 581505 h 1507098"/>
              <a:gd name="connsiteX250" fmla="*/ 696537 w 1437932"/>
              <a:gd name="connsiteY250" fmla="*/ 484336 h 1507098"/>
              <a:gd name="connsiteX251" fmla="*/ 391257 w 1437932"/>
              <a:gd name="connsiteY251" fmla="*/ 484336 h 1507098"/>
              <a:gd name="connsiteX252" fmla="*/ 310264 w 1437932"/>
              <a:gd name="connsiteY252" fmla="*/ 448209 h 1507098"/>
              <a:gd name="connsiteX253" fmla="*/ 281605 w 1437932"/>
              <a:gd name="connsiteY253" fmla="*/ 359761 h 1507098"/>
              <a:gd name="connsiteX254" fmla="*/ 347646 w 1437932"/>
              <a:gd name="connsiteY254" fmla="*/ 270067 h 1507098"/>
              <a:gd name="connsiteX255" fmla="*/ 362598 w 1437932"/>
              <a:gd name="connsiteY255" fmla="*/ 252626 h 1507098"/>
              <a:gd name="connsiteX256" fmla="*/ 588132 w 1437932"/>
              <a:gd name="connsiteY256" fmla="*/ 108119 h 1507098"/>
              <a:gd name="connsiteX257" fmla="*/ 655418 w 1437932"/>
              <a:gd name="connsiteY257" fmla="*/ 125559 h 1507098"/>
              <a:gd name="connsiteX258" fmla="*/ 861015 w 1437932"/>
              <a:gd name="connsiteY258" fmla="*/ 984 h 150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</a:cxnLst>
            <a:rect l="l" t="t" r="r" b="b"/>
            <a:pathLst>
              <a:path w="1437932" h="1507098">
                <a:moveTo>
                  <a:pt x="1067858" y="1387506"/>
                </a:moveTo>
                <a:cubicBezTo>
                  <a:pt x="1057889" y="1387506"/>
                  <a:pt x="1050413" y="1394981"/>
                  <a:pt x="1050413" y="1404947"/>
                </a:cubicBezTo>
                <a:lnTo>
                  <a:pt x="1050413" y="1449794"/>
                </a:lnTo>
                <a:cubicBezTo>
                  <a:pt x="1050413" y="1459760"/>
                  <a:pt x="1057889" y="1467234"/>
                  <a:pt x="1067858" y="1467234"/>
                </a:cubicBezTo>
                <a:lnTo>
                  <a:pt x="1380614" y="1467234"/>
                </a:lnTo>
                <a:cubicBezTo>
                  <a:pt x="1390582" y="1467234"/>
                  <a:pt x="1398059" y="1459760"/>
                  <a:pt x="1398059" y="1449794"/>
                </a:cubicBezTo>
                <a:lnTo>
                  <a:pt x="1398059" y="1404947"/>
                </a:lnTo>
                <a:cubicBezTo>
                  <a:pt x="1398059" y="1394981"/>
                  <a:pt x="1390582" y="1387506"/>
                  <a:pt x="1380614" y="1387506"/>
                </a:cubicBezTo>
                <a:close/>
                <a:moveTo>
                  <a:pt x="564457" y="1383769"/>
                </a:moveTo>
                <a:cubicBezTo>
                  <a:pt x="554489" y="1383769"/>
                  <a:pt x="547012" y="1392489"/>
                  <a:pt x="547012" y="1402455"/>
                </a:cubicBezTo>
                <a:lnTo>
                  <a:pt x="547012" y="1446056"/>
                </a:lnTo>
                <a:cubicBezTo>
                  <a:pt x="547012" y="1456022"/>
                  <a:pt x="554489" y="1464743"/>
                  <a:pt x="564457" y="1464743"/>
                </a:cubicBezTo>
                <a:lnTo>
                  <a:pt x="869737" y="1464743"/>
                </a:lnTo>
                <a:cubicBezTo>
                  <a:pt x="879705" y="1464743"/>
                  <a:pt x="887182" y="1456022"/>
                  <a:pt x="887182" y="1446056"/>
                </a:cubicBezTo>
                <a:lnTo>
                  <a:pt x="887182" y="1402455"/>
                </a:lnTo>
                <a:cubicBezTo>
                  <a:pt x="887182" y="1392489"/>
                  <a:pt x="879705" y="1383769"/>
                  <a:pt x="869737" y="1383769"/>
                </a:cubicBezTo>
                <a:close/>
                <a:moveTo>
                  <a:pt x="57318" y="1383769"/>
                </a:moveTo>
                <a:cubicBezTo>
                  <a:pt x="47350" y="1383769"/>
                  <a:pt x="38627" y="1392489"/>
                  <a:pt x="38627" y="1402455"/>
                </a:cubicBezTo>
                <a:lnTo>
                  <a:pt x="38627" y="1446056"/>
                </a:lnTo>
                <a:cubicBezTo>
                  <a:pt x="38627" y="1456022"/>
                  <a:pt x="47350" y="1464743"/>
                  <a:pt x="57318" y="1464743"/>
                </a:cubicBezTo>
                <a:lnTo>
                  <a:pt x="362598" y="1464743"/>
                </a:lnTo>
                <a:cubicBezTo>
                  <a:pt x="372566" y="1464743"/>
                  <a:pt x="380043" y="1456022"/>
                  <a:pt x="380043" y="1446056"/>
                </a:cubicBezTo>
                <a:lnTo>
                  <a:pt x="380043" y="1402455"/>
                </a:lnTo>
                <a:cubicBezTo>
                  <a:pt x="380043" y="1392489"/>
                  <a:pt x="372566" y="1383769"/>
                  <a:pt x="362598" y="1383769"/>
                </a:cubicBezTo>
                <a:close/>
                <a:moveTo>
                  <a:pt x="1111802" y="1068903"/>
                </a:moveTo>
                <a:lnTo>
                  <a:pt x="1336851" y="1068903"/>
                </a:lnTo>
                <a:cubicBezTo>
                  <a:pt x="1354162" y="1068903"/>
                  <a:pt x="1366527" y="1082575"/>
                  <a:pt x="1366527" y="1098733"/>
                </a:cubicBezTo>
                <a:lnTo>
                  <a:pt x="1366527" y="1208112"/>
                </a:lnTo>
                <a:cubicBezTo>
                  <a:pt x="1366527" y="1224270"/>
                  <a:pt x="1354162" y="1237942"/>
                  <a:pt x="1336851" y="1237942"/>
                </a:cubicBezTo>
                <a:lnTo>
                  <a:pt x="1111802" y="1237942"/>
                </a:lnTo>
                <a:cubicBezTo>
                  <a:pt x="1095727" y="1237942"/>
                  <a:pt x="1082125" y="1224270"/>
                  <a:pt x="1082125" y="1208112"/>
                </a:cubicBezTo>
                <a:lnTo>
                  <a:pt x="1082125" y="1098733"/>
                </a:lnTo>
                <a:cubicBezTo>
                  <a:pt x="1082125" y="1082575"/>
                  <a:pt x="1095727" y="1068903"/>
                  <a:pt x="1111802" y="1068903"/>
                </a:cubicBezTo>
                <a:close/>
                <a:moveTo>
                  <a:pt x="595457" y="1068903"/>
                </a:moveTo>
                <a:lnTo>
                  <a:pt x="820506" y="1068903"/>
                </a:lnTo>
                <a:cubicBezTo>
                  <a:pt x="837817" y="1068903"/>
                  <a:pt x="850182" y="1082575"/>
                  <a:pt x="850182" y="1098733"/>
                </a:cubicBezTo>
                <a:lnTo>
                  <a:pt x="850182" y="1206869"/>
                </a:lnTo>
                <a:cubicBezTo>
                  <a:pt x="850182" y="1224270"/>
                  <a:pt x="837817" y="1237942"/>
                  <a:pt x="820506" y="1237942"/>
                </a:cubicBezTo>
                <a:lnTo>
                  <a:pt x="595457" y="1237942"/>
                </a:lnTo>
                <a:cubicBezTo>
                  <a:pt x="579382" y="1237942"/>
                  <a:pt x="565780" y="1224270"/>
                  <a:pt x="565780" y="1206869"/>
                </a:cubicBezTo>
                <a:lnTo>
                  <a:pt x="565780" y="1098733"/>
                </a:lnTo>
                <a:cubicBezTo>
                  <a:pt x="565780" y="1082575"/>
                  <a:pt x="579382" y="1068903"/>
                  <a:pt x="595457" y="1068903"/>
                </a:cubicBezTo>
                <a:close/>
                <a:moveTo>
                  <a:pt x="91332" y="1068903"/>
                </a:moveTo>
                <a:lnTo>
                  <a:pt x="315145" y="1068903"/>
                </a:lnTo>
                <a:cubicBezTo>
                  <a:pt x="332456" y="1068903"/>
                  <a:pt x="344821" y="1082575"/>
                  <a:pt x="344821" y="1098733"/>
                </a:cubicBezTo>
                <a:lnTo>
                  <a:pt x="344821" y="1208112"/>
                </a:lnTo>
                <a:cubicBezTo>
                  <a:pt x="344821" y="1224270"/>
                  <a:pt x="332456" y="1237942"/>
                  <a:pt x="315145" y="1237942"/>
                </a:cubicBezTo>
                <a:lnTo>
                  <a:pt x="91332" y="1237942"/>
                </a:lnTo>
                <a:cubicBezTo>
                  <a:pt x="74021" y="1237942"/>
                  <a:pt x="60419" y="1224270"/>
                  <a:pt x="60419" y="1208112"/>
                </a:cubicBezTo>
                <a:lnTo>
                  <a:pt x="60419" y="1098733"/>
                </a:lnTo>
                <a:cubicBezTo>
                  <a:pt x="60419" y="1082575"/>
                  <a:pt x="74021" y="1068903"/>
                  <a:pt x="91332" y="1068903"/>
                </a:cubicBezTo>
                <a:close/>
                <a:moveTo>
                  <a:pt x="1071596" y="1046170"/>
                </a:moveTo>
                <a:cubicBezTo>
                  <a:pt x="1061627" y="1046170"/>
                  <a:pt x="1052905" y="1053645"/>
                  <a:pt x="1052905" y="1063611"/>
                </a:cubicBezTo>
                <a:lnTo>
                  <a:pt x="1052905" y="1241753"/>
                </a:lnTo>
                <a:cubicBezTo>
                  <a:pt x="1052905" y="1251719"/>
                  <a:pt x="1061627" y="1259194"/>
                  <a:pt x="1071596" y="1259194"/>
                </a:cubicBezTo>
                <a:lnTo>
                  <a:pt x="1223613" y="1259194"/>
                </a:lnTo>
                <a:lnTo>
                  <a:pt x="1376876" y="1259194"/>
                </a:lnTo>
                <a:cubicBezTo>
                  <a:pt x="1386844" y="1259194"/>
                  <a:pt x="1394321" y="1251719"/>
                  <a:pt x="1394321" y="1241753"/>
                </a:cubicBezTo>
                <a:lnTo>
                  <a:pt x="1394321" y="1063611"/>
                </a:lnTo>
                <a:cubicBezTo>
                  <a:pt x="1394321" y="1053645"/>
                  <a:pt x="1386844" y="1046170"/>
                  <a:pt x="1376876" y="1046170"/>
                </a:cubicBezTo>
                <a:close/>
                <a:moveTo>
                  <a:pt x="559473" y="1046170"/>
                </a:moveTo>
                <a:cubicBezTo>
                  <a:pt x="549504" y="1046170"/>
                  <a:pt x="542028" y="1053645"/>
                  <a:pt x="542028" y="1063611"/>
                </a:cubicBezTo>
                <a:lnTo>
                  <a:pt x="542028" y="1241753"/>
                </a:lnTo>
                <a:cubicBezTo>
                  <a:pt x="542028" y="1251719"/>
                  <a:pt x="549504" y="1259194"/>
                  <a:pt x="559473" y="1259194"/>
                </a:cubicBezTo>
                <a:lnTo>
                  <a:pt x="864753" y="1259194"/>
                </a:lnTo>
                <a:cubicBezTo>
                  <a:pt x="874721" y="1259194"/>
                  <a:pt x="882197" y="1251719"/>
                  <a:pt x="882197" y="1241753"/>
                </a:cubicBezTo>
                <a:lnTo>
                  <a:pt x="882197" y="1063611"/>
                </a:lnTo>
                <a:cubicBezTo>
                  <a:pt x="882197" y="1053645"/>
                  <a:pt x="874721" y="1046170"/>
                  <a:pt x="864753" y="1046170"/>
                </a:cubicBezTo>
                <a:close/>
                <a:moveTo>
                  <a:pt x="57318" y="1046170"/>
                </a:moveTo>
                <a:cubicBezTo>
                  <a:pt x="47350" y="1046170"/>
                  <a:pt x="38627" y="1053645"/>
                  <a:pt x="38627" y="1063611"/>
                </a:cubicBezTo>
                <a:lnTo>
                  <a:pt x="38627" y="1241753"/>
                </a:lnTo>
                <a:cubicBezTo>
                  <a:pt x="38627" y="1251719"/>
                  <a:pt x="47350" y="1259194"/>
                  <a:pt x="57318" y="1259194"/>
                </a:cubicBezTo>
                <a:lnTo>
                  <a:pt x="362598" y="1259194"/>
                </a:lnTo>
                <a:cubicBezTo>
                  <a:pt x="372566" y="1259194"/>
                  <a:pt x="380043" y="1251719"/>
                  <a:pt x="380043" y="1241753"/>
                </a:cubicBezTo>
                <a:lnTo>
                  <a:pt x="380043" y="1063611"/>
                </a:lnTo>
                <a:cubicBezTo>
                  <a:pt x="380043" y="1053645"/>
                  <a:pt x="372566" y="1046170"/>
                  <a:pt x="362598" y="1046170"/>
                </a:cubicBezTo>
                <a:close/>
                <a:moveTo>
                  <a:pt x="716474" y="871765"/>
                </a:moveTo>
                <a:cubicBezTo>
                  <a:pt x="696537" y="871765"/>
                  <a:pt x="680339" y="886714"/>
                  <a:pt x="680339" y="904154"/>
                </a:cubicBezTo>
                <a:cubicBezTo>
                  <a:pt x="680339" y="922841"/>
                  <a:pt x="696537" y="937790"/>
                  <a:pt x="716474" y="937790"/>
                </a:cubicBezTo>
                <a:cubicBezTo>
                  <a:pt x="737657" y="937790"/>
                  <a:pt x="752609" y="922841"/>
                  <a:pt x="752609" y="904154"/>
                </a:cubicBezTo>
                <a:cubicBezTo>
                  <a:pt x="752609" y="886714"/>
                  <a:pt x="737657" y="871765"/>
                  <a:pt x="716474" y="871765"/>
                </a:cubicBezTo>
                <a:close/>
                <a:moveTo>
                  <a:pt x="988118" y="667909"/>
                </a:moveTo>
                <a:cubicBezTo>
                  <a:pt x="999418" y="667909"/>
                  <a:pt x="1009462" y="677231"/>
                  <a:pt x="1009462" y="686553"/>
                </a:cubicBezTo>
                <a:cubicBezTo>
                  <a:pt x="1009462" y="697040"/>
                  <a:pt x="999418" y="705197"/>
                  <a:pt x="988118" y="705197"/>
                </a:cubicBezTo>
                <a:cubicBezTo>
                  <a:pt x="976818" y="705197"/>
                  <a:pt x="966774" y="697040"/>
                  <a:pt x="966774" y="686553"/>
                </a:cubicBezTo>
                <a:cubicBezTo>
                  <a:pt x="966774" y="677231"/>
                  <a:pt x="976818" y="667909"/>
                  <a:pt x="988118" y="667909"/>
                </a:cubicBezTo>
                <a:close/>
                <a:moveTo>
                  <a:pt x="905721" y="667909"/>
                </a:moveTo>
                <a:cubicBezTo>
                  <a:pt x="917021" y="667909"/>
                  <a:pt x="927065" y="676066"/>
                  <a:pt x="927065" y="686553"/>
                </a:cubicBezTo>
                <a:cubicBezTo>
                  <a:pt x="927065" y="695875"/>
                  <a:pt x="917021" y="705197"/>
                  <a:pt x="905721" y="705197"/>
                </a:cubicBezTo>
                <a:cubicBezTo>
                  <a:pt x="894421" y="705197"/>
                  <a:pt x="884377" y="695875"/>
                  <a:pt x="884377" y="686553"/>
                </a:cubicBezTo>
                <a:cubicBezTo>
                  <a:pt x="884377" y="676066"/>
                  <a:pt x="894421" y="667909"/>
                  <a:pt x="905721" y="667909"/>
                </a:cubicBezTo>
                <a:close/>
                <a:moveTo>
                  <a:pt x="817832" y="667909"/>
                </a:moveTo>
                <a:cubicBezTo>
                  <a:pt x="829132" y="667909"/>
                  <a:pt x="839176" y="676066"/>
                  <a:pt x="839176" y="686553"/>
                </a:cubicBezTo>
                <a:cubicBezTo>
                  <a:pt x="839176" y="695875"/>
                  <a:pt x="829132" y="705197"/>
                  <a:pt x="817832" y="705197"/>
                </a:cubicBezTo>
                <a:cubicBezTo>
                  <a:pt x="806532" y="705197"/>
                  <a:pt x="796488" y="695875"/>
                  <a:pt x="796488" y="686553"/>
                </a:cubicBezTo>
                <a:cubicBezTo>
                  <a:pt x="796488" y="676066"/>
                  <a:pt x="806532" y="667909"/>
                  <a:pt x="817832" y="667909"/>
                </a:cubicBezTo>
                <a:close/>
                <a:moveTo>
                  <a:pt x="735438" y="667909"/>
                </a:moveTo>
                <a:cubicBezTo>
                  <a:pt x="746738" y="667909"/>
                  <a:pt x="756782" y="677231"/>
                  <a:pt x="756782" y="686553"/>
                </a:cubicBezTo>
                <a:cubicBezTo>
                  <a:pt x="756782" y="697040"/>
                  <a:pt x="746738" y="705197"/>
                  <a:pt x="735438" y="705197"/>
                </a:cubicBezTo>
                <a:cubicBezTo>
                  <a:pt x="724138" y="705197"/>
                  <a:pt x="714094" y="697040"/>
                  <a:pt x="714094" y="686553"/>
                </a:cubicBezTo>
                <a:cubicBezTo>
                  <a:pt x="714094" y="677231"/>
                  <a:pt x="724138" y="667909"/>
                  <a:pt x="735438" y="667909"/>
                </a:cubicBezTo>
                <a:close/>
                <a:moveTo>
                  <a:pt x="653041" y="667909"/>
                </a:moveTo>
                <a:cubicBezTo>
                  <a:pt x="665597" y="667909"/>
                  <a:pt x="674385" y="677231"/>
                  <a:pt x="674385" y="686553"/>
                </a:cubicBezTo>
                <a:cubicBezTo>
                  <a:pt x="674385" y="697040"/>
                  <a:pt x="665597" y="705197"/>
                  <a:pt x="653041" y="705197"/>
                </a:cubicBezTo>
                <a:cubicBezTo>
                  <a:pt x="641741" y="705197"/>
                  <a:pt x="631697" y="697040"/>
                  <a:pt x="631697" y="686553"/>
                </a:cubicBezTo>
                <a:cubicBezTo>
                  <a:pt x="631697" y="677231"/>
                  <a:pt x="641741" y="667909"/>
                  <a:pt x="653041" y="667909"/>
                </a:cubicBezTo>
                <a:close/>
                <a:moveTo>
                  <a:pt x="565152" y="667909"/>
                </a:moveTo>
                <a:cubicBezTo>
                  <a:pt x="577708" y="667909"/>
                  <a:pt x="586496" y="677231"/>
                  <a:pt x="586496" y="686553"/>
                </a:cubicBezTo>
                <a:cubicBezTo>
                  <a:pt x="586496" y="697040"/>
                  <a:pt x="577708" y="705197"/>
                  <a:pt x="565152" y="705197"/>
                </a:cubicBezTo>
                <a:cubicBezTo>
                  <a:pt x="553852" y="705197"/>
                  <a:pt x="543808" y="697040"/>
                  <a:pt x="543808" y="686553"/>
                </a:cubicBezTo>
                <a:cubicBezTo>
                  <a:pt x="543808" y="677231"/>
                  <a:pt x="553852" y="667909"/>
                  <a:pt x="565152" y="667909"/>
                </a:cubicBezTo>
                <a:close/>
                <a:moveTo>
                  <a:pt x="481504" y="667909"/>
                </a:moveTo>
                <a:cubicBezTo>
                  <a:pt x="494059" y="667909"/>
                  <a:pt x="504103" y="676066"/>
                  <a:pt x="504103" y="686553"/>
                </a:cubicBezTo>
                <a:cubicBezTo>
                  <a:pt x="504103" y="695875"/>
                  <a:pt x="494059" y="705197"/>
                  <a:pt x="481504" y="705197"/>
                </a:cubicBezTo>
                <a:cubicBezTo>
                  <a:pt x="470204" y="705197"/>
                  <a:pt x="461415" y="695875"/>
                  <a:pt x="461415" y="686553"/>
                </a:cubicBezTo>
                <a:cubicBezTo>
                  <a:pt x="461415" y="676066"/>
                  <a:pt x="470204" y="667909"/>
                  <a:pt x="481504" y="667909"/>
                </a:cubicBezTo>
                <a:close/>
                <a:moveTo>
                  <a:pt x="400361" y="667909"/>
                </a:moveTo>
                <a:cubicBezTo>
                  <a:pt x="411661" y="667909"/>
                  <a:pt x="421705" y="677231"/>
                  <a:pt x="421705" y="686553"/>
                </a:cubicBezTo>
                <a:cubicBezTo>
                  <a:pt x="421705" y="697040"/>
                  <a:pt x="411661" y="705197"/>
                  <a:pt x="400361" y="705197"/>
                </a:cubicBezTo>
                <a:cubicBezTo>
                  <a:pt x="387806" y="705197"/>
                  <a:pt x="379017" y="697040"/>
                  <a:pt x="379017" y="686553"/>
                </a:cubicBezTo>
                <a:cubicBezTo>
                  <a:pt x="379017" y="677231"/>
                  <a:pt x="387806" y="667909"/>
                  <a:pt x="400361" y="667909"/>
                </a:cubicBezTo>
                <a:close/>
                <a:moveTo>
                  <a:pt x="366336" y="621369"/>
                </a:moveTo>
                <a:cubicBezTo>
                  <a:pt x="348892" y="621369"/>
                  <a:pt x="335185" y="636318"/>
                  <a:pt x="335185" y="652513"/>
                </a:cubicBezTo>
                <a:lnTo>
                  <a:pt x="335185" y="722275"/>
                </a:lnTo>
                <a:cubicBezTo>
                  <a:pt x="335185" y="739715"/>
                  <a:pt x="348892" y="753418"/>
                  <a:pt x="366336" y="753418"/>
                </a:cubicBezTo>
                <a:lnTo>
                  <a:pt x="1025492" y="753418"/>
                </a:lnTo>
                <a:cubicBezTo>
                  <a:pt x="1042937" y="753418"/>
                  <a:pt x="1056643" y="739715"/>
                  <a:pt x="1056643" y="722275"/>
                </a:cubicBezTo>
                <a:lnTo>
                  <a:pt x="1056643" y="652513"/>
                </a:lnTo>
                <a:cubicBezTo>
                  <a:pt x="1056643" y="636318"/>
                  <a:pt x="1042937" y="621369"/>
                  <a:pt x="1025492" y="621369"/>
                </a:cubicBezTo>
                <a:close/>
                <a:moveTo>
                  <a:pt x="857277" y="40848"/>
                </a:moveTo>
                <a:cubicBezTo>
                  <a:pt x="785006" y="33374"/>
                  <a:pt x="718966" y="74484"/>
                  <a:pt x="691553" y="141754"/>
                </a:cubicBezTo>
                <a:cubicBezTo>
                  <a:pt x="687815" y="151720"/>
                  <a:pt x="680339" y="160441"/>
                  <a:pt x="670370" y="164178"/>
                </a:cubicBezTo>
                <a:cubicBezTo>
                  <a:pt x="659156" y="167915"/>
                  <a:pt x="647942" y="166669"/>
                  <a:pt x="637973" y="161686"/>
                </a:cubicBezTo>
                <a:cubicBezTo>
                  <a:pt x="624267" y="154212"/>
                  <a:pt x="605576" y="149229"/>
                  <a:pt x="583147" y="146737"/>
                </a:cubicBezTo>
                <a:cubicBezTo>
                  <a:pt x="575671" y="145491"/>
                  <a:pt x="566949" y="145491"/>
                  <a:pt x="559473" y="145491"/>
                </a:cubicBezTo>
                <a:cubicBezTo>
                  <a:pt x="461035" y="145491"/>
                  <a:pt x="417424" y="220237"/>
                  <a:pt x="399979" y="266329"/>
                </a:cubicBezTo>
                <a:cubicBezTo>
                  <a:pt x="393749" y="285016"/>
                  <a:pt x="380043" y="298719"/>
                  <a:pt x="363844" y="306193"/>
                </a:cubicBezTo>
                <a:cubicBezTo>
                  <a:pt x="340169" y="316159"/>
                  <a:pt x="323971" y="338583"/>
                  <a:pt x="321479" y="364744"/>
                </a:cubicBezTo>
                <a:cubicBezTo>
                  <a:pt x="318987" y="385922"/>
                  <a:pt x="325217" y="405854"/>
                  <a:pt x="340169" y="422048"/>
                </a:cubicBezTo>
                <a:cubicBezTo>
                  <a:pt x="352630" y="436997"/>
                  <a:pt x="371320" y="444472"/>
                  <a:pt x="391257" y="444472"/>
                </a:cubicBezTo>
                <a:lnTo>
                  <a:pt x="1045429" y="444472"/>
                </a:lnTo>
                <a:cubicBezTo>
                  <a:pt x="1049167" y="444472"/>
                  <a:pt x="1051659" y="444472"/>
                  <a:pt x="1055397" y="444472"/>
                </a:cubicBezTo>
                <a:cubicBezTo>
                  <a:pt x="1075334" y="441980"/>
                  <a:pt x="1091532" y="430769"/>
                  <a:pt x="1102747" y="412082"/>
                </a:cubicBezTo>
                <a:cubicBezTo>
                  <a:pt x="1113961" y="389659"/>
                  <a:pt x="1116453" y="364744"/>
                  <a:pt x="1105239" y="341075"/>
                </a:cubicBezTo>
                <a:cubicBezTo>
                  <a:pt x="1095271" y="313668"/>
                  <a:pt x="1071596" y="278787"/>
                  <a:pt x="1030476" y="266329"/>
                </a:cubicBezTo>
                <a:cubicBezTo>
                  <a:pt x="1010540" y="261346"/>
                  <a:pt x="996833" y="241414"/>
                  <a:pt x="999325" y="220237"/>
                </a:cubicBezTo>
                <a:cubicBezTo>
                  <a:pt x="1001817" y="194076"/>
                  <a:pt x="998079" y="169161"/>
                  <a:pt x="988111" y="144246"/>
                </a:cubicBezTo>
                <a:cubicBezTo>
                  <a:pt x="965682" y="86941"/>
                  <a:pt x="913348" y="45831"/>
                  <a:pt x="857277" y="40848"/>
                </a:cubicBezTo>
                <a:close/>
                <a:moveTo>
                  <a:pt x="861015" y="984"/>
                </a:moveTo>
                <a:cubicBezTo>
                  <a:pt x="932039" y="8459"/>
                  <a:pt x="996833" y="58289"/>
                  <a:pt x="1025492" y="129297"/>
                </a:cubicBezTo>
                <a:cubicBezTo>
                  <a:pt x="1037953" y="160441"/>
                  <a:pt x="1041691" y="192830"/>
                  <a:pt x="1037953" y="225220"/>
                </a:cubicBezTo>
                <a:cubicBezTo>
                  <a:pt x="1037953" y="226465"/>
                  <a:pt x="1039199" y="228957"/>
                  <a:pt x="1040445" y="228957"/>
                </a:cubicBezTo>
                <a:cubicBezTo>
                  <a:pt x="1085302" y="241414"/>
                  <a:pt x="1120191" y="275050"/>
                  <a:pt x="1142620" y="324880"/>
                </a:cubicBezTo>
                <a:cubicBezTo>
                  <a:pt x="1157573" y="359761"/>
                  <a:pt x="1155081" y="399625"/>
                  <a:pt x="1136390" y="430769"/>
                </a:cubicBezTo>
                <a:cubicBezTo>
                  <a:pt x="1118945" y="460667"/>
                  <a:pt x="1091532" y="480599"/>
                  <a:pt x="1059135" y="484336"/>
                </a:cubicBezTo>
                <a:cubicBezTo>
                  <a:pt x="1055397" y="484336"/>
                  <a:pt x="1050413" y="484336"/>
                  <a:pt x="1045429" y="484336"/>
                </a:cubicBezTo>
                <a:lnTo>
                  <a:pt x="736411" y="484336"/>
                </a:lnTo>
                <a:lnTo>
                  <a:pt x="736411" y="581505"/>
                </a:lnTo>
                <a:lnTo>
                  <a:pt x="1025492" y="581505"/>
                </a:lnTo>
                <a:cubicBezTo>
                  <a:pt x="1064119" y="581505"/>
                  <a:pt x="1096517" y="613894"/>
                  <a:pt x="1096517" y="652513"/>
                </a:cubicBezTo>
                <a:lnTo>
                  <a:pt x="1096517" y="722275"/>
                </a:lnTo>
                <a:cubicBezTo>
                  <a:pt x="1096517" y="760893"/>
                  <a:pt x="1064119" y="793282"/>
                  <a:pt x="1025492" y="793282"/>
                </a:cubicBezTo>
                <a:lnTo>
                  <a:pt x="736411" y="793282"/>
                </a:lnTo>
                <a:lnTo>
                  <a:pt x="736411" y="834392"/>
                </a:lnTo>
                <a:cubicBezTo>
                  <a:pt x="761331" y="840621"/>
                  <a:pt x="780022" y="858062"/>
                  <a:pt x="788744" y="879239"/>
                </a:cubicBezTo>
                <a:lnTo>
                  <a:pt x="1246041" y="879239"/>
                </a:lnTo>
                <a:cubicBezTo>
                  <a:pt x="1256010" y="879239"/>
                  <a:pt x="1264732" y="887960"/>
                  <a:pt x="1264732" y="899171"/>
                </a:cubicBezTo>
                <a:lnTo>
                  <a:pt x="1264732" y="1006306"/>
                </a:lnTo>
                <a:lnTo>
                  <a:pt x="1376876" y="1006306"/>
                </a:lnTo>
                <a:cubicBezTo>
                  <a:pt x="1408027" y="1006306"/>
                  <a:pt x="1434194" y="1031221"/>
                  <a:pt x="1434194" y="1063611"/>
                </a:cubicBezTo>
                <a:lnTo>
                  <a:pt x="1434194" y="1241753"/>
                </a:lnTo>
                <a:cubicBezTo>
                  <a:pt x="1434194" y="1274143"/>
                  <a:pt x="1408027" y="1299058"/>
                  <a:pt x="1376876" y="1299058"/>
                </a:cubicBezTo>
                <a:lnTo>
                  <a:pt x="1243549" y="1299058"/>
                </a:lnTo>
                <a:lnTo>
                  <a:pt x="1243549" y="1347642"/>
                </a:lnTo>
                <a:lnTo>
                  <a:pt x="1380614" y="1347642"/>
                </a:lnTo>
                <a:cubicBezTo>
                  <a:pt x="1411765" y="1347642"/>
                  <a:pt x="1437932" y="1373803"/>
                  <a:pt x="1437932" y="1404947"/>
                </a:cubicBezTo>
                <a:lnTo>
                  <a:pt x="1437932" y="1449794"/>
                </a:lnTo>
                <a:cubicBezTo>
                  <a:pt x="1437932" y="1480937"/>
                  <a:pt x="1411765" y="1507098"/>
                  <a:pt x="1380614" y="1507098"/>
                </a:cubicBezTo>
                <a:lnTo>
                  <a:pt x="1067858" y="1507098"/>
                </a:lnTo>
                <a:cubicBezTo>
                  <a:pt x="1035461" y="1507098"/>
                  <a:pt x="1010540" y="1480937"/>
                  <a:pt x="1010540" y="1449794"/>
                </a:cubicBezTo>
                <a:lnTo>
                  <a:pt x="1010540" y="1404947"/>
                </a:lnTo>
                <a:cubicBezTo>
                  <a:pt x="1010540" y="1373803"/>
                  <a:pt x="1035461" y="1347642"/>
                  <a:pt x="1067858" y="1347642"/>
                </a:cubicBezTo>
                <a:lnTo>
                  <a:pt x="1203676" y="1347642"/>
                </a:lnTo>
                <a:lnTo>
                  <a:pt x="1203676" y="1299058"/>
                </a:lnTo>
                <a:lnTo>
                  <a:pt x="1071596" y="1299058"/>
                </a:lnTo>
                <a:cubicBezTo>
                  <a:pt x="1039199" y="1299058"/>
                  <a:pt x="1014278" y="1274143"/>
                  <a:pt x="1014278" y="1241753"/>
                </a:cubicBezTo>
                <a:lnTo>
                  <a:pt x="1014278" y="1063611"/>
                </a:lnTo>
                <a:cubicBezTo>
                  <a:pt x="1014278" y="1031221"/>
                  <a:pt x="1039199" y="1006306"/>
                  <a:pt x="1071596" y="1006306"/>
                </a:cubicBezTo>
                <a:lnTo>
                  <a:pt x="1226105" y="1006306"/>
                </a:lnTo>
                <a:lnTo>
                  <a:pt x="1226105" y="919103"/>
                </a:lnTo>
                <a:lnTo>
                  <a:pt x="791236" y="919103"/>
                </a:lnTo>
                <a:cubicBezTo>
                  <a:pt x="785006" y="945264"/>
                  <a:pt x="763823" y="966442"/>
                  <a:pt x="736411" y="975162"/>
                </a:cubicBezTo>
                <a:lnTo>
                  <a:pt x="736411" y="1006306"/>
                </a:lnTo>
                <a:lnTo>
                  <a:pt x="864753" y="1006306"/>
                </a:lnTo>
                <a:cubicBezTo>
                  <a:pt x="895904" y="1006306"/>
                  <a:pt x="922071" y="1031221"/>
                  <a:pt x="922071" y="1063611"/>
                </a:cubicBezTo>
                <a:lnTo>
                  <a:pt x="922071" y="1241753"/>
                </a:lnTo>
                <a:cubicBezTo>
                  <a:pt x="922071" y="1274143"/>
                  <a:pt x="895904" y="1299058"/>
                  <a:pt x="864753" y="1299058"/>
                </a:cubicBezTo>
                <a:lnTo>
                  <a:pt x="736411" y="1299058"/>
                </a:lnTo>
                <a:lnTo>
                  <a:pt x="736411" y="1343905"/>
                </a:lnTo>
                <a:lnTo>
                  <a:pt x="869737" y="1343905"/>
                </a:lnTo>
                <a:cubicBezTo>
                  <a:pt x="900888" y="1343905"/>
                  <a:pt x="927055" y="1370065"/>
                  <a:pt x="927055" y="1402455"/>
                </a:cubicBezTo>
                <a:lnTo>
                  <a:pt x="927055" y="1446056"/>
                </a:lnTo>
                <a:cubicBezTo>
                  <a:pt x="927055" y="1478446"/>
                  <a:pt x="900888" y="1504607"/>
                  <a:pt x="869737" y="1504607"/>
                </a:cubicBezTo>
                <a:lnTo>
                  <a:pt x="564457" y="1504607"/>
                </a:lnTo>
                <a:cubicBezTo>
                  <a:pt x="533306" y="1504607"/>
                  <a:pt x="507139" y="1478446"/>
                  <a:pt x="507139" y="1446056"/>
                </a:cubicBezTo>
                <a:lnTo>
                  <a:pt x="507139" y="1402455"/>
                </a:lnTo>
                <a:cubicBezTo>
                  <a:pt x="507139" y="1370065"/>
                  <a:pt x="533306" y="1343905"/>
                  <a:pt x="564457" y="1343905"/>
                </a:cubicBezTo>
                <a:lnTo>
                  <a:pt x="696537" y="1343905"/>
                </a:lnTo>
                <a:lnTo>
                  <a:pt x="696537" y="1299058"/>
                </a:lnTo>
                <a:lnTo>
                  <a:pt x="559473" y="1299058"/>
                </a:lnTo>
                <a:cubicBezTo>
                  <a:pt x="527076" y="1299058"/>
                  <a:pt x="502155" y="1274143"/>
                  <a:pt x="502155" y="1241753"/>
                </a:cubicBezTo>
                <a:lnTo>
                  <a:pt x="502155" y="1063611"/>
                </a:lnTo>
                <a:cubicBezTo>
                  <a:pt x="502155" y="1031221"/>
                  <a:pt x="527076" y="1006306"/>
                  <a:pt x="559473" y="1006306"/>
                </a:cubicBezTo>
                <a:lnTo>
                  <a:pt x="696537" y="1006306"/>
                </a:lnTo>
                <a:lnTo>
                  <a:pt x="696537" y="975162"/>
                </a:lnTo>
                <a:cubicBezTo>
                  <a:pt x="669124" y="966442"/>
                  <a:pt x="647942" y="945264"/>
                  <a:pt x="642957" y="919103"/>
                </a:cubicBezTo>
                <a:lnTo>
                  <a:pt x="208089" y="919103"/>
                </a:lnTo>
                <a:lnTo>
                  <a:pt x="208089" y="1006306"/>
                </a:lnTo>
                <a:lnTo>
                  <a:pt x="362598" y="1006306"/>
                </a:lnTo>
                <a:cubicBezTo>
                  <a:pt x="393749" y="1006306"/>
                  <a:pt x="418670" y="1031221"/>
                  <a:pt x="418670" y="1063611"/>
                </a:cubicBezTo>
                <a:lnTo>
                  <a:pt x="418670" y="1241753"/>
                </a:lnTo>
                <a:cubicBezTo>
                  <a:pt x="418670" y="1274143"/>
                  <a:pt x="393749" y="1299058"/>
                  <a:pt x="362598" y="1299058"/>
                </a:cubicBezTo>
                <a:lnTo>
                  <a:pt x="229272" y="1299058"/>
                </a:lnTo>
                <a:lnTo>
                  <a:pt x="229272" y="1343905"/>
                </a:lnTo>
                <a:lnTo>
                  <a:pt x="362598" y="1343905"/>
                </a:lnTo>
                <a:cubicBezTo>
                  <a:pt x="393749" y="1343905"/>
                  <a:pt x="418670" y="1370065"/>
                  <a:pt x="418670" y="1402455"/>
                </a:cubicBezTo>
                <a:lnTo>
                  <a:pt x="418670" y="1446056"/>
                </a:lnTo>
                <a:cubicBezTo>
                  <a:pt x="418670" y="1478446"/>
                  <a:pt x="393749" y="1504607"/>
                  <a:pt x="362598" y="1504607"/>
                </a:cubicBezTo>
                <a:lnTo>
                  <a:pt x="57318" y="1504607"/>
                </a:lnTo>
                <a:cubicBezTo>
                  <a:pt x="24921" y="1504607"/>
                  <a:pt x="0" y="1478446"/>
                  <a:pt x="0" y="1446056"/>
                </a:cubicBezTo>
                <a:lnTo>
                  <a:pt x="0" y="1402455"/>
                </a:lnTo>
                <a:cubicBezTo>
                  <a:pt x="0" y="1370065"/>
                  <a:pt x="24921" y="1343905"/>
                  <a:pt x="57318" y="1343905"/>
                </a:cubicBezTo>
                <a:lnTo>
                  <a:pt x="189398" y="1343905"/>
                </a:lnTo>
                <a:lnTo>
                  <a:pt x="189398" y="1299058"/>
                </a:lnTo>
                <a:lnTo>
                  <a:pt x="57318" y="1299058"/>
                </a:lnTo>
                <a:cubicBezTo>
                  <a:pt x="24921" y="1299058"/>
                  <a:pt x="0" y="1274143"/>
                  <a:pt x="0" y="1241753"/>
                </a:cubicBezTo>
                <a:lnTo>
                  <a:pt x="0" y="1063611"/>
                </a:lnTo>
                <a:cubicBezTo>
                  <a:pt x="0" y="1031221"/>
                  <a:pt x="24921" y="1006306"/>
                  <a:pt x="57318" y="1006306"/>
                </a:cubicBezTo>
                <a:lnTo>
                  <a:pt x="168216" y="1006306"/>
                </a:lnTo>
                <a:lnTo>
                  <a:pt x="168216" y="899171"/>
                </a:lnTo>
                <a:cubicBezTo>
                  <a:pt x="168216" y="887960"/>
                  <a:pt x="178184" y="879239"/>
                  <a:pt x="188152" y="879239"/>
                </a:cubicBezTo>
                <a:lnTo>
                  <a:pt x="642957" y="879239"/>
                </a:lnTo>
                <a:cubicBezTo>
                  <a:pt x="642957" y="879239"/>
                  <a:pt x="644203" y="879239"/>
                  <a:pt x="645449" y="880485"/>
                </a:cubicBezTo>
                <a:cubicBezTo>
                  <a:pt x="654172" y="858062"/>
                  <a:pt x="672862" y="840621"/>
                  <a:pt x="696537" y="834392"/>
                </a:cubicBezTo>
                <a:lnTo>
                  <a:pt x="696537" y="793282"/>
                </a:lnTo>
                <a:lnTo>
                  <a:pt x="366336" y="793282"/>
                </a:lnTo>
                <a:cubicBezTo>
                  <a:pt x="327709" y="793282"/>
                  <a:pt x="295312" y="760893"/>
                  <a:pt x="295312" y="722275"/>
                </a:cubicBezTo>
                <a:lnTo>
                  <a:pt x="295312" y="652513"/>
                </a:lnTo>
                <a:cubicBezTo>
                  <a:pt x="295312" y="613894"/>
                  <a:pt x="327709" y="581505"/>
                  <a:pt x="366336" y="581505"/>
                </a:cubicBezTo>
                <a:lnTo>
                  <a:pt x="696537" y="581505"/>
                </a:lnTo>
                <a:lnTo>
                  <a:pt x="696537" y="484336"/>
                </a:lnTo>
                <a:lnTo>
                  <a:pt x="391257" y="484336"/>
                </a:lnTo>
                <a:cubicBezTo>
                  <a:pt x="360106" y="484336"/>
                  <a:pt x="331447" y="471878"/>
                  <a:pt x="310264" y="448209"/>
                </a:cubicBezTo>
                <a:cubicBezTo>
                  <a:pt x="289082" y="424540"/>
                  <a:pt x="279113" y="392150"/>
                  <a:pt x="281605" y="359761"/>
                </a:cubicBezTo>
                <a:cubicBezTo>
                  <a:pt x="286590" y="319897"/>
                  <a:pt x="311510" y="286261"/>
                  <a:pt x="347646" y="270067"/>
                </a:cubicBezTo>
                <a:cubicBezTo>
                  <a:pt x="353876" y="266329"/>
                  <a:pt x="360106" y="260101"/>
                  <a:pt x="362598" y="252626"/>
                </a:cubicBezTo>
                <a:cubicBezTo>
                  <a:pt x="381289" y="204042"/>
                  <a:pt x="439853" y="90678"/>
                  <a:pt x="588132" y="108119"/>
                </a:cubicBezTo>
                <a:cubicBezTo>
                  <a:pt x="615545" y="110610"/>
                  <a:pt x="637973" y="116839"/>
                  <a:pt x="655418" y="125559"/>
                </a:cubicBezTo>
                <a:cubicBezTo>
                  <a:pt x="690307" y="42094"/>
                  <a:pt x="772546" y="-7736"/>
                  <a:pt x="861015" y="9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xmlns="" id="{3B8501EA-677C-F946-BD90-7CACF61E1C8B}"/>
              </a:ext>
            </a:extLst>
          </p:cNvPr>
          <p:cNvSpPr/>
          <p:nvPr/>
        </p:nvSpPr>
        <p:spPr>
          <a:xfrm>
            <a:off x="5455373" y="1808553"/>
            <a:ext cx="644060" cy="215633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xmlns="" id="{1EE72EC8-DEA5-9043-A16E-78685D99A21E}"/>
              </a:ext>
            </a:extLst>
          </p:cNvPr>
          <p:cNvSpPr/>
          <p:nvPr/>
        </p:nvSpPr>
        <p:spPr>
          <a:xfrm flipH="1">
            <a:off x="6097373" y="2764343"/>
            <a:ext cx="644060" cy="215633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2744F78D-9E27-4949-8B3A-3FBDB9BC8A98}"/>
              </a:ext>
            </a:extLst>
          </p:cNvPr>
          <p:cNvSpPr/>
          <p:nvPr/>
        </p:nvSpPr>
        <p:spPr>
          <a:xfrm>
            <a:off x="5447818" y="4353176"/>
            <a:ext cx="644060" cy="215633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21DB83CE-67EC-3A4A-AE0E-8422CB7600E8}"/>
              </a:ext>
            </a:extLst>
          </p:cNvPr>
          <p:cNvSpPr/>
          <p:nvPr/>
        </p:nvSpPr>
        <p:spPr>
          <a:xfrm flipH="1">
            <a:off x="6097373" y="5308966"/>
            <a:ext cx="644060" cy="215633"/>
          </a:xfrm>
          <a:custGeom>
            <a:avLst/>
            <a:gdLst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675909 w 675909"/>
              <a:gd name="connsiteY2" fmla="*/ 462169 h 462169"/>
              <a:gd name="connsiteX3" fmla="*/ 0 w 675909"/>
              <a:gd name="connsiteY3" fmla="*/ 462169 h 462169"/>
              <a:gd name="connsiteX4" fmla="*/ 0 w 675909"/>
              <a:gd name="connsiteY4" fmla="*/ 0 h 462169"/>
              <a:gd name="connsiteX0" fmla="*/ 0 w 675909"/>
              <a:gd name="connsiteY0" fmla="*/ 0 h 462169"/>
              <a:gd name="connsiteX1" fmla="*/ 675909 w 675909"/>
              <a:gd name="connsiteY1" fmla="*/ 0 h 462169"/>
              <a:gd name="connsiteX2" fmla="*/ 0 w 675909"/>
              <a:gd name="connsiteY2" fmla="*/ 462169 h 462169"/>
              <a:gd name="connsiteX3" fmla="*/ 0 w 675909"/>
              <a:gd name="connsiteY3" fmla="*/ 0 h 462169"/>
              <a:gd name="connsiteX0" fmla="*/ 0 w 675909"/>
              <a:gd name="connsiteY0" fmla="*/ 462169 h 553609"/>
              <a:gd name="connsiteX1" fmla="*/ 0 w 675909"/>
              <a:gd name="connsiteY1" fmla="*/ 0 h 553609"/>
              <a:gd name="connsiteX2" fmla="*/ 675909 w 675909"/>
              <a:gd name="connsiteY2" fmla="*/ 0 h 553609"/>
              <a:gd name="connsiteX3" fmla="*/ 91440 w 675909"/>
              <a:gd name="connsiteY3" fmla="*/ 553609 h 553609"/>
              <a:gd name="connsiteX0" fmla="*/ 0 w 675909"/>
              <a:gd name="connsiteY0" fmla="*/ 462169 h 462169"/>
              <a:gd name="connsiteX1" fmla="*/ 0 w 675909"/>
              <a:gd name="connsiteY1" fmla="*/ 0 h 462169"/>
              <a:gd name="connsiteX2" fmla="*/ 675909 w 675909"/>
              <a:gd name="connsiteY2" fmla="*/ 0 h 46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909" h="462169">
                <a:moveTo>
                  <a:pt x="0" y="462169"/>
                </a:moveTo>
                <a:lnTo>
                  <a:pt x="0" y="0"/>
                </a:lnTo>
                <a:lnTo>
                  <a:pt x="675909" y="0"/>
                </a:lnTo>
              </a:path>
            </a:pathLst>
          </a:cu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A330DB-422E-0542-878A-413531CC08AF}"/>
              </a:ext>
            </a:extLst>
          </p:cNvPr>
          <p:cNvSpPr txBox="1"/>
          <p:nvPr/>
        </p:nvSpPr>
        <p:spPr>
          <a:xfrm>
            <a:off x="562057" y="1496916"/>
            <a:ext cx="230815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CLOUD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CB6C7C-0363-9848-BB44-14FCD9B0F49F}"/>
              </a:ext>
            </a:extLst>
          </p:cNvPr>
          <p:cNvSpPr txBox="1"/>
          <p:nvPr/>
        </p:nvSpPr>
        <p:spPr>
          <a:xfrm>
            <a:off x="311286" y="2133857"/>
            <a:ext cx="2547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</a:t>
            </a:r>
            <a:r>
              <a:rPr lang="en-US" sz="1200" dirty="0" err="1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organisation</a:t>
            </a:r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will ultimately utilize  multiple cloud environments if it doesn’t already. Combined with your on-premise environments, you have an IT estate, requiring time, money, energy and the right tools for IT staff to control.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CACC88-15FC-0749-8FC9-1141689950D3}"/>
              </a:ext>
            </a:extLst>
          </p:cNvPr>
          <p:cNvSpPr txBox="1"/>
          <p:nvPr/>
        </p:nvSpPr>
        <p:spPr>
          <a:xfrm>
            <a:off x="9328903" y="2716485"/>
            <a:ext cx="248047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CLOUD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80012D-5D51-254F-B05A-FBDD06F7DC2B}"/>
              </a:ext>
            </a:extLst>
          </p:cNvPr>
          <p:cNvSpPr txBox="1"/>
          <p:nvPr/>
        </p:nvSpPr>
        <p:spPr>
          <a:xfrm>
            <a:off x="9328904" y="3091816"/>
            <a:ext cx="2645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Cloud computing allows users to access application software via a fast internet connection while saving you money on expensive computer gear, software, management, and upkeep.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9F4130-755F-F845-A1D1-5FB8629835D2}"/>
              </a:ext>
            </a:extLst>
          </p:cNvPr>
          <p:cNvSpPr txBox="1"/>
          <p:nvPr/>
        </p:nvSpPr>
        <p:spPr>
          <a:xfrm>
            <a:off x="801755" y="3977170"/>
            <a:ext cx="19887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CLOUD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D926B3-AD05-5348-A2CE-C40E30B582D9}"/>
              </a:ext>
            </a:extLst>
          </p:cNvPr>
          <p:cNvSpPr txBox="1"/>
          <p:nvPr/>
        </p:nvSpPr>
        <p:spPr>
          <a:xfrm>
            <a:off x="437745" y="4614111"/>
            <a:ext cx="242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 for the entire system at once is easier to monitor, regulate, and apply security fixes, establish backups, and perform disaster recovery, among other things.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7FCDB2-0CC4-0A4B-AADD-985A88CA545A}"/>
              </a:ext>
            </a:extLst>
          </p:cNvPr>
          <p:cNvSpPr txBox="1"/>
          <p:nvPr/>
        </p:nvSpPr>
        <p:spPr>
          <a:xfrm>
            <a:off x="9328905" y="5199747"/>
            <a:ext cx="2056944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002060"/>
                </a:solidFill>
                <a:latin typeface="Poppins" pitchFamily="2" charset="77"/>
                <a:cs typeface="Poppins" pitchFamily="2" charset="77"/>
              </a:rPr>
              <a:t>CLOUD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FA41FB-2A2E-3242-B3CC-44CB44EF89D0}"/>
              </a:ext>
            </a:extLst>
          </p:cNvPr>
          <p:cNvSpPr txBox="1"/>
          <p:nvPr/>
        </p:nvSpPr>
        <p:spPr>
          <a:xfrm>
            <a:off x="9328905" y="5575078"/>
            <a:ext cx="2863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One of the most significant aspects of cloud computing is storage. It offers a massive quantity of cloud storage space for storing and managing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3AE594-EAFB-CC0D-FCAA-A595F5388D0E}"/>
              </a:ext>
            </a:extLst>
          </p:cNvPr>
          <p:cNvSpPr txBox="1"/>
          <p:nvPr/>
        </p:nvSpPr>
        <p:spPr>
          <a:xfrm>
            <a:off x="762000" y="331390"/>
            <a:ext cx="10668000" cy="63094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3500" b="1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does the future holds</a:t>
            </a:r>
          </a:p>
        </p:txBody>
      </p:sp>
    </p:spTree>
    <p:extLst>
      <p:ext uri="{BB962C8B-B14F-4D97-AF65-F5344CB8AC3E}">
        <p14:creationId xmlns:p14="http://schemas.microsoft.com/office/powerpoint/2010/main" val="201435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metric white clouds on a blue sky">
            <a:extLst>
              <a:ext uri="{FF2B5EF4-FFF2-40B4-BE49-F238E27FC236}">
                <a16:creationId xmlns:a16="http://schemas.microsoft.com/office/drawing/2014/main" xmlns="" id="{733A6499-90A7-24E9-2FAF-46EA6D47F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49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4ECF6-3E95-E2E3-AB3E-5BCB69050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527"/>
            <a:ext cx="9144000" cy="2434076"/>
          </a:xfrm>
        </p:spPr>
        <p:txBody>
          <a:bodyPr>
            <a:normAutofit/>
          </a:bodyPr>
          <a:lstStyle/>
          <a:p>
            <a:pPr algn="ctr"/>
            <a:r>
              <a:rPr lang="en-ZA" sz="10800" dirty="0">
                <a:solidFill>
                  <a:srgbClr val="002060"/>
                </a:solidFill>
                <a:latin typeface="Modern Love" panose="04090805081005020601" pitchFamily="82" charset="0"/>
              </a:rPr>
              <a:t>Thank</a:t>
            </a:r>
            <a:r>
              <a:rPr lang="en-ZA" sz="10800" dirty="0">
                <a:solidFill>
                  <a:schemeClr val="bg1"/>
                </a:solidFill>
                <a:latin typeface="Modern Love" panose="04090805081005020601" pitchFamily="82" charset="0"/>
              </a:rPr>
              <a:t> </a:t>
            </a:r>
            <a:r>
              <a:rPr lang="en-ZA" sz="10800" dirty="0">
                <a:solidFill>
                  <a:srgbClr val="FFC000"/>
                </a:solidFill>
                <a:latin typeface="Modern Love" panose="04090805081005020601" pitchFamily="82" charset="0"/>
              </a:rPr>
              <a:t>you</a:t>
            </a:r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xmlns="" id="{D3A94CB1-BDAD-1543-FBA7-057E8A3F2A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28015" r="16136" b="32634"/>
          <a:stretch/>
        </p:blipFill>
        <p:spPr>
          <a:xfrm>
            <a:off x="3949430" y="4808173"/>
            <a:ext cx="3898831" cy="10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AF05B04764F4C8B54B78629CA79A3" ma:contentTypeVersion="14" ma:contentTypeDescription="Create a new document." ma:contentTypeScope="" ma:versionID="e8cfb15b44726ca74948a6bf2f3c7b75">
  <xsd:schema xmlns:xsd="http://www.w3.org/2001/XMLSchema" xmlns:xs="http://www.w3.org/2001/XMLSchema" xmlns:p="http://schemas.microsoft.com/office/2006/metadata/properties" xmlns:ns2="e5799742-4401-40d5-a3e3-b68d6c0b3a26" xmlns:ns3="9db97817-a8fa-4208-924e-fc5f15c80b26" targetNamespace="http://schemas.microsoft.com/office/2006/metadata/properties" ma:root="true" ma:fieldsID="ea1de24c2bc6edf62d7b61492dda6701" ns2:_="" ns3:_="">
    <xsd:import namespace="e5799742-4401-40d5-a3e3-b68d6c0b3a26"/>
    <xsd:import namespace="9db97817-a8fa-4208-924e-fc5f15c80b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99742-4401-40d5-a3e3-b68d6c0b3a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14a1796-719f-45d8-b00e-94ef116253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97817-a8fa-4208-924e-fc5f15c80b2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41075dc-713e-48e2-9bfe-9542e202248f}" ma:internalName="TaxCatchAll" ma:showField="CatchAllData" ma:web="9db97817-a8fa-4208-924e-fc5f15c80b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799742-4401-40d5-a3e3-b68d6c0b3a26">
      <Terms xmlns="http://schemas.microsoft.com/office/infopath/2007/PartnerControls"/>
    </lcf76f155ced4ddcb4097134ff3c332f>
    <TaxCatchAll xmlns="9db97817-a8fa-4208-924e-fc5f15c80b26" xsi:nil="true"/>
  </documentManagement>
</p:properties>
</file>

<file path=customXml/itemProps1.xml><?xml version="1.0" encoding="utf-8"?>
<ds:datastoreItem xmlns:ds="http://schemas.openxmlformats.org/officeDocument/2006/customXml" ds:itemID="{6C92BBA7-7A53-4E74-A390-BC734CDE0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99742-4401-40d5-a3e3-b68d6c0b3a26"/>
    <ds:schemaRef ds:uri="9db97817-a8fa-4208-924e-fc5f15c80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109028-6573-49B8-A1E4-DCE010765D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1AB40C-73AD-47EB-ABE6-7614DF5169B9}">
  <ds:schemaRefs>
    <ds:schemaRef ds:uri="http://schemas.microsoft.com/office/2006/metadata/properties"/>
    <ds:schemaRef ds:uri="http://schemas.microsoft.com/office/infopath/2007/PartnerControls"/>
    <ds:schemaRef ds:uri="e5799742-4401-40d5-a3e3-b68d6c0b3a26"/>
    <ds:schemaRef ds:uri="9db97817-a8fa-4208-924e-fc5f15c80b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352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</vt:lpstr>
      <vt:lpstr>Modern Love</vt:lpstr>
      <vt:lpstr>Neue Haas Grotesk Text Pro</vt:lpstr>
      <vt:lpstr>Poppins</vt:lpstr>
      <vt:lpstr>VanillaVTI</vt:lpstr>
      <vt:lpstr>What we do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Solutions</dc:title>
  <dc:creator>Georgina Mushi</dc:creator>
  <cp:lastModifiedBy>Microsoft account</cp:lastModifiedBy>
  <cp:revision>5</cp:revision>
  <dcterms:created xsi:type="dcterms:W3CDTF">2023-11-23T13:26:16Z</dcterms:created>
  <dcterms:modified xsi:type="dcterms:W3CDTF">2024-06-07T14:43:25Z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0x01010008AAF05B04764F4C8B54B78629CA79A3</vt:lpwstr>
  </property>
  <property fmtid="{D5CDD505-2E9C-101B-9397-08002B2CF9AE}" pid="3" name="MediaServiceImageTags">
    <vt:lpwstr/>
  </property>
</Properties>
</file>